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0"/>
  </p:notesMasterIdLst>
  <p:sldIdLst>
    <p:sldId id="256" r:id="rId2"/>
    <p:sldId id="257" r:id="rId3"/>
    <p:sldId id="258" r:id="rId4"/>
    <p:sldId id="259" r:id="rId5"/>
    <p:sldId id="266" r:id="rId6"/>
    <p:sldId id="260"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E23095-1C6D-4FFB-968F-DC9200FB20C1}">
          <p14:sldIdLst>
            <p14:sldId id="256"/>
          </p14:sldIdLst>
        </p14:section>
        <p14:section name="Untitled Section" id="{C7A5A486-BF1C-478C-A66A-C2FF1039A942}">
          <p14:sldIdLst>
            <p14:sldId id="257"/>
            <p14:sldId id="258"/>
            <p14:sldId id="259"/>
            <p14:sldId id="266"/>
            <p14:sldId id="260"/>
            <p14:sldId id="265"/>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F5AAB-72D8-4AAD-B784-3D31FBBF7732}" v="141" dt="2020-07-06T22:54:58.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9de9514f295d26bc" providerId="LiveId" clId="{6BAF5AAB-72D8-4AAD-B784-3D31FBBF7732}"/>
    <pc:docChg chg="undo custSel mod addSld delSld modSld addMainMaster delMainMaster modSection">
      <pc:chgData name=" " userId="9de9514f295d26bc" providerId="LiveId" clId="{6BAF5AAB-72D8-4AAD-B784-3D31FBBF7732}" dt="2020-07-06T22:55:21.563" v="6143" actId="6549"/>
      <pc:docMkLst>
        <pc:docMk/>
      </pc:docMkLst>
      <pc:sldChg chg="addSp delSp modSp add mod setBg modClrScheme setClrOvrMap delDesignElem chgLayout">
        <pc:chgData name=" " userId="9de9514f295d26bc" providerId="LiveId" clId="{6BAF5AAB-72D8-4AAD-B784-3D31FBBF7732}" dt="2020-07-06T22:55:21.563" v="6143" actId="6549"/>
        <pc:sldMkLst>
          <pc:docMk/>
          <pc:sldMk cId="2390620192" sldId="256"/>
        </pc:sldMkLst>
        <pc:spChg chg="mod">
          <ac:chgData name=" " userId="9de9514f295d26bc" providerId="LiveId" clId="{6BAF5AAB-72D8-4AAD-B784-3D31FBBF7732}" dt="2020-07-06T22:55:21.563" v="6143" actId="6549"/>
          <ac:spMkLst>
            <pc:docMk/>
            <pc:sldMk cId="2390620192" sldId="256"/>
            <ac:spMk id="2" creationId="{ED57CA63-8B0E-4970-9A3A-D7829BF4B5F8}"/>
          </ac:spMkLst>
        </pc:spChg>
        <pc:spChg chg="mod">
          <ac:chgData name=" " userId="9de9514f295d26bc" providerId="LiveId" clId="{6BAF5AAB-72D8-4AAD-B784-3D31FBBF7732}" dt="2020-07-06T22:12:11.892" v="3206" actId="1036"/>
          <ac:spMkLst>
            <pc:docMk/>
            <pc:sldMk cId="2390620192" sldId="256"/>
            <ac:spMk id="3" creationId="{E2F5E381-932A-458C-9EEE-671A413C93E3}"/>
          </ac:spMkLst>
        </pc:spChg>
        <pc:spChg chg="mod">
          <ac:chgData name=" " userId="9de9514f295d26bc" providerId="LiveId" clId="{6BAF5AAB-72D8-4AAD-B784-3D31FBBF7732}" dt="2020-07-06T20:46:44.739" v="227" actId="27636"/>
          <ac:spMkLst>
            <pc:docMk/>
            <pc:sldMk cId="2390620192" sldId="256"/>
            <ac:spMk id="5" creationId="{ED20E757-E4E8-44E6-B5AD-767460546559}"/>
          </ac:spMkLst>
        </pc:spChg>
        <pc:spChg chg="add del">
          <ac:chgData name=" " userId="9de9514f295d26bc" providerId="LiveId" clId="{6BAF5AAB-72D8-4AAD-B784-3D31FBBF7732}" dt="2020-07-06T20:39:35.234" v="2" actId="26606"/>
          <ac:spMkLst>
            <pc:docMk/>
            <pc:sldMk cId="2390620192" sldId="256"/>
            <ac:spMk id="9" creationId="{526E0BFB-CDF1-4990-8C11-AC849311E0A8}"/>
          </ac:spMkLst>
        </pc:spChg>
        <pc:spChg chg="add del">
          <ac:chgData name=" " userId="9de9514f295d26bc" providerId="LiveId" clId="{6BAF5AAB-72D8-4AAD-B784-3D31FBBF7732}" dt="2020-07-06T20:39:35.234" v="2" actId="26606"/>
          <ac:spMkLst>
            <pc:docMk/>
            <pc:sldMk cId="2390620192" sldId="256"/>
            <ac:spMk id="11" creationId="{6069A1F8-9BEB-4786-9694-FC48B2D75D21}"/>
          </ac:spMkLst>
        </pc:spChg>
        <pc:spChg chg="add del">
          <ac:chgData name=" " userId="9de9514f295d26bc" providerId="LiveId" clId="{6BAF5AAB-72D8-4AAD-B784-3D31FBBF7732}" dt="2020-07-06T20:39:39.105" v="4" actId="26606"/>
          <ac:spMkLst>
            <pc:docMk/>
            <pc:sldMk cId="2390620192" sldId="256"/>
            <ac:spMk id="13" creationId="{727F3F19-5A4B-42AD-9A79-B8279086A6FC}"/>
          </ac:spMkLst>
        </pc:spChg>
        <pc:spChg chg="add del">
          <ac:chgData name=" " userId="9de9514f295d26bc" providerId="LiveId" clId="{6BAF5AAB-72D8-4AAD-B784-3D31FBBF7732}" dt="2020-07-06T20:39:39.105" v="4" actId="26606"/>
          <ac:spMkLst>
            <pc:docMk/>
            <pc:sldMk cId="2390620192" sldId="256"/>
            <ac:spMk id="15" creationId="{8202C37C-3123-4850-965F-F823CD438B52}"/>
          </ac:spMkLst>
        </pc:spChg>
        <pc:spChg chg="add del">
          <ac:chgData name=" " userId="9de9514f295d26bc" providerId="LiveId" clId="{6BAF5AAB-72D8-4AAD-B784-3D31FBBF7732}" dt="2020-07-06T20:43:37.421" v="188"/>
          <ac:spMkLst>
            <pc:docMk/>
            <pc:sldMk cId="2390620192" sldId="256"/>
            <ac:spMk id="17" creationId="{08C9B587-E65E-4B52-B37C-ABEBB6E87928}"/>
          </ac:spMkLst>
        </pc:spChg>
        <pc:spChg chg="add del">
          <ac:chgData name=" " userId="9de9514f295d26bc" providerId="LiveId" clId="{6BAF5AAB-72D8-4AAD-B784-3D31FBBF7732}" dt="2020-07-06T20:43:37.421" v="188"/>
          <ac:spMkLst>
            <pc:docMk/>
            <pc:sldMk cId="2390620192" sldId="256"/>
            <ac:spMk id="18" creationId="{55666830-9A19-4E01-8505-D6C7F9AC5665}"/>
          </ac:spMkLst>
        </pc:spChg>
        <pc:spChg chg="add del">
          <ac:chgData name=" " userId="9de9514f295d26bc" providerId="LiveId" clId="{6BAF5AAB-72D8-4AAD-B784-3D31FBBF7732}" dt="2020-07-06T20:43:37.421" v="188"/>
          <ac:spMkLst>
            <pc:docMk/>
            <pc:sldMk cId="2390620192" sldId="256"/>
            <ac:spMk id="20" creationId="{AE9FC877-7FB6-4D22-9988-35420644E202}"/>
          </ac:spMkLst>
        </pc:spChg>
        <pc:spChg chg="add del">
          <ac:chgData name=" " userId="9de9514f295d26bc" providerId="LiveId" clId="{6BAF5AAB-72D8-4AAD-B784-3D31FBBF7732}" dt="2020-07-06T20:43:37.421" v="188"/>
          <ac:spMkLst>
            <pc:docMk/>
            <pc:sldMk cId="2390620192" sldId="256"/>
            <ac:spMk id="21" creationId="{E41809D1-F12E-46BB-B804-5F209D325E8B}"/>
          </ac:spMkLst>
        </pc:spChg>
        <pc:spChg chg="add del">
          <ac:chgData name=" " userId="9de9514f295d26bc" providerId="LiveId" clId="{6BAF5AAB-72D8-4AAD-B784-3D31FBBF7732}" dt="2020-07-06T20:43:37.421" v="188"/>
          <ac:spMkLst>
            <pc:docMk/>
            <pc:sldMk cId="2390620192" sldId="256"/>
            <ac:spMk id="22" creationId="{AF2F604E-43BE-4DC3-B983-E071523364F8}"/>
          </ac:spMkLst>
        </pc:spChg>
        <pc:picChg chg="add del">
          <ac:chgData name=" " userId="9de9514f295d26bc" providerId="LiveId" clId="{6BAF5AAB-72D8-4AAD-B784-3D31FBBF7732}" dt="2020-07-06T20:39:35.234" v="2" actId="26606"/>
          <ac:picMkLst>
            <pc:docMk/>
            <pc:sldMk cId="2390620192" sldId="256"/>
            <ac:picMk id="4" creationId="{44791C57-5640-4FF6-AF00-9CBF450DA48F}"/>
          </ac:picMkLst>
        </pc:picChg>
        <pc:picChg chg="add mod modCrop">
          <ac:chgData name=" " userId="9de9514f295d26bc" providerId="LiveId" clId="{6BAF5AAB-72D8-4AAD-B784-3D31FBBF7732}" dt="2020-07-06T22:12:27.064" v="3221" actId="14100"/>
          <ac:picMkLst>
            <pc:docMk/>
            <pc:sldMk cId="2390620192" sldId="256"/>
            <ac:picMk id="7" creationId="{F870ABC4-FDE4-46F5-BC83-568ED382086A}"/>
          </ac:picMkLst>
        </pc:picChg>
        <pc:picChg chg="add del">
          <ac:chgData name=" " userId="9de9514f295d26bc" providerId="LiveId" clId="{6BAF5AAB-72D8-4AAD-B784-3D31FBBF7732}" dt="2020-07-06T20:39:39.105" v="4" actId="26606"/>
          <ac:picMkLst>
            <pc:docMk/>
            <pc:sldMk cId="2390620192" sldId="256"/>
            <ac:picMk id="14" creationId="{0EEA3E5B-4BD0-4074-856C-1E8160634120}"/>
          </ac:picMkLst>
        </pc:picChg>
        <pc:picChg chg="add mod">
          <ac:chgData name=" " userId="9de9514f295d26bc" providerId="LiveId" clId="{6BAF5AAB-72D8-4AAD-B784-3D31FBBF7732}" dt="2020-07-06T22:12:24.242" v="3220" actId="1076"/>
          <ac:picMkLst>
            <pc:docMk/>
            <pc:sldMk cId="2390620192" sldId="256"/>
            <ac:picMk id="19" creationId="{B953BB3A-4A43-4CA7-AD81-6E65183F6B39}"/>
          </ac:picMkLst>
        </pc:picChg>
      </pc:sldChg>
      <pc:sldChg chg="addSp delSp modSp add del mod setBg setClrOvrMap delDesignElem">
        <pc:chgData name=" " userId="9de9514f295d26bc" providerId="LiveId" clId="{6BAF5AAB-72D8-4AAD-B784-3D31FBBF7732}" dt="2020-07-06T20:45:14.214" v="204" actId="2696"/>
        <pc:sldMkLst>
          <pc:docMk/>
          <pc:sldMk cId="1171552856" sldId="257"/>
        </pc:sldMkLst>
        <pc:spChg chg="mod">
          <ac:chgData name=" " userId="9de9514f295d26bc" providerId="LiveId" clId="{6BAF5AAB-72D8-4AAD-B784-3D31FBBF7732}" dt="2020-07-06T20:45:10.468" v="203" actId="26606"/>
          <ac:spMkLst>
            <pc:docMk/>
            <pc:sldMk cId="1171552856" sldId="257"/>
            <ac:spMk id="2" creationId="{35B76A4D-BB60-4797-A38D-46FB2143A37D}"/>
          </ac:spMkLst>
        </pc:spChg>
        <pc:spChg chg="mod">
          <ac:chgData name=" " userId="9de9514f295d26bc" providerId="LiveId" clId="{6BAF5AAB-72D8-4AAD-B784-3D31FBBF7732}" dt="2020-07-06T20:45:10.468" v="203" actId="26606"/>
          <ac:spMkLst>
            <pc:docMk/>
            <pc:sldMk cId="1171552856" sldId="257"/>
            <ac:spMk id="3" creationId="{DC456E8D-B30E-43F3-9FF5-5FC56B7BCD6D}"/>
          </ac:spMkLst>
        </pc:spChg>
        <pc:spChg chg="add del">
          <ac:chgData name=" " userId="9de9514f295d26bc" providerId="LiveId" clId="{6BAF5AAB-72D8-4AAD-B784-3D31FBBF7732}" dt="2020-07-06T20:43:07.021" v="184" actId="26606"/>
          <ac:spMkLst>
            <pc:docMk/>
            <pc:sldMk cId="1171552856" sldId="257"/>
            <ac:spMk id="9" creationId="{0671A8AE-40A1-4631-A6B8-581AFF065482}"/>
          </ac:spMkLst>
        </pc:spChg>
        <pc:spChg chg="add del">
          <ac:chgData name=" " userId="9de9514f295d26bc" providerId="LiveId" clId="{6BAF5AAB-72D8-4AAD-B784-3D31FBBF7732}" dt="2020-07-06T20:43:07.021" v="184" actId="26606"/>
          <ac:spMkLst>
            <pc:docMk/>
            <pc:sldMk cId="1171552856" sldId="257"/>
            <ac:spMk id="11" creationId="{A44CD100-6267-4E62-AA64-2182A3A6A1C0}"/>
          </ac:spMkLst>
        </pc:spChg>
        <pc:spChg chg="add del">
          <ac:chgData name=" " userId="9de9514f295d26bc" providerId="LiveId" clId="{6BAF5AAB-72D8-4AAD-B784-3D31FBBF7732}" dt="2020-07-06T20:43:07.021" v="184" actId="26606"/>
          <ac:spMkLst>
            <pc:docMk/>
            <pc:sldMk cId="1171552856" sldId="257"/>
            <ac:spMk id="13" creationId="{AF2F604E-43BE-4DC3-B983-E071523364F8}"/>
          </ac:spMkLst>
        </pc:spChg>
        <pc:spChg chg="add del">
          <ac:chgData name=" " userId="9de9514f295d26bc" providerId="LiveId" clId="{6BAF5AAB-72D8-4AAD-B784-3D31FBBF7732}" dt="2020-07-06T20:43:07.021" v="184" actId="26606"/>
          <ac:spMkLst>
            <pc:docMk/>
            <pc:sldMk cId="1171552856" sldId="257"/>
            <ac:spMk id="15" creationId="{08C9B587-E65E-4B52-B37C-ABEBB6E87928}"/>
          </ac:spMkLst>
        </pc:spChg>
        <pc:spChg chg="add del">
          <ac:chgData name=" " userId="9de9514f295d26bc" providerId="LiveId" clId="{6BAF5AAB-72D8-4AAD-B784-3D31FBBF7732}" dt="2020-07-06T20:43:37.421" v="188"/>
          <ac:spMkLst>
            <pc:docMk/>
            <pc:sldMk cId="1171552856" sldId="257"/>
            <ac:spMk id="17" creationId="{0671A8AE-40A1-4631-A6B8-581AFF065482}"/>
          </ac:spMkLst>
        </pc:spChg>
        <pc:spChg chg="add del">
          <ac:chgData name=" " userId="9de9514f295d26bc" providerId="LiveId" clId="{6BAF5AAB-72D8-4AAD-B784-3D31FBBF7732}" dt="2020-07-06T20:43:37.421" v="188"/>
          <ac:spMkLst>
            <pc:docMk/>
            <pc:sldMk cId="1171552856" sldId="257"/>
            <ac:spMk id="19" creationId="{A44CD100-6267-4E62-AA64-2182A3A6A1C0}"/>
          </ac:spMkLst>
        </pc:spChg>
        <pc:spChg chg="add del">
          <ac:chgData name=" " userId="9de9514f295d26bc" providerId="LiveId" clId="{6BAF5AAB-72D8-4AAD-B784-3D31FBBF7732}" dt="2020-07-06T20:43:37.421" v="188"/>
          <ac:spMkLst>
            <pc:docMk/>
            <pc:sldMk cId="1171552856" sldId="257"/>
            <ac:spMk id="20" creationId="{AF2F604E-43BE-4DC3-B983-E071523364F8}"/>
          </ac:spMkLst>
        </pc:spChg>
        <pc:spChg chg="add del">
          <ac:chgData name=" " userId="9de9514f295d26bc" providerId="LiveId" clId="{6BAF5AAB-72D8-4AAD-B784-3D31FBBF7732}" dt="2020-07-06T20:43:37.421" v="188"/>
          <ac:spMkLst>
            <pc:docMk/>
            <pc:sldMk cId="1171552856" sldId="257"/>
            <ac:spMk id="21" creationId="{08C9B587-E65E-4B52-B37C-ABEBB6E87928}"/>
          </ac:spMkLst>
        </pc:spChg>
        <pc:spChg chg="add del">
          <ac:chgData name=" " userId="9de9514f295d26bc" providerId="LiveId" clId="{6BAF5AAB-72D8-4AAD-B784-3D31FBBF7732}" dt="2020-07-06T20:44:49.299" v="199"/>
          <ac:spMkLst>
            <pc:docMk/>
            <pc:sldMk cId="1171552856" sldId="257"/>
            <ac:spMk id="22" creationId="{71B2258F-86CA-4D4D-8270-BC05FCDEBFB3}"/>
          </ac:spMkLst>
        </pc:spChg>
        <pc:spChg chg="add del">
          <ac:chgData name=" " userId="9de9514f295d26bc" providerId="LiveId" clId="{6BAF5AAB-72D8-4AAD-B784-3D31FBBF7732}" dt="2020-07-06T20:44:07.983" v="194"/>
          <ac:spMkLst>
            <pc:docMk/>
            <pc:sldMk cId="1171552856" sldId="257"/>
            <ac:spMk id="23" creationId="{C885E190-58DD-42DD-A4A8-401E15C92A52}"/>
          </ac:spMkLst>
        </pc:spChg>
        <pc:spChg chg="add">
          <ac:chgData name=" " userId="9de9514f295d26bc" providerId="LiveId" clId="{6BAF5AAB-72D8-4AAD-B784-3D31FBBF7732}" dt="2020-07-06T20:45:10.468" v="203" actId="26606"/>
          <ac:spMkLst>
            <pc:docMk/>
            <pc:sldMk cId="1171552856" sldId="257"/>
            <ac:spMk id="24" creationId="{CC616EB3-9310-4169-BA8E-67FFFB760BA1}"/>
          </ac:spMkLst>
        </pc:spChg>
        <pc:spChg chg="add">
          <ac:chgData name=" " userId="9de9514f295d26bc" providerId="LiveId" clId="{6BAF5AAB-72D8-4AAD-B784-3D31FBBF7732}" dt="2020-07-06T20:45:10.468" v="203" actId="26606"/>
          <ac:spMkLst>
            <pc:docMk/>
            <pc:sldMk cId="1171552856" sldId="257"/>
            <ac:spMk id="25" creationId="{BCA813C4-DA78-42A6-8328-4AEF7653652C}"/>
          </ac:spMkLst>
        </pc:spChg>
        <pc:picChg chg="add del">
          <ac:chgData name=" " userId="9de9514f295d26bc" providerId="LiveId" clId="{6BAF5AAB-72D8-4AAD-B784-3D31FBBF7732}" dt="2020-07-06T20:43:07.021" v="184" actId="26606"/>
          <ac:picMkLst>
            <pc:docMk/>
            <pc:sldMk cId="1171552856" sldId="257"/>
            <ac:picMk id="5" creationId="{38105C1E-4BB7-4B03-AA56-56728D57707F}"/>
          </ac:picMkLst>
        </pc:picChg>
        <pc:picChg chg="add mod">
          <ac:chgData name=" " userId="9de9514f295d26bc" providerId="LiveId" clId="{6BAF5AAB-72D8-4AAD-B784-3D31FBBF7732}" dt="2020-07-06T20:45:10.468" v="203" actId="26606"/>
          <ac:picMkLst>
            <pc:docMk/>
            <pc:sldMk cId="1171552856" sldId="257"/>
            <ac:picMk id="18" creationId="{24AD8EEE-EF04-45A8-8B3E-76CAED7B694E}"/>
          </ac:picMkLst>
        </pc:picChg>
      </pc:sldChg>
      <pc:sldChg chg="addSp delSp modSp add mod setBg setClrOvrMap delDesignElem">
        <pc:chgData name=" " userId="9de9514f295d26bc" providerId="LiveId" clId="{6BAF5AAB-72D8-4AAD-B784-3D31FBBF7732}" dt="2020-07-06T22:12:58.567" v="3231" actId="6549"/>
        <pc:sldMkLst>
          <pc:docMk/>
          <pc:sldMk cId="3496047793" sldId="257"/>
        </pc:sldMkLst>
        <pc:spChg chg="mod">
          <ac:chgData name=" " userId="9de9514f295d26bc" providerId="LiveId" clId="{6BAF5AAB-72D8-4AAD-B784-3D31FBBF7732}" dt="2020-07-06T20:47:12.706" v="274" actId="20577"/>
          <ac:spMkLst>
            <pc:docMk/>
            <pc:sldMk cId="3496047793" sldId="257"/>
            <ac:spMk id="2" creationId="{D063C1F0-B162-423F-B8D5-5D59A5337537}"/>
          </ac:spMkLst>
        </pc:spChg>
        <pc:spChg chg="mod">
          <ac:chgData name=" " userId="9de9514f295d26bc" providerId="LiveId" clId="{6BAF5AAB-72D8-4AAD-B784-3D31FBBF7732}" dt="2020-07-06T22:12:58.567" v="3231" actId="6549"/>
          <ac:spMkLst>
            <pc:docMk/>
            <pc:sldMk cId="3496047793" sldId="257"/>
            <ac:spMk id="3" creationId="{726DE22D-073E-4D0D-BD9B-AC2A9EEEB358}"/>
          </ac:spMkLst>
        </pc:spChg>
        <pc:spChg chg="mod">
          <ac:chgData name=" " userId="9de9514f295d26bc" providerId="LiveId" clId="{6BAF5AAB-72D8-4AAD-B784-3D31FBBF7732}" dt="2020-07-06T20:46:44.755" v="228" actId="27636"/>
          <ac:spMkLst>
            <pc:docMk/>
            <pc:sldMk cId="3496047793" sldId="257"/>
            <ac:spMk id="4" creationId="{7EB5AC65-4E14-4891-A44A-7DD4314B99D1}"/>
          </ac:spMkLst>
        </pc:spChg>
        <pc:spChg chg="add del">
          <ac:chgData name=" " userId="9de9514f295d26bc" providerId="LiveId" clId="{6BAF5AAB-72D8-4AAD-B784-3D31FBBF7732}" dt="2020-07-06T20:48:08.572" v="299"/>
          <ac:spMkLst>
            <pc:docMk/>
            <pc:sldMk cId="3496047793" sldId="257"/>
            <ac:spMk id="8" creationId="{5DB0431E-0B04-44A1-9C51-531E28D18A60}"/>
          </ac:spMkLst>
        </pc:spChg>
        <pc:spChg chg="add del">
          <ac:chgData name=" " userId="9de9514f295d26bc" providerId="LiveId" clId="{6BAF5AAB-72D8-4AAD-B784-3D31FBBF7732}" dt="2020-07-06T20:48:08.572" v="299"/>
          <ac:spMkLst>
            <pc:docMk/>
            <pc:sldMk cId="3496047793" sldId="257"/>
            <ac:spMk id="10" creationId="{6B424749-EEE0-49C9-9ABF-97B171A3EA00}"/>
          </ac:spMkLst>
        </pc:spChg>
        <pc:picChg chg="add mod">
          <ac:chgData name=" " userId="9de9514f295d26bc" providerId="LiveId" clId="{6BAF5AAB-72D8-4AAD-B784-3D31FBBF7732}" dt="2020-07-06T21:20:40.092" v="823" actId="1076"/>
          <ac:picMkLst>
            <pc:docMk/>
            <pc:sldMk cId="3496047793" sldId="257"/>
            <ac:picMk id="7" creationId="{E4B164C1-D173-4B44-A142-5FB7B47E75D8}"/>
          </ac:picMkLst>
        </pc:picChg>
      </pc:sldChg>
      <pc:sldChg chg="addSp delSp modSp add mod setBg setClrOvrMap delDesignElem">
        <pc:chgData name=" " userId="9de9514f295d26bc" providerId="LiveId" clId="{6BAF5AAB-72D8-4AAD-B784-3D31FBBF7732}" dt="2020-07-06T22:11:50.774" v="3162" actId="1038"/>
        <pc:sldMkLst>
          <pc:docMk/>
          <pc:sldMk cId="532420501" sldId="258"/>
        </pc:sldMkLst>
        <pc:spChg chg="del mod">
          <ac:chgData name=" " userId="9de9514f295d26bc" providerId="LiveId" clId="{6BAF5AAB-72D8-4AAD-B784-3D31FBBF7732}" dt="2020-07-06T20:47:39.739" v="278" actId="478"/>
          <ac:spMkLst>
            <pc:docMk/>
            <pc:sldMk cId="532420501" sldId="258"/>
            <ac:spMk id="2" creationId="{D063C1F0-B162-423F-B8D5-5D59A5337537}"/>
          </ac:spMkLst>
        </pc:spChg>
        <pc:spChg chg="del mod">
          <ac:chgData name=" " userId="9de9514f295d26bc" providerId="LiveId" clId="{6BAF5AAB-72D8-4AAD-B784-3D31FBBF7732}" dt="2020-07-06T20:47:39.739" v="278" actId="478"/>
          <ac:spMkLst>
            <pc:docMk/>
            <pc:sldMk cId="532420501" sldId="258"/>
            <ac:spMk id="3" creationId="{726DE22D-073E-4D0D-BD9B-AC2A9EEEB358}"/>
          </ac:spMkLst>
        </pc:spChg>
        <pc:spChg chg="mod">
          <ac:chgData name=" " userId="9de9514f295d26bc" providerId="LiveId" clId="{6BAF5AAB-72D8-4AAD-B784-3D31FBBF7732}" dt="2020-07-06T21:54:55.076" v="2467" actId="1076"/>
          <ac:spMkLst>
            <pc:docMk/>
            <pc:sldMk cId="532420501" sldId="258"/>
            <ac:spMk id="4" creationId="{7EB5AC65-4E14-4891-A44A-7DD4314B99D1}"/>
          </ac:spMkLst>
        </pc:spChg>
        <pc:spChg chg="add del mod">
          <ac:chgData name=" " userId="9de9514f295d26bc" providerId="LiveId" clId="{6BAF5AAB-72D8-4AAD-B784-3D31FBBF7732}" dt="2020-07-06T20:47:44.034" v="281" actId="478"/>
          <ac:spMkLst>
            <pc:docMk/>
            <pc:sldMk cId="532420501" sldId="258"/>
            <ac:spMk id="6" creationId="{15E6002B-B257-48AF-8A02-516D22C595D6}"/>
          </ac:spMkLst>
        </pc:spChg>
        <pc:spChg chg="add del">
          <ac:chgData name=" " userId="9de9514f295d26bc" providerId="LiveId" clId="{6BAF5AAB-72D8-4AAD-B784-3D31FBBF7732}" dt="2020-07-06T21:36:33.421" v="1139"/>
          <ac:spMkLst>
            <pc:docMk/>
            <pc:sldMk cId="532420501" sldId="258"/>
            <ac:spMk id="7" creationId="{AE7FF13E-7E29-4EDC-8009-6330E01C8AD6}"/>
          </ac:spMkLst>
        </pc:spChg>
        <pc:spChg chg="del">
          <ac:chgData name=" " userId="9de9514f295d26bc" providerId="LiveId" clId="{6BAF5AAB-72D8-4AAD-B784-3D31FBBF7732}" dt="2020-07-06T20:47:19.894" v="276"/>
          <ac:spMkLst>
            <pc:docMk/>
            <pc:sldMk cId="532420501" sldId="258"/>
            <ac:spMk id="8" creationId="{5DB0431E-0B04-44A1-9C51-531E28D18A60}"/>
          </ac:spMkLst>
        </pc:spChg>
        <pc:spChg chg="add del">
          <ac:chgData name=" " userId="9de9514f295d26bc" providerId="LiveId" clId="{6BAF5AAB-72D8-4AAD-B784-3D31FBBF7732}" dt="2020-07-06T20:48:08.572" v="299"/>
          <ac:spMkLst>
            <pc:docMk/>
            <pc:sldMk cId="532420501" sldId="258"/>
            <ac:spMk id="9" creationId="{5DB0431E-0B04-44A1-9C51-531E28D18A60}"/>
          </ac:spMkLst>
        </pc:spChg>
        <pc:spChg chg="del">
          <ac:chgData name=" " userId="9de9514f295d26bc" providerId="LiveId" clId="{6BAF5AAB-72D8-4AAD-B784-3D31FBBF7732}" dt="2020-07-06T20:47:19.894" v="276"/>
          <ac:spMkLst>
            <pc:docMk/>
            <pc:sldMk cId="532420501" sldId="258"/>
            <ac:spMk id="10" creationId="{6B424749-EEE0-49C9-9ABF-97B171A3EA00}"/>
          </ac:spMkLst>
        </pc:spChg>
        <pc:spChg chg="add del">
          <ac:chgData name=" " userId="9de9514f295d26bc" providerId="LiveId" clId="{6BAF5AAB-72D8-4AAD-B784-3D31FBBF7732}" dt="2020-07-06T20:48:08.572" v="299"/>
          <ac:spMkLst>
            <pc:docMk/>
            <pc:sldMk cId="532420501" sldId="258"/>
            <ac:spMk id="11" creationId="{6B424749-EEE0-49C9-9ABF-97B171A3EA00}"/>
          </ac:spMkLst>
        </pc:spChg>
        <pc:spChg chg="add del">
          <ac:chgData name=" " userId="9de9514f295d26bc" providerId="LiveId" clId="{6BAF5AAB-72D8-4AAD-B784-3D31FBBF7732}" dt="2020-07-06T20:47:42.417" v="280"/>
          <ac:spMkLst>
            <pc:docMk/>
            <pc:sldMk cId="532420501" sldId="258"/>
            <ac:spMk id="12" creationId="{2A2A0936-F580-4D40-8BB2-87944231DC63}"/>
          </ac:spMkLst>
        </pc:spChg>
        <pc:spChg chg="add del">
          <ac:chgData name=" " userId="9de9514f295d26bc" providerId="LiveId" clId="{6BAF5AAB-72D8-4AAD-B784-3D31FBBF7732}" dt="2020-07-06T20:47:42.417" v="280"/>
          <ac:spMkLst>
            <pc:docMk/>
            <pc:sldMk cId="532420501" sldId="258"/>
            <ac:spMk id="13" creationId="{D7B709E3-2B9E-40BC-AFA9-3DE220651AA6}"/>
          </ac:spMkLst>
        </pc:spChg>
        <pc:spChg chg="add mod">
          <ac:chgData name=" " userId="9de9514f295d26bc" providerId="LiveId" clId="{6BAF5AAB-72D8-4AAD-B784-3D31FBBF7732}" dt="2020-07-06T20:47:55.731" v="294" actId="20577"/>
          <ac:spMkLst>
            <pc:docMk/>
            <pc:sldMk cId="532420501" sldId="258"/>
            <ac:spMk id="14" creationId="{C9BA6823-D634-4227-9E71-5E84810CD7B5}"/>
          </ac:spMkLst>
        </pc:spChg>
        <pc:spChg chg="add del">
          <ac:chgData name=" " userId="9de9514f295d26bc" providerId="LiveId" clId="{6BAF5AAB-72D8-4AAD-B784-3D31FBBF7732}" dt="2020-07-06T21:34:04.085" v="1137" actId="478"/>
          <ac:spMkLst>
            <pc:docMk/>
            <pc:sldMk cId="532420501" sldId="258"/>
            <ac:spMk id="15" creationId="{58133F09-1EB0-45A7-B547-D7F0E41D4DB5}"/>
          </ac:spMkLst>
        </pc:spChg>
        <pc:spChg chg="add mod">
          <ac:chgData name=" " userId="9de9514f295d26bc" providerId="LiveId" clId="{6BAF5AAB-72D8-4AAD-B784-3D31FBBF7732}" dt="2020-07-06T22:11:41.811" v="3134" actId="20577"/>
          <ac:spMkLst>
            <pc:docMk/>
            <pc:sldMk cId="532420501" sldId="258"/>
            <ac:spMk id="16" creationId="{C7AD2E2E-DC76-458B-A0F4-CCED7E920E92}"/>
          </ac:spMkLst>
        </pc:spChg>
        <pc:spChg chg="add del mod">
          <ac:chgData name=" " userId="9de9514f295d26bc" providerId="LiveId" clId="{6BAF5AAB-72D8-4AAD-B784-3D31FBBF7732}" dt="2020-07-06T21:55:10.803" v="2526" actId="478"/>
          <ac:spMkLst>
            <pc:docMk/>
            <pc:sldMk cId="532420501" sldId="258"/>
            <ac:spMk id="17" creationId="{D8C0A779-F015-4374-B035-D0E32EE98186}"/>
          </ac:spMkLst>
        </pc:spChg>
        <pc:spChg chg="add del mod">
          <ac:chgData name=" " userId="9de9514f295d26bc" providerId="LiveId" clId="{6BAF5AAB-72D8-4AAD-B784-3D31FBBF7732}" dt="2020-07-06T21:47:39.891" v="2121" actId="478"/>
          <ac:spMkLst>
            <pc:docMk/>
            <pc:sldMk cId="532420501" sldId="258"/>
            <ac:spMk id="18" creationId="{2823B1C3-E39B-463E-83A2-21E6122C1EFF}"/>
          </ac:spMkLst>
        </pc:spChg>
        <pc:spChg chg="add mod">
          <ac:chgData name=" " userId="9de9514f295d26bc" providerId="LiveId" clId="{6BAF5AAB-72D8-4AAD-B784-3D31FBBF7732}" dt="2020-07-06T22:09:39.571" v="2959" actId="20577"/>
          <ac:spMkLst>
            <pc:docMk/>
            <pc:sldMk cId="532420501" sldId="258"/>
            <ac:spMk id="19" creationId="{6F636CD1-F491-4412-B644-6377EE72B0C1}"/>
          </ac:spMkLst>
        </pc:spChg>
        <pc:spChg chg="add del mod">
          <ac:chgData name=" " userId="9de9514f295d26bc" providerId="LiveId" clId="{6BAF5AAB-72D8-4AAD-B784-3D31FBBF7732}" dt="2020-07-06T21:49:25.814" v="2157" actId="478"/>
          <ac:spMkLst>
            <pc:docMk/>
            <pc:sldMk cId="532420501" sldId="258"/>
            <ac:spMk id="20" creationId="{C77AEB72-4B8D-4F9E-8C69-798457154C61}"/>
          </ac:spMkLst>
        </pc:spChg>
        <pc:spChg chg="add del mod">
          <ac:chgData name=" " userId="9de9514f295d26bc" providerId="LiveId" clId="{6BAF5AAB-72D8-4AAD-B784-3D31FBBF7732}" dt="2020-07-06T21:49:58.820" v="2159" actId="478"/>
          <ac:spMkLst>
            <pc:docMk/>
            <pc:sldMk cId="532420501" sldId="258"/>
            <ac:spMk id="21" creationId="{A490E455-CC40-43DF-8508-8765CE9D7B51}"/>
          </ac:spMkLst>
        </pc:spChg>
        <pc:spChg chg="add mod">
          <ac:chgData name=" " userId="9de9514f295d26bc" providerId="LiveId" clId="{6BAF5AAB-72D8-4AAD-B784-3D31FBBF7732}" dt="2020-07-06T22:09:23.576" v="2952" actId="164"/>
          <ac:spMkLst>
            <pc:docMk/>
            <pc:sldMk cId="532420501" sldId="258"/>
            <ac:spMk id="22" creationId="{C3F72CE0-E8DC-48E7-91F3-1DA89AEE2E69}"/>
          </ac:spMkLst>
        </pc:spChg>
        <pc:spChg chg="add mod">
          <ac:chgData name=" " userId="9de9514f295d26bc" providerId="LiveId" clId="{6BAF5AAB-72D8-4AAD-B784-3D31FBBF7732}" dt="2020-07-06T22:09:43.284" v="2964" actId="20577"/>
          <ac:spMkLst>
            <pc:docMk/>
            <pc:sldMk cId="532420501" sldId="258"/>
            <ac:spMk id="23" creationId="{0BA6439B-5865-4EFE-B013-9D6483EDA4EF}"/>
          </ac:spMkLst>
        </pc:spChg>
        <pc:spChg chg="add mod">
          <ac:chgData name=" " userId="9de9514f295d26bc" providerId="LiveId" clId="{6BAF5AAB-72D8-4AAD-B784-3D31FBBF7732}" dt="2020-07-06T22:09:23.576" v="2952" actId="164"/>
          <ac:spMkLst>
            <pc:docMk/>
            <pc:sldMk cId="532420501" sldId="258"/>
            <ac:spMk id="24" creationId="{E66C3C65-EA3D-44E6-AB7F-9B4B7F124159}"/>
          </ac:spMkLst>
        </pc:spChg>
        <pc:spChg chg="add mod">
          <ac:chgData name=" " userId="9de9514f295d26bc" providerId="LiveId" clId="{6BAF5AAB-72D8-4AAD-B784-3D31FBBF7732}" dt="2020-07-06T22:09:23.576" v="2952" actId="164"/>
          <ac:spMkLst>
            <pc:docMk/>
            <pc:sldMk cId="532420501" sldId="258"/>
            <ac:spMk id="25" creationId="{CED0C7C5-B703-47F7-B274-EA61B8DF2E1E}"/>
          </ac:spMkLst>
        </pc:spChg>
        <pc:spChg chg="add mod">
          <ac:chgData name=" " userId="9de9514f295d26bc" providerId="LiveId" clId="{6BAF5AAB-72D8-4AAD-B784-3D31FBBF7732}" dt="2020-07-06T22:09:23.576" v="2952" actId="164"/>
          <ac:spMkLst>
            <pc:docMk/>
            <pc:sldMk cId="532420501" sldId="258"/>
            <ac:spMk id="26" creationId="{4B5F6B30-A7D1-41F5-BC21-2F646536D5A3}"/>
          </ac:spMkLst>
        </pc:spChg>
        <pc:spChg chg="add mod">
          <ac:chgData name=" " userId="9de9514f295d26bc" providerId="LiveId" clId="{6BAF5AAB-72D8-4AAD-B784-3D31FBBF7732}" dt="2020-07-06T22:09:23.576" v="2952" actId="164"/>
          <ac:spMkLst>
            <pc:docMk/>
            <pc:sldMk cId="532420501" sldId="258"/>
            <ac:spMk id="27" creationId="{7CD4E936-3348-4107-B0BB-44E36D72C006}"/>
          </ac:spMkLst>
        </pc:spChg>
        <pc:spChg chg="add mod">
          <ac:chgData name=" " userId="9de9514f295d26bc" providerId="LiveId" clId="{6BAF5AAB-72D8-4AAD-B784-3D31FBBF7732}" dt="2020-07-06T22:09:23.576" v="2952" actId="164"/>
          <ac:spMkLst>
            <pc:docMk/>
            <pc:sldMk cId="532420501" sldId="258"/>
            <ac:spMk id="28" creationId="{3E51C3B5-1C0D-4D6A-8FB7-C34201AAE736}"/>
          </ac:spMkLst>
        </pc:spChg>
        <pc:spChg chg="add mod">
          <ac:chgData name=" " userId="9de9514f295d26bc" providerId="LiveId" clId="{6BAF5AAB-72D8-4AAD-B784-3D31FBBF7732}" dt="2020-07-06T22:09:23.576" v="2952" actId="164"/>
          <ac:spMkLst>
            <pc:docMk/>
            <pc:sldMk cId="532420501" sldId="258"/>
            <ac:spMk id="29" creationId="{F1F2E5D6-C272-4F3E-9921-78732C4BF398}"/>
          </ac:spMkLst>
        </pc:spChg>
        <pc:spChg chg="add mod">
          <ac:chgData name=" " userId="9de9514f295d26bc" providerId="LiveId" clId="{6BAF5AAB-72D8-4AAD-B784-3D31FBBF7732}" dt="2020-07-06T22:09:23.576" v="2952" actId="164"/>
          <ac:spMkLst>
            <pc:docMk/>
            <pc:sldMk cId="532420501" sldId="258"/>
            <ac:spMk id="30" creationId="{A30C73FA-B8B7-4B4A-8B94-980FA8DE695E}"/>
          </ac:spMkLst>
        </pc:spChg>
        <pc:spChg chg="add mod">
          <ac:chgData name=" " userId="9de9514f295d26bc" providerId="LiveId" clId="{6BAF5AAB-72D8-4AAD-B784-3D31FBBF7732}" dt="2020-07-06T22:09:23.576" v="2952" actId="164"/>
          <ac:spMkLst>
            <pc:docMk/>
            <pc:sldMk cId="532420501" sldId="258"/>
            <ac:spMk id="31" creationId="{A23EDEE4-D0F4-4E39-BD8A-B73258A916C0}"/>
          </ac:spMkLst>
        </pc:spChg>
        <pc:spChg chg="add mod">
          <ac:chgData name=" " userId="9de9514f295d26bc" providerId="LiveId" clId="{6BAF5AAB-72D8-4AAD-B784-3D31FBBF7732}" dt="2020-07-06T22:09:23.576" v="2952" actId="164"/>
          <ac:spMkLst>
            <pc:docMk/>
            <pc:sldMk cId="532420501" sldId="258"/>
            <ac:spMk id="32" creationId="{815622A4-9DF1-491F-BF18-840EBF98D6D1}"/>
          </ac:spMkLst>
        </pc:spChg>
        <pc:spChg chg="add mod">
          <ac:chgData name=" " userId="9de9514f295d26bc" providerId="LiveId" clId="{6BAF5AAB-72D8-4AAD-B784-3D31FBBF7732}" dt="2020-07-06T22:09:23.576" v="2952" actId="164"/>
          <ac:spMkLst>
            <pc:docMk/>
            <pc:sldMk cId="532420501" sldId="258"/>
            <ac:spMk id="82" creationId="{D4D1E2BF-FFA1-486C-9734-764229F2D724}"/>
          </ac:spMkLst>
        </pc:spChg>
        <pc:spChg chg="add mod">
          <ac:chgData name=" " userId="9de9514f295d26bc" providerId="LiveId" clId="{6BAF5AAB-72D8-4AAD-B784-3D31FBBF7732}" dt="2020-07-06T22:09:23.576" v="2952" actId="164"/>
          <ac:spMkLst>
            <pc:docMk/>
            <pc:sldMk cId="532420501" sldId="258"/>
            <ac:spMk id="91" creationId="{5DB37BCE-52FF-4929-B8F0-E25ED40F0732}"/>
          </ac:spMkLst>
        </pc:spChg>
        <pc:spChg chg="add mod">
          <ac:chgData name=" " userId="9de9514f295d26bc" providerId="LiveId" clId="{6BAF5AAB-72D8-4AAD-B784-3D31FBBF7732}" dt="2020-07-06T22:09:23.576" v="2952" actId="164"/>
          <ac:spMkLst>
            <pc:docMk/>
            <pc:sldMk cId="532420501" sldId="258"/>
            <ac:spMk id="92" creationId="{19C0E275-5D2F-4D73-8C3B-7198297862B9}"/>
          </ac:spMkLst>
        </pc:spChg>
        <pc:spChg chg="add mod">
          <ac:chgData name=" " userId="9de9514f295d26bc" providerId="LiveId" clId="{6BAF5AAB-72D8-4AAD-B784-3D31FBBF7732}" dt="2020-07-06T22:09:23.576" v="2952" actId="164"/>
          <ac:spMkLst>
            <pc:docMk/>
            <pc:sldMk cId="532420501" sldId="258"/>
            <ac:spMk id="93" creationId="{53F4E4B1-0B1D-4950-885C-5D7C04DBD9C6}"/>
          </ac:spMkLst>
        </pc:spChg>
        <pc:spChg chg="add mod">
          <ac:chgData name=" " userId="9de9514f295d26bc" providerId="LiveId" clId="{6BAF5AAB-72D8-4AAD-B784-3D31FBBF7732}" dt="2020-07-06T22:09:23.576" v="2952" actId="164"/>
          <ac:spMkLst>
            <pc:docMk/>
            <pc:sldMk cId="532420501" sldId="258"/>
            <ac:spMk id="94" creationId="{1D37E58F-2D7A-499E-9408-13948BA509D5}"/>
          </ac:spMkLst>
        </pc:spChg>
        <pc:spChg chg="add mod">
          <ac:chgData name=" " userId="9de9514f295d26bc" providerId="LiveId" clId="{6BAF5AAB-72D8-4AAD-B784-3D31FBBF7732}" dt="2020-07-06T22:09:23.576" v="2952" actId="164"/>
          <ac:spMkLst>
            <pc:docMk/>
            <pc:sldMk cId="532420501" sldId="258"/>
            <ac:spMk id="95" creationId="{840EC161-7BB8-4802-A919-B26A3119120C}"/>
          </ac:spMkLst>
        </pc:spChg>
        <pc:spChg chg="add mod">
          <ac:chgData name=" " userId="9de9514f295d26bc" providerId="LiveId" clId="{6BAF5AAB-72D8-4AAD-B784-3D31FBBF7732}" dt="2020-07-06T22:09:23.576" v="2952" actId="164"/>
          <ac:spMkLst>
            <pc:docMk/>
            <pc:sldMk cId="532420501" sldId="258"/>
            <ac:spMk id="96" creationId="{77AE4D39-0F3E-483D-9C36-DE3F86FBBB82}"/>
          </ac:spMkLst>
        </pc:spChg>
        <pc:spChg chg="add del mod">
          <ac:chgData name=" " userId="9de9514f295d26bc" providerId="LiveId" clId="{6BAF5AAB-72D8-4AAD-B784-3D31FBBF7732}" dt="2020-07-06T22:06:16.771" v="2875" actId="478"/>
          <ac:spMkLst>
            <pc:docMk/>
            <pc:sldMk cId="532420501" sldId="258"/>
            <ac:spMk id="97" creationId="{B0E72AA0-BE7F-41A1-8B55-F64ED3BE4CFF}"/>
          </ac:spMkLst>
        </pc:spChg>
        <pc:spChg chg="add mod">
          <ac:chgData name=" " userId="9de9514f295d26bc" providerId="LiveId" clId="{6BAF5AAB-72D8-4AAD-B784-3D31FBBF7732}" dt="2020-07-06T22:09:23.576" v="2952" actId="164"/>
          <ac:spMkLst>
            <pc:docMk/>
            <pc:sldMk cId="532420501" sldId="258"/>
            <ac:spMk id="110" creationId="{01DB141C-C54A-4022-83E3-899C0296466E}"/>
          </ac:spMkLst>
        </pc:spChg>
        <pc:spChg chg="add mod">
          <ac:chgData name=" " userId="9de9514f295d26bc" providerId="LiveId" clId="{6BAF5AAB-72D8-4AAD-B784-3D31FBBF7732}" dt="2020-07-06T22:09:23.576" v="2952" actId="164"/>
          <ac:spMkLst>
            <pc:docMk/>
            <pc:sldMk cId="532420501" sldId="258"/>
            <ac:spMk id="111" creationId="{581A5F9C-9A71-495B-B53C-D9043CDFDD6A}"/>
          </ac:spMkLst>
        </pc:spChg>
        <pc:spChg chg="add mod">
          <ac:chgData name=" " userId="9de9514f295d26bc" providerId="LiveId" clId="{6BAF5AAB-72D8-4AAD-B784-3D31FBBF7732}" dt="2020-07-06T22:09:23.576" v="2952" actId="164"/>
          <ac:spMkLst>
            <pc:docMk/>
            <pc:sldMk cId="532420501" sldId="258"/>
            <ac:spMk id="116" creationId="{DD4BECE1-050D-47B4-A44B-6909670E6150}"/>
          </ac:spMkLst>
        </pc:spChg>
        <pc:spChg chg="add mod">
          <ac:chgData name=" " userId="9de9514f295d26bc" providerId="LiveId" clId="{6BAF5AAB-72D8-4AAD-B784-3D31FBBF7732}" dt="2020-07-06T22:09:23.576" v="2952" actId="164"/>
          <ac:spMkLst>
            <pc:docMk/>
            <pc:sldMk cId="532420501" sldId="258"/>
            <ac:spMk id="117" creationId="{97890CA7-2E4C-4521-A6B0-E6966A750AB9}"/>
          </ac:spMkLst>
        </pc:spChg>
        <pc:spChg chg="add mod">
          <ac:chgData name=" " userId="9de9514f295d26bc" providerId="LiveId" clId="{6BAF5AAB-72D8-4AAD-B784-3D31FBBF7732}" dt="2020-07-06T22:09:23.576" v="2952" actId="164"/>
          <ac:spMkLst>
            <pc:docMk/>
            <pc:sldMk cId="532420501" sldId="258"/>
            <ac:spMk id="118" creationId="{7CAA693F-4A03-4257-BC01-BD2F12D68AD7}"/>
          </ac:spMkLst>
        </pc:spChg>
        <pc:grpChg chg="add mod">
          <ac:chgData name=" " userId="9de9514f295d26bc" providerId="LiveId" clId="{6BAF5AAB-72D8-4AAD-B784-3D31FBBF7732}" dt="2020-07-06T22:11:50.774" v="3162" actId="1038"/>
          <ac:grpSpMkLst>
            <pc:docMk/>
            <pc:sldMk cId="532420501" sldId="258"/>
            <ac:grpSpMk id="127" creationId="{3C784D1D-5E01-441F-9022-36A356C36A5E}"/>
          </ac:grpSpMkLst>
        </pc:grpChg>
        <pc:cxnChg chg="add mod">
          <ac:chgData name=" " userId="9de9514f295d26bc" providerId="LiveId" clId="{6BAF5AAB-72D8-4AAD-B784-3D31FBBF7732}" dt="2020-07-06T22:09:23.576" v="2952" actId="164"/>
          <ac:cxnSpMkLst>
            <pc:docMk/>
            <pc:sldMk cId="532420501" sldId="258"/>
            <ac:cxnSpMk id="34" creationId="{E8391886-6246-42E3-A471-447616AF6D7B}"/>
          </ac:cxnSpMkLst>
        </pc:cxnChg>
        <pc:cxnChg chg="add mod">
          <ac:chgData name=" " userId="9de9514f295d26bc" providerId="LiveId" clId="{6BAF5AAB-72D8-4AAD-B784-3D31FBBF7732}" dt="2020-07-06T22:09:23.576" v="2952" actId="164"/>
          <ac:cxnSpMkLst>
            <pc:docMk/>
            <pc:sldMk cId="532420501" sldId="258"/>
            <ac:cxnSpMk id="35" creationId="{BB63AB2E-AB36-474B-9639-7C26CC0129C4}"/>
          </ac:cxnSpMkLst>
        </pc:cxnChg>
        <pc:cxnChg chg="add mod">
          <ac:chgData name=" " userId="9de9514f295d26bc" providerId="LiveId" clId="{6BAF5AAB-72D8-4AAD-B784-3D31FBBF7732}" dt="2020-07-06T22:09:23.576" v="2952" actId="164"/>
          <ac:cxnSpMkLst>
            <pc:docMk/>
            <pc:sldMk cId="532420501" sldId="258"/>
            <ac:cxnSpMk id="38" creationId="{EE4823C0-8C89-4649-8574-A7EDB816CE27}"/>
          </ac:cxnSpMkLst>
        </pc:cxnChg>
        <pc:cxnChg chg="add mod">
          <ac:chgData name=" " userId="9de9514f295d26bc" providerId="LiveId" clId="{6BAF5AAB-72D8-4AAD-B784-3D31FBBF7732}" dt="2020-07-06T22:09:23.576" v="2952" actId="164"/>
          <ac:cxnSpMkLst>
            <pc:docMk/>
            <pc:sldMk cId="532420501" sldId="258"/>
            <ac:cxnSpMk id="41" creationId="{0D42D5EE-D900-4CD1-A509-FDCA16BEB7E8}"/>
          </ac:cxnSpMkLst>
        </pc:cxnChg>
        <pc:cxnChg chg="add mod">
          <ac:chgData name=" " userId="9de9514f295d26bc" providerId="LiveId" clId="{6BAF5AAB-72D8-4AAD-B784-3D31FBBF7732}" dt="2020-07-06T22:09:23.576" v="2952" actId="164"/>
          <ac:cxnSpMkLst>
            <pc:docMk/>
            <pc:sldMk cId="532420501" sldId="258"/>
            <ac:cxnSpMk id="42" creationId="{181ECEE5-75E8-4199-B869-D1E0EA514CD1}"/>
          </ac:cxnSpMkLst>
        </pc:cxnChg>
        <pc:cxnChg chg="add mod">
          <ac:chgData name=" " userId="9de9514f295d26bc" providerId="LiveId" clId="{6BAF5AAB-72D8-4AAD-B784-3D31FBBF7732}" dt="2020-07-06T22:09:23.576" v="2952" actId="164"/>
          <ac:cxnSpMkLst>
            <pc:docMk/>
            <pc:sldMk cId="532420501" sldId="258"/>
            <ac:cxnSpMk id="43" creationId="{3F077A7A-A962-47E8-868C-C0CEA2930658}"/>
          </ac:cxnSpMkLst>
        </pc:cxnChg>
        <pc:cxnChg chg="add mod">
          <ac:chgData name=" " userId="9de9514f295d26bc" providerId="LiveId" clId="{6BAF5AAB-72D8-4AAD-B784-3D31FBBF7732}" dt="2020-07-06T22:09:23.576" v="2952" actId="164"/>
          <ac:cxnSpMkLst>
            <pc:docMk/>
            <pc:sldMk cId="532420501" sldId="258"/>
            <ac:cxnSpMk id="44" creationId="{DC0F0490-F3FD-4304-97DA-1C8260F8D654}"/>
          </ac:cxnSpMkLst>
        </pc:cxnChg>
        <pc:cxnChg chg="add mod">
          <ac:chgData name=" " userId="9de9514f295d26bc" providerId="LiveId" clId="{6BAF5AAB-72D8-4AAD-B784-3D31FBBF7732}" dt="2020-07-06T22:09:23.576" v="2952" actId="164"/>
          <ac:cxnSpMkLst>
            <pc:docMk/>
            <pc:sldMk cId="532420501" sldId="258"/>
            <ac:cxnSpMk id="45" creationId="{D8706DFD-A9E0-4034-9F7F-6F4F202C8C0A}"/>
          </ac:cxnSpMkLst>
        </pc:cxnChg>
        <pc:cxnChg chg="add mod">
          <ac:chgData name=" " userId="9de9514f295d26bc" providerId="LiveId" clId="{6BAF5AAB-72D8-4AAD-B784-3D31FBBF7732}" dt="2020-07-06T22:09:23.576" v="2952" actId="164"/>
          <ac:cxnSpMkLst>
            <pc:docMk/>
            <pc:sldMk cId="532420501" sldId="258"/>
            <ac:cxnSpMk id="46" creationId="{B422896F-FE6F-404A-AE06-277C7A9BB9DE}"/>
          </ac:cxnSpMkLst>
        </pc:cxnChg>
        <pc:cxnChg chg="add mod">
          <ac:chgData name=" " userId="9de9514f295d26bc" providerId="LiveId" clId="{6BAF5AAB-72D8-4AAD-B784-3D31FBBF7732}" dt="2020-07-06T22:09:23.576" v="2952" actId="164"/>
          <ac:cxnSpMkLst>
            <pc:docMk/>
            <pc:sldMk cId="532420501" sldId="258"/>
            <ac:cxnSpMk id="47" creationId="{6AD84CC3-9CCD-4301-ABEB-15C501E291EF}"/>
          </ac:cxnSpMkLst>
        </pc:cxnChg>
        <pc:cxnChg chg="add del">
          <ac:chgData name=" " userId="9de9514f295d26bc" providerId="LiveId" clId="{6BAF5AAB-72D8-4AAD-B784-3D31FBBF7732}" dt="2020-07-06T22:01:02.532" v="2702" actId="478"/>
          <ac:cxnSpMkLst>
            <pc:docMk/>
            <pc:sldMk cId="532420501" sldId="258"/>
            <ac:cxnSpMk id="48" creationId="{56576338-D72E-4D53-B3EE-AAF841229D9A}"/>
          </ac:cxnSpMkLst>
        </pc:cxnChg>
        <pc:cxnChg chg="add mod">
          <ac:chgData name=" " userId="9de9514f295d26bc" providerId="LiveId" clId="{6BAF5AAB-72D8-4AAD-B784-3D31FBBF7732}" dt="2020-07-06T22:09:23.576" v="2952" actId="164"/>
          <ac:cxnSpMkLst>
            <pc:docMk/>
            <pc:sldMk cId="532420501" sldId="258"/>
            <ac:cxnSpMk id="67" creationId="{C935932C-8802-47C3-83FA-ED770009C9D3}"/>
          </ac:cxnSpMkLst>
        </pc:cxnChg>
        <pc:cxnChg chg="add mod">
          <ac:chgData name=" " userId="9de9514f295d26bc" providerId="LiveId" clId="{6BAF5AAB-72D8-4AAD-B784-3D31FBBF7732}" dt="2020-07-06T22:09:23.576" v="2952" actId="164"/>
          <ac:cxnSpMkLst>
            <pc:docMk/>
            <pc:sldMk cId="532420501" sldId="258"/>
            <ac:cxnSpMk id="68" creationId="{1049D992-B8C9-404F-8A7E-B3E809A446EF}"/>
          </ac:cxnSpMkLst>
        </pc:cxnChg>
        <pc:cxnChg chg="add mod">
          <ac:chgData name=" " userId="9de9514f295d26bc" providerId="LiveId" clId="{6BAF5AAB-72D8-4AAD-B784-3D31FBBF7732}" dt="2020-07-06T22:09:23.576" v="2952" actId="164"/>
          <ac:cxnSpMkLst>
            <pc:docMk/>
            <pc:sldMk cId="532420501" sldId="258"/>
            <ac:cxnSpMk id="69" creationId="{6C4135FE-EFDD-479C-8325-49D185B00329}"/>
          </ac:cxnSpMkLst>
        </pc:cxnChg>
        <pc:cxnChg chg="add mod">
          <ac:chgData name=" " userId="9de9514f295d26bc" providerId="LiveId" clId="{6BAF5AAB-72D8-4AAD-B784-3D31FBBF7732}" dt="2020-07-06T22:09:23.576" v="2952" actId="164"/>
          <ac:cxnSpMkLst>
            <pc:docMk/>
            <pc:sldMk cId="532420501" sldId="258"/>
            <ac:cxnSpMk id="70" creationId="{2A86C903-7802-4268-912E-47967026C289}"/>
          </ac:cxnSpMkLst>
        </pc:cxnChg>
        <pc:cxnChg chg="add mod">
          <ac:chgData name=" " userId="9de9514f295d26bc" providerId="LiveId" clId="{6BAF5AAB-72D8-4AAD-B784-3D31FBBF7732}" dt="2020-07-06T22:09:23.576" v="2952" actId="164"/>
          <ac:cxnSpMkLst>
            <pc:docMk/>
            <pc:sldMk cId="532420501" sldId="258"/>
            <ac:cxnSpMk id="71" creationId="{FAF8C668-4B13-47DE-B685-ADCAD41CD8AB}"/>
          </ac:cxnSpMkLst>
        </pc:cxnChg>
        <pc:cxnChg chg="add mod">
          <ac:chgData name=" " userId="9de9514f295d26bc" providerId="LiveId" clId="{6BAF5AAB-72D8-4AAD-B784-3D31FBBF7732}" dt="2020-07-06T22:09:23.576" v="2952" actId="164"/>
          <ac:cxnSpMkLst>
            <pc:docMk/>
            <pc:sldMk cId="532420501" sldId="258"/>
            <ac:cxnSpMk id="72" creationId="{F79B0269-6123-4F00-8F99-BB78B44D1EBF}"/>
          </ac:cxnSpMkLst>
        </pc:cxnChg>
        <pc:cxnChg chg="add del">
          <ac:chgData name=" " userId="9de9514f295d26bc" providerId="LiveId" clId="{6BAF5AAB-72D8-4AAD-B784-3D31FBBF7732}" dt="2020-07-06T22:01:01.011" v="2701" actId="478"/>
          <ac:cxnSpMkLst>
            <pc:docMk/>
            <pc:sldMk cId="532420501" sldId="258"/>
            <ac:cxnSpMk id="81" creationId="{73A3703E-E893-4A4D-944E-C523A7ED8FD9}"/>
          </ac:cxnSpMkLst>
        </pc:cxnChg>
        <pc:cxnChg chg="add mod">
          <ac:chgData name=" " userId="9de9514f295d26bc" providerId="LiveId" clId="{6BAF5AAB-72D8-4AAD-B784-3D31FBBF7732}" dt="2020-07-06T22:09:23.576" v="2952" actId="164"/>
          <ac:cxnSpMkLst>
            <pc:docMk/>
            <pc:sldMk cId="532420501" sldId="258"/>
            <ac:cxnSpMk id="112" creationId="{296AD3B4-2A32-4417-B824-52C304C2BFB0}"/>
          </ac:cxnSpMkLst>
        </pc:cxnChg>
        <pc:cxnChg chg="add del">
          <ac:chgData name=" " userId="9de9514f295d26bc" providerId="LiveId" clId="{6BAF5AAB-72D8-4AAD-B784-3D31FBBF7732}" dt="2020-07-06T22:07:23.830" v="2887"/>
          <ac:cxnSpMkLst>
            <pc:docMk/>
            <pc:sldMk cId="532420501" sldId="258"/>
            <ac:cxnSpMk id="115" creationId="{E796934D-B97D-4E12-829C-7AD90BC95B1D}"/>
          </ac:cxnSpMkLst>
        </pc:cxnChg>
        <pc:cxnChg chg="add del mod">
          <ac:chgData name=" " userId="9de9514f295d26bc" providerId="LiveId" clId="{6BAF5AAB-72D8-4AAD-B784-3D31FBBF7732}" dt="2020-07-06T22:09:02.595" v="2925" actId="478"/>
          <ac:cxnSpMkLst>
            <pc:docMk/>
            <pc:sldMk cId="532420501" sldId="258"/>
            <ac:cxnSpMk id="119" creationId="{AF32F315-0355-4360-9968-A17736B37FF2}"/>
          </ac:cxnSpMkLst>
        </pc:cxnChg>
        <pc:cxnChg chg="add mod">
          <ac:chgData name=" " userId="9de9514f295d26bc" providerId="LiveId" clId="{6BAF5AAB-72D8-4AAD-B784-3D31FBBF7732}" dt="2020-07-06T22:09:23.576" v="2952" actId="164"/>
          <ac:cxnSpMkLst>
            <pc:docMk/>
            <pc:sldMk cId="532420501" sldId="258"/>
            <ac:cxnSpMk id="124" creationId="{CD407BAA-FBFD-41D2-B5DF-1AEF781782AF}"/>
          </ac:cxnSpMkLst>
        </pc:cxnChg>
      </pc:sldChg>
      <pc:sldChg chg="addSp delSp add del mod setBg setClrOvrMap delDesignElem">
        <pc:chgData name=" " userId="9de9514f295d26bc" providerId="LiveId" clId="{6BAF5AAB-72D8-4AAD-B784-3D31FBBF7732}" dt="2020-07-06T20:46:03.190" v="215" actId="2696"/>
        <pc:sldMkLst>
          <pc:docMk/>
          <pc:sldMk cId="1738891630" sldId="258"/>
        </pc:sldMkLst>
        <pc:spChg chg="add">
          <ac:chgData name=" " userId="9de9514f295d26bc" providerId="LiveId" clId="{6BAF5AAB-72D8-4AAD-B784-3D31FBBF7732}" dt="2020-07-06T20:45:55.597" v="213" actId="26606"/>
          <ac:spMkLst>
            <pc:docMk/>
            <pc:sldMk cId="1738891630" sldId="258"/>
            <ac:spMk id="5" creationId="{5DB0431E-0B04-44A1-9C51-531E28D18A60}"/>
          </ac:spMkLst>
        </pc:spChg>
        <pc:spChg chg="add">
          <ac:chgData name=" " userId="9de9514f295d26bc" providerId="LiveId" clId="{6BAF5AAB-72D8-4AAD-B784-3D31FBBF7732}" dt="2020-07-06T20:45:55.597" v="213" actId="26606"/>
          <ac:spMkLst>
            <pc:docMk/>
            <pc:sldMk cId="1738891630" sldId="258"/>
            <ac:spMk id="6" creationId="{6B424749-EEE0-49C9-9ABF-97B171A3EA00}"/>
          </ac:spMkLst>
        </pc:spChg>
        <pc:spChg chg="del">
          <ac:chgData name=" " userId="9de9514f295d26bc" providerId="LiveId" clId="{6BAF5AAB-72D8-4AAD-B784-3D31FBBF7732}" dt="2020-07-06T20:45:43.108" v="210"/>
          <ac:spMkLst>
            <pc:docMk/>
            <pc:sldMk cId="1738891630" sldId="258"/>
            <ac:spMk id="8" creationId="{5DB0431E-0B04-44A1-9C51-531E28D18A60}"/>
          </ac:spMkLst>
        </pc:spChg>
        <pc:spChg chg="del">
          <ac:chgData name=" " userId="9de9514f295d26bc" providerId="LiveId" clId="{6BAF5AAB-72D8-4AAD-B784-3D31FBBF7732}" dt="2020-07-06T20:45:43.108" v="210"/>
          <ac:spMkLst>
            <pc:docMk/>
            <pc:sldMk cId="1738891630" sldId="258"/>
            <ac:spMk id="10" creationId="{6B424749-EEE0-49C9-9ABF-97B171A3EA00}"/>
          </ac:spMkLst>
        </pc:spChg>
      </pc:sldChg>
      <pc:sldChg chg="add del">
        <pc:chgData name=" " userId="9de9514f295d26bc" providerId="LiveId" clId="{6BAF5AAB-72D8-4AAD-B784-3D31FBBF7732}" dt="2020-07-06T20:45:40.647" v="208" actId="2696"/>
        <pc:sldMkLst>
          <pc:docMk/>
          <pc:sldMk cId="2697088850" sldId="258"/>
        </pc:sldMkLst>
      </pc:sldChg>
      <pc:sldChg chg="addSp delSp modSp add mod setBg setClrOvrMap delDesignElem">
        <pc:chgData name=" " userId="9de9514f295d26bc" providerId="LiveId" clId="{6BAF5AAB-72D8-4AAD-B784-3D31FBBF7732}" dt="2020-07-06T22:35:58.691" v="5273" actId="1036"/>
        <pc:sldMkLst>
          <pc:docMk/>
          <pc:sldMk cId="3655475265" sldId="259"/>
        </pc:sldMkLst>
        <pc:spChg chg="add del mod">
          <ac:chgData name=" " userId="9de9514f295d26bc" providerId="LiveId" clId="{6BAF5AAB-72D8-4AAD-B784-3D31FBBF7732}" dt="2020-07-06T20:48:23.409" v="303" actId="478"/>
          <ac:spMkLst>
            <pc:docMk/>
            <pc:sldMk cId="3655475265" sldId="259"/>
            <ac:spMk id="3" creationId="{6E4B2857-B34C-4725-B1E8-5C30E52173DF}"/>
          </ac:spMkLst>
        </pc:spChg>
        <pc:spChg chg="mod">
          <ac:chgData name=" " userId="9de9514f295d26bc" providerId="LiveId" clId="{6BAF5AAB-72D8-4AAD-B784-3D31FBBF7732}" dt="2020-07-06T20:48:16.211" v="300" actId="26606"/>
          <ac:spMkLst>
            <pc:docMk/>
            <pc:sldMk cId="3655475265" sldId="259"/>
            <ac:spMk id="4" creationId="{7EB5AC65-4E14-4891-A44A-7DD4314B99D1}"/>
          </ac:spMkLst>
        </pc:spChg>
        <pc:spChg chg="del">
          <ac:chgData name=" " userId="9de9514f295d26bc" providerId="LiveId" clId="{6BAF5AAB-72D8-4AAD-B784-3D31FBBF7732}" dt="2020-07-06T20:48:02.302" v="296"/>
          <ac:spMkLst>
            <pc:docMk/>
            <pc:sldMk cId="3655475265" sldId="259"/>
            <ac:spMk id="9" creationId="{5DB0431E-0B04-44A1-9C51-531E28D18A60}"/>
          </ac:spMkLst>
        </pc:spChg>
        <pc:spChg chg="del">
          <ac:chgData name=" " userId="9de9514f295d26bc" providerId="LiveId" clId="{6BAF5AAB-72D8-4AAD-B784-3D31FBBF7732}" dt="2020-07-06T20:48:02.302" v="296"/>
          <ac:spMkLst>
            <pc:docMk/>
            <pc:sldMk cId="3655475265" sldId="259"/>
            <ac:spMk id="11" creationId="{6B424749-EEE0-49C9-9ABF-97B171A3EA00}"/>
          </ac:spMkLst>
        </pc:spChg>
        <pc:spChg chg="add mod">
          <ac:chgData name=" " userId="9de9514f295d26bc" providerId="LiveId" clId="{6BAF5AAB-72D8-4AAD-B784-3D31FBBF7732}" dt="2020-07-06T20:48:36.098" v="314" actId="20577"/>
          <ac:spMkLst>
            <pc:docMk/>
            <pc:sldMk cId="3655475265" sldId="259"/>
            <ac:spMk id="12" creationId="{F6240C36-36B7-4660-B076-3D0A83B0A298}"/>
          </ac:spMkLst>
        </pc:spChg>
        <pc:spChg chg="add mod">
          <ac:chgData name=" " userId="9de9514f295d26bc" providerId="LiveId" clId="{6BAF5AAB-72D8-4AAD-B784-3D31FBBF7732}" dt="2020-07-06T22:35:49.340" v="5258"/>
          <ac:spMkLst>
            <pc:docMk/>
            <pc:sldMk cId="3655475265" sldId="259"/>
            <ac:spMk id="13" creationId="{F068575B-34FF-46D9-8E0F-2096C72075FD}"/>
          </ac:spMkLst>
        </pc:spChg>
        <pc:spChg chg="del mod">
          <ac:chgData name=" " userId="9de9514f295d26bc" providerId="LiveId" clId="{6BAF5AAB-72D8-4AAD-B784-3D31FBBF7732}" dt="2020-07-06T20:48:21.674" v="302" actId="478"/>
          <ac:spMkLst>
            <pc:docMk/>
            <pc:sldMk cId="3655475265" sldId="259"/>
            <ac:spMk id="14" creationId="{C9BA6823-D634-4227-9E71-5E84810CD7B5}"/>
          </ac:spMkLst>
        </pc:spChg>
        <pc:spChg chg="del mod">
          <ac:chgData name=" " userId="9de9514f295d26bc" providerId="LiveId" clId="{6BAF5AAB-72D8-4AAD-B784-3D31FBBF7732}" dt="2020-07-06T20:48:19.971" v="301" actId="478"/>
          <ac:spMkLst>
            <pc:docMk/>
            <pc:sldMk cId="3655475265" sldId="259"/>
            <ac:spMk id="15" creationId="{58133F09-1EB0-45A7-B547-D7F0E41D4DB5}"/>
          </ac:spMkLst>
        </pc:spChg>
        <pc:spChg chg="add del">
          <ac:chgData name=" " userId="9de9514f295d26bc" providerId="LiveId" clId="{6BAF5AAB-72D8-4AAD-B784-3D31FBBF7732}" dt="2020-07-06T20:49:49.446" v="354"/>
          <ac:spMkLst>
            <pc:docMk/>
            <pc:sldMk cId="3655475265" sldId="259"/>
            <ac:spMk id="20" creationId="{5DB0431E-0B04-44A1-9C51-531E28D18A60}"/>
          </ac:spMkLst>
        </pc:spChg>
        <pc:spChg chg="add del">
          <ac:chgData name=" " userId="9de9514f295d26bc" providerId="LiveId" clId="{6BAF5AAB-72D8-4AAD-B784-3D31FBBF7732}" dt="2020-07-06T20:49:49.446" v="354"/>
          <ac:spMkLst>
            <pc:docMk/>
            <pc:sldMk cId="3655475265" sldId="259"/>
            <ac:spMk id="22" creationId="{6B424749-EEE0-49C9-9ABF-97B171A3EA00}"/>
          </ac:spMkLst>
        </pc:spChg>
        <pc:picChg chg="add del mod">
          <ac:chgData name=" " userId="9de9514f295d26bc" providerId="LiveId" clId="{6BAF5AAB-72D8-4AAD-B784-3D31FBBF7732}" dt="2020-07-06T21:00:18.787" v="413" actId="478"/>
          <ac:picMkLst>
            <pc:docMk/>
            <pc:sldMk cId="3655475265" sldId="259"/>
            <ac:picMk id="5" creationId="{14F96891-A4C3-4113-AC69-78EE7CB99008}"/>
          </ac:picMkLst>
        </pc:picChg>
        <pc:picChg chg="add del mod">
          <ac:chgData name=" " userId="9de9514f295d26bc" providerId="LiveId" clId="{6BAF5AAB-72D8-4AAD-B784-3D31FBBF7732}" dt="2020-07-06T22:27:37.283" v="4970" actId="478"/>
          <ac:picMkLst>
            <pc:docMk/>
            <pc:sldMk cId="3655475265" sldId="259"/>
            <ac:picMk id="6" creationId="{D5ED37AE-8262-41D4-BEA5-837640B68246}"/>
          </ac:picMkLst>
        </pc:picChg>
        <pc:picChg chg="add del mod">
          <ac:chgData name=" " userId="9de9514f295d26bc" providerId="LiveId" clId="{6BAF5AAB-72D8-4AAD-B784-3D31FBBF7732}" dt="2020-07-06T22:27:37.891" v="4972" actId="478"/>
          <ac:picMkLst>
            <pc:docMk/>
            <pc:sldMk cId="3655475265" sldId="259"/>
            <ac:picMk id="7" creationId="{6337E9B9-982E-4183-A3E4-40168833905D}"/>
          </ac:picMkLst>
        </pc:picChg>
        <pc:picChg chg="add mod">
          <ac:chgData name=" " userId="9de9514f295d26bc" providerId="LiveId" clId="{6BAF5AAB-72D8-4AAD-B784-3D31FBBF7732}" dt="2020-07-06T22:35:58.691" v="5273" actId="1036"/>
          <ac:picMkLst>
            <pc:docMk/>
            <pc:sldMk cId="3655475265" sldId="259"/>
            <ac:picMk id="8" creationId="{B649201D-4CF0-414A-B952-B448B93AE90C}"/>
          </ac:picMkLst>
        </pc:picChg>
      </pc:sldChg>
      <pc:sldChg chg="addSp delSp add del mod setBg setClrOvrMap delDesignElem">
        <pc:chgData name=" " userId="9de9514f295d26bc" providerId="LiveId" clId="{6BAF5AAB-72D8-4AAD-B784-3D31FBBF7732}" dt="2020-07-06T20:46:03.221" v="216" actId="2696"/>
        <pc:sldMkLst>
          <pc:docMk/>
          <pc:sldMk cId="4262828032" sldId="259"/>
        </pc:sldMkLst>
        <pc:spChg chg="add">
          <ac:chgData name=" " userId="9de9514f295d26bc" providerId="LiveId" clId="{6BAF5AAB-72D8-4AAD-B784-3D31FBBF7732}" dt="2020-07-06T20:45:58.098" v="214" actId="26606"/>
          <ac:spMkLst>
            <pc:docMk/>
            <pc:sldMk cId="4262828032" sldId="259"/>
            <ac:spMk id="5" creationId="{5DB0431E-0B04-44A1-9C51-531E28D18A60}"/>
          </ac:spMkLst>
        </pc:spChg>
        <pc:spChg chg="add">
          <ac:chgData name=" " userId="9de9514f295d26bc" providerId="LiveId" clId="{6BAF5AAB-72D8-4AAD-B784-3D31FBBF7732}" dt="2020-07-06T20:45:58.098" v="214" actId="26606"/>
          <ac:spMkLst>
            <pc:docMk/>
            <pc:sldMk cId="4262828032" sldId="259"/>
            <ac:spMk id="6" creationId="{6B424749-EEE0-49C9-9ABF-97B171A3EA00}"/>
          </ac:spMkLst>
        </pc:spChg>
        <pc:spChg chg="del">
          <ac:chgData name=" " userId="9de9514f295d26bc" providerId="LiveId" clId="{6BAF5AAB-72D8-4AAD-B784-3D31FBBF7732}" dt="2020-07-06T20:45:45.884" v="212"/>
          <ac:spMkLst>
            <pc:docMk/>
            <pc:sldMk cId="4262828032" sldId="259"/>
            <ac:spMk id="8" creationId="{5DB0431E-0B04-44A1-9C51-531E28D18A60}"/>
          </ac:spMkLst>
        </pc:spChg>
        <pc:spChg chg="del">
          <ac:chgData name=" " userId="9de9514f295d26bc" providerId="LiveId" clId="{6BAF5AAB-72D8-4AAD-B784-3D31FBBF7732}" dt="2020-07-06T20:45:45.884" v="212"/>
          <ac:spMkLst>
            <pc:docMk/>
            <pc:sldMk cId="4262828032" sldId="259"/>
            <ac:spMk id="10" creationId="{6B424749-EEE0-49C9-9ABF-97B171A3EA00}"/>
          </ac:spMkLst>
        </pc:spChg>
      </pc:sldChg>
      <pc:sldChg chg="addSp delSp modSp add mod setBg setClrOvrMap delDesignElem">
        <pc:chgData name=" " userId="9de9514f295d26bc" providerId="LiveId" clId="{6BAF5AAB-72D8-4AAD-B784-3D31FBBF7732}" dt="2020-07-06T22:34:35.638" v="5226" actId="1035"/>
        <pc:sldMkLst>
          <pc:docMk/>
          <pc:sldMk cId="264368258" sldId="260"/>
        </pc:sldMkLst>
        <pc:spChg chg="add del mod">
          <ac:chgData name=" " userId="9de9514f295d26bc" providerId="LiveId" clId="{6BAF5AAB-72D8-4AAD-B784-3D31FBBF7732}" dt="2020-07-06T20:49:09.779" v="320" actId="478"/>
          <ac:spMkLst>
            <pc:docMk/>
            <pc:sldMk cId="264368258" sldId="260"/>
            <ac:spMk id="3" creationId="{90140141-9F43-4BE8-8B04-02C8DEB4ECAE}"/>
          </ac:spMkLst>
        </pc:spChg>
        <pc:spChg chg="ord">
          <ac:chgData name=" " userId="9de9514f295d26bc" providerId="LiveId" clId="{6BAF5AAB-72D8-4AAD-B784-3D31FBBF7732}" dt="2020-07-06T20:49:04.810" v="317" actId="26606"/>
          <ac:spMkLst>
            <pc:docMk/>
            <pc:sldMk cId="264368258" sldId="260"/>
            <ac:spMk id="4" creationId="{7EB5AC65-4E14-4891-A44A-7DD4314B99D1}"/>
          </ac:spMkLst>
        </pc:spChg>
        <pc:spChg chg="add mod">
          <ac:chgData name=" " userId="9de9514f295d26bc" providerId="LiveId" clId="{6BAF5AAB-72D8-4AAD-B784-3D31FBBF7732}" dt="2020-07-06T22:27:10.730" v="4964"/>
          <ac:spMkLst>
            <pc:docMk/>
            <pc:sldMk cId="264368258" sldId="260"/>
            <ac:spMk id="11" creationId="{A3E9C848-413E-4A5A-953E-2C34932D028F}"/>
          </ac:spMkLst>
        </pc:spChg>
        <pc:spChg chg="del mod">
          <ac:chgData name=" " userId="9de9514f295d26bc" providerId="LiveId" clId="{6BAF5AAB-72D8-4AAD-B784-3D31FBBF7732}" dt="2020-07-06T20:49:08.378" v="319" actId="478"/>
          <ac:spMkLst>
            <pc:docMk/>
            <pc:sldMk cId="264368258" sldId="260"/>
            <ac:spMk id="12" creationId="{F6240C36-36B7-4660-B076-3D0A83B0A298}"/>
          </ac:spMkLst>
        </pc:spChg>
        <pc:spChg chg="del mod">
          <ac:chgData name=" " userId="9de9514f295d26bc" providerId="LiveId" clId="{6BAF5AAB-72D8-4AAD-B784-3D31FBBF7732}" dt="2020-07-06T20:49:06.642" v="318" actId="478"/>
          <ac:spMkLst>
            <pc:docMk/>
            <pc:sldMk cId="264368258" sldId="260"/>
            <ac:spMk id="13" creationId="{F068575B-34FF-46D9-8E0F-2096C72075FD}"/>
          </ac:spMkLst>
        </pc:spChg>
        <pc:spChg chg="add mod">
          <ac:chgData name=" " userId="9de9514f295d26bc" providerId="LiveId" clId="{6BAF5AAB-72D8-4AAD-B784-3D31FBBF7732}" dt="2020-07-06T22:33:13.305" v="5173" actId="403"/>
          <ac:spMkLst>
            <pc:docMk/>
            <pc:sldMk cId="264368258" sldId="260"/>
            <ac:spMk id="14" creationId="{E1635725-6A72-4C8C-BB75-ABD761B63045}"/>
          </ac:spMkLst>
        </pc:spChg>
        <pc:spChg chg="add del">
          <ac:chgData name=" " userId="9de9514f295d26bc" providerId="LiveId" clId="{6BAF5AAB-72D8-4AAD-B784-3D31FBBF7732}" dt="2020-07-06T20:49:49.446" v="354"/>
          <ac:spMkLst>
            <pc:docMk/>
            <pc:sldMk cId="264368258" sldId="260"/>
            <ac:spMk id="15" creationId="{6B424749-EEE0-49C9-9ABF-97B171A3EA00}"/>
          </ac:spMkLst>
        </pc:spChg>
        <pc:spChg chg="add del">
          <ac:chgData name=" " userId="9de9514f295d26bc" providerId="LiveId" clId="{6BAF5AAB-72D8-4AAD-B784-3D31FBBF7732}" dt="2020-07-06T20:49:49.446" v="354"/>
          <ac:spMkLst>
            <pc:docMk/>
            <pc:sldMk cId="264368258" sldId="260"/>
            <ac:spMk id="18" creationId="{5DB0431E-0B04-44A1-9C51-531E28D18A60}"/>
          </ac:spMkLst>
        </pc:spChg>
        <pc:spChg chg="del">
          <ac:chgData name=" " userId="9de9514f295d26bc" providerId="LiveId" clId="{6BAF5AAB-72D8-4AAD-B784-3D31FBBF7732}" dt="2020-07-06T20:48:49.178" v="316"/>
          <ac:spMkLst>
            <pc:docMk/>
            <pc:sldMk cId="264368258" sldId="260"/>
            <ac:spMk id="20" creationId="{5DB0431E-0B04-44A1-9C51-531E28D18A60}"/>
          </ac:spMkLst>
        </pc:spChg>
        <pc:spChg chg="del">
          <ac:chgData name=" " userId="9de9514f295d26bc" providerId="LiveId" clId="{6BAF5AAB-72D8-4AAD-B784-3D31FBBF7732}" dt="2020-07-06T20:48:49.178" v="316"/>
          <ac:spMkLst>
            <pc:docMk/>
            <pc:sldMk cId="264368258" sldId="260"/>
            <ac:spMk id="22" creationId="{6B424749-EEE0-49C9-9ABF-97B171A3EA00}"/>
          </ac:spMkLst>
        </pc:spChg>
        <pc:picChg chg="add mod">
          <ac:chgData name=" " userId="9de9514f295d26bc" providerId="LiveId" clId="{6BAF5AAB-72D8-4AAD-B784-3D31FBBF7732}" dt="2020-07-06T22:34:35.638" v="5226" actId="1035"/>
          <ac:picMkLst>
            <pc:docMk/>
            <pc:sldMk cId="264368258" sldId="260"/>
            <ac:picMk id="16" creationId="{618C2FEA-A2B6-477A-8F1C-D2E59F16AF12}"/>
          </ac:picMkLst>
        </pc:picChg>
        <pc:picChg chg="add mod">
          <ac:chgData name=" " userId="9de9514f295d26bc" providerId="LiveId" clId="{6BAF5AAB-72D8-4AAD-B784-3D31FBBF7732}" dt="2020-07-06T22:34:35.638" v="5226" actId="1035"/>
          <ac:picMkLst>
            <pc:docMk/>
            <pc:sldMk cId="264368258" sldId="260"/>
            <ac:picMk id="17" creationId="{2C3CE300-C395-4FAD-82F4-5C02B1A1D965}"/>
          </ac:picMkLst>
        </pc:picChg>
      </pc:sldChg>
      <pc:sldChg chg="addSp delSp modSp add del mod setBg setClrOvrMap">
        <pc:chgData name=" " userId="9de9514f295d26bc" providerId="LiveId" clId="{6BAF5AAB-72D8-4AAD-B784-3D31FBBF7732}" dt="2020-07-06T22:24:19.639" v="4940" actId="2696"/>
        <pc:sldMkLst>
          <pc:docMk/>
          <pc:sldMk cId="154294486" sldId="261"/>
        </pc:sldMkLst>
        <pc:spChg chg="add del mod">
          <ac:chgData name=" " userId="9de9514f295d26bc" providerId="LiveId" clId="{6BAF5AAB-72D8-4AAD-B784-3D31FBBF7732}" dt="2020-07-06T20:50:06.977" v="360" actId="478"/>
          <ac:spMkLst>
            <pc:docMk/>
            <pc:sldMk cId="154294486" sldId="261"/>
            <ac:spMk id="3" creationId="{B5FA2BD0-DFAD-45EC-8F3E-DA79E694312C}"/>
          </ac:spMkLst>
        </pc:spChg>
        <pc:spChg chg="mod">
          <ac:chgData name=" " userId="9de9514f295d26bc" providerId="LiveId" clId="{6BAF5AAB-72D8-4AAD-B784-3D31FBBF7732}" dt="2020-07-06T20:50:00.673" v="357" actId="26606"/>
          <ac:spMkLst>
            <pc:docMk/>
            <pc:sldMk cId="154294486" sldId="261"/>
            <ac:spMk id="4" creationId="{7EB5AC65-4E14-4891-A44A-7DD4314B99D1}"/>
          </ac:spMkLst>
        </pc:spChg>
        <pc:spChg chg="add mod">
          <ac:chgData name=" " userId="9de9514f295d26bc" providerId="LiveId" clId="{6BAF5AAB-72D8-4AAD-B784-3D31FBBF7732}" dt="2020-07-06T20:50:20.708" v="369" actId="20577"/>
          <ac:spMkLst>
            <pc:docMk/>
            <pc:sldMk cId="154294486" sldId="261"/>
            <ac:spMk id="9" creationId="{D3D4C203-67A9-4AB2-B319-BFAEAB3131AD}"/>
          </ac:spMkLst>
        </pc:spChg>
        <pc:spChg chg="add">
          <ac:chgData name=" " userId="9de9514f295d26bc" providerId="LiveId" clId="{6BAF5AAB-72D8-4AAD-B784-3D31FBBF7732}" dt="2020-07-06T20:50:11.494" v="361"/>
          <ac:spMkLst>
            <pc:docMk/>
            <pc:sldMk cId="154294486" sldId="261"/>
            <ac:spMk id="10" creationId="{7C45B37D-7300-40D5-9897-A9825E2B8D3B}"/>
          </ac:spMkLst>
        </pc:spChg>
        <pc:spChg chg="del mod">
          <ac:chgData name=" " userId="9de9514f295d26bc" providerId="LiveId" clId="{6BAF5AAB-72D8-4AAD-B784-3D31FBBF7732}" dt="2020-07-06T20:50:02.276" v="358" actId="478"/>
          <ac:spMkLst>
            <pc:docMk/>
            <pc:sldMk cId="154294486" sldId="261"/>
            <ac:spMk id="11" creationId="{A3E9C848-413E-4A5A-953E-2C34932D028F}"/>
          </ac:spMkLst>
        </pc:spChg>
        <pc:spChg chg="del mod">
          <ac:chgData name=" " userId="9de9514f295d26bc" providerId="LiveId" clId="{6BAF5AAB-72D8-4AAD-B784-3D31FBBF7732}" dt="2020-07-06T20:50:03.986" v="359" actId="478"/>
          <ac:spMkLst>
            <pc:docMk/>
            <pc:sldMk cId="154294486" sldId="261"/>
            <ac:spMk id="14" creationId="{E1635725-6A72-4C8C-BB75-ABD761B63045}"/>
          </ac:spMkLst>
        </pc:spChg>
        <pc:spChg chg="add">
          <ac:chgData name=" " userId="9de9514f295d26bc" providerId="LiveId" clId="{6BAF5AAB-72D8-4AAD-B784-3D31FBBF7732}" dt="2020-07-06T20:50:00.673" v="357" actId="26606"/>
          <ac:spMkLst>
            <pc:docMk/>
            <pc:sldMk cId="154294486" sldId="261"/>
            <ac:spMk id="19" creationId="{5DB0431E-0B04-44A1-9C51-531E28D18A60}"/>
          </ac:spMkLst>
        </pc:spChg>
        <pc:spChg chg="add">
          <ac:chgData name=" " userId="9de9514f295d26bc" providerId="LiveId" clId="{6BAF5AAB-72D8-4AAD-B784-3D31FBBF7732}" dt="2020-07-06T20:50:00.673" v="357" actId="26606"/>
          <ac:spMkLst>
            <pc:docMk/>
            <pc:sldMk cId="154294486" sldId="261"/>
            <ac:spMk id="21" creationId="{6B424749-EEE0-49C9-9ABF-97B171A3EA00}"/>
          </ac:spMkLst>
        </pc:spChg>
      </pc:sldChg>
      <pc:sldChg chg="addSp delSp modSp add del setBg delDesignElem">
        <pc:chgData name=" " userId="9de9514f295d26bc" providerId="LiveId" clId="{6BAF5AAB-72D8-4AAD-B784-3D31FBBF7732}" dt="2020-07-06T20:49:53.684" v="355" actId="2696"/>
        <pc:sldMkLst>
          <pc:docMk/>
          <pc:sldMk cId="342839690" sldId="261"/>
        </pc:sldMkLst>
        <pc:spChg chg="add del mod">
          <ac:chgData name=" " userId="9de9514f295d26bc" providerId="LiveId" clId="{6BAF5AAB-72D8-4AAD-B784-3D31FBBF7732}" dt="2020-07-06T20:49:32.003" v="351" actId="478"/>
          <ac:spMkLst>
            <pc:docMk/>
            <pc:sldMk cId="342839690" sldId="261"/>
            <ac:spMk id="3" creationId="{3B3E14F4-5BA3-43C3-9A1D-1660235D1CD1}"/>
          </ac:spMkLst>
        </pc:spChg>
        <pc:spChg chg="del">
          <ac:chgData name=" " userId="9de9514f295d26bc" providerId="LiveId" clId="{6BAF5AAB-72D8-4AAD-B784-3D31FBBF7732}" dt="2020-07-06T20:49:30.548" v="350" actId="478"/>
          <ac:spMkLst>
            <pc:docMk/>
            <pc:sldMk cId="342839690" sldId="261"/>
            <ac:spMk id="11" creationId="{A3E9C848-413E-4A5A-953E-2C34932D028F}"/>
          </ac:spMkLst>
        </pc:spChg>
        <pc:spChg chg="del">
          <ac:chgData name=" " userId="9de9514f295d26bc" providerId="LiveId" clId="{6BAF5AAB-72D8-4AAD-B784-3D31FBBF7732}" dt="2020-07-06T20:49:29.170" v="349" actId="478"/>
          <ac:spMkLst>
            <pc:docMk/>
            <pc:sldMk cId="342839690" sldId="261"/>
            <ac:spMk id="14" creationId="{E1635725-6A72-4C8C-BB75-ABD761B63045}"/>
          </ac:spMkLst>
        </pc:spChg>
        <pc:spChg chg="del">
          <ac:chgData name=" " userId="9de9514f295d26bc" providerId="LiveId" clId="{6BAF5AAB-72D8-4AAD-B784-3D31FBBF7732}" dt="2020-07-06T20:49:27.484" v="348"/>
          <ac:spMkLst>
            <pc:docMk/>
            <pc:sldMk cId="342839690" sldId="261"/>
            <ac:spMk id="15" creationId="{6B424749-EEE0-49C9-9ABF-97B171A3EA00}"/>
          </ac:spMkLst>
        </pc:spChg>
        <pc:spChg chg="del">
          <ac:chgData name=" " userId="9de9514f295d26bc" providerId="LiveId" clId="{6BAF5AAB-72D8-4AAD-B784-3D31FBBF7732}" dt="2020-07-06T20:49:27.484" v="348"/>
          <ac:spMkLst>
            <pc:docMk/>
            <pc:sldMk cId="342839690" sldId="261"/>
            <ac:spMk id="18" creationId="{5DB0431E-0B04-44A1-9C51-531E28D18A60}"/>
          </ac:spMkLst>
        </pc:spChg>
      </pc:sldChg>
      <pc:sldChg chg="addSp delSp modSp add mod setBg setClrOvrMap delDesignElem">
        <pc:chgData name=" " userId="9de9514f295d26bc" providerId="LiveId" clId="{6BAF5AAB-72D8-4AAD-B784-3D31FBBF7732}" dt="2020-07-06T22:54:42.900" v="6142" actId="14861"/>
        <pc:sldMkLst>
          <pc:docMk/>
          <pc:sldMk cId="2149027782" sldId="262"/>
        </pc:sldMkLst>
        <pc:spChg chg="add del mod">
          <ac:chgData name=" " userId="9de9514f295d26bc" providerId="LiveId" clId="{6BAF5AAB-72D8-4AAD-B784-3D31FBBF7732}" dt="2020-07-06T20:50:53.794" v="377" actId="478"/>
          <ac:spMkLst>
            <pc:docMk/>
            <pc:sldMk cId="2149027782" sldId="262"/>
            <ac:spMk id="3" creationId="{90B252A1-D1DB-4CDD-9A72-57123FCAAE81}"/>
          </ac:spMkLst>
        </pc:spChg>
        <pc:spChg chg="ord">
          <ac:chgData name=" " userId="9de9514f295d26bc" providerId="LiveId" clId="{6BAF5AAB-72D8-4AAD-B784-3D31FBBF7732}" dt="2020-07-06T20:50:48.696" v="374" actId="26606"/>
          <ac:spMkLst>
            <pc:docMk/>
            <pc:sldMk cId="2149027782" sldId="262"/>
            <ac:spMk id="4" creationId="{7EB5AC65-4E14-4891-A44A-7DD4314B99D1}"/>
          </ac:spMkLst>
        </pc:spChg>
        <pc:spChg chg="add del mod">
          <ac:chgData name=" " userId="9de9514f295d26bc" providerId="LiveId" clId="{6BAF5AAB-72D8-4AAD-B784-3D31FBBF7732}" dt="2020-07-06T21:02:30.337" v="428" actId="478"/>
          <ac:spMkLst>
            <pc:docMk/>
            <pc:sldMk cId="2149027782" sldId="262"/>
            <ac:spMk id="7" creationId="{DD25F1BE-116E-4550-8BDC-B1A70B3E21DE}"/>
          </ac:spMkLst>
        </pc:spChg>
        <pc:spChg chg="del mod">
          <ac:chgData name=" " userId="9de9514f295d26bc" providerId="LiveId" clId="{6BAF5AAB-72D8-4AAD-B784-3D31FBBF7732}" dt="2020-07-06T20:50:52.102" v="376" actId="478"/>
          <ac:spMkLst>
            <pc:docMk/>
            <pc:sldMk cId="2149027782" sldId="262"/>
            <ac:spMk id="9" creationId="{D3D4C203-67A9-4AB2-B319-BFAEAB3131AD}"/>
          </ac:spMkLst>
        </pc:spChg>
        <pc:spChg chg="add del mod">
          <ac:chgData name=" " userId="9de9514f295d26bc" providerId="LiveId" clId="{6BAF5AAB-72D8-4AAD-B784-3D31FBBF7732}" dt="2020-07-06T20:50:50.420" v="375" actId="478"/>
          <ac:spMkLst>
            <pc:docMk/>
            <pc:sldMk cId="2149027782" sldId="262"/>
            <ac:spMk id="10" creationId="{7C45B37D-7300-40D5-9897-A9825E2B8D3B}"/>
          </ac:spMkLst>
        </pc:spChg>
        <pc:spChg chg="add mod">
          <ac:chgData name=" " userId="9de9514f295d26bc" providerId="LiveId" clId="{6BAF5AAB-72D8-4AAD-B784-3D31FBBF7732}" dt="2020-07-06T22:26:09.092" v="4960" actId="20577"/>
          <ac:spMkLst>
            <pc:docMk/>
            <pc:sldMk cId="2149027782" sldId="262"/>
            <ac:spMk id="11" creationId="{B390629A-FA19-4CE9-8A6E-AA3A4B9787D7}"/>
          </ac:spMkLst>
        </pc:spChg>
        <pc:spChg chg="add del">
          <ac:chgData name=" " userId="9de9514f295d26bc" providerId="LiveId" clId="{6BAF5AAB-72D8-4AAD-B784-3D31FBBF7732}" dt="2020-07-06T21:01:40.533" v="421"/>
          <ac:spMkLst>
            <pc:docMk/>
            <pc:sldMk cId="2149027782" sldId="262"/>
            <ac:spMk id="12" creationId="{FC20BBA2-0A36-4267-95A6-D32F020C49D9}"/>
          </ac:spMkLst>
        </pc:spChg>
        <pc:spChg chg="add">
          <ac:chgData name=" " userId="9de9514f295d26bc" providerId="LiveId" clId="{6BAF5AAB-72D8-4AAD-B784-3D31FBBF7732}" dt="2020-07-06T20:50:48.696" v="374" actId="26606"/>
          <ac:spMkLst>
            <pc:docMk/>
            <pc:sldMk cId="2149027782" sldId="262"/>
            <ac:spMk id="15" creationId="{5DB0431E-0B04-44A1-9C51-531E28D18A60}"/>
          </ac:spMkLst>
        </pc:spChg>
        <pc:spChg chg="add">
          <ac:chgData name=" " userId="9de9514f295d26bc" providerId="LiveId" clId="{6BAF5AAB-72D8-4AAD-B784-3D31FBBF7732}" dt="2020-07-06T20:50:48.696" v="374" actId="26606"/>
          <ac:spMkLst>
            <pc:docMk/>
            <pc:sldMk cId="2149027782" sldId="262"/>
            <ac:spMk id="17" creationId="{6B424749-EEE0-49C9-9ABF-97B171A3EA00}"/>
          </ac:spMkLst>
        </pc:spChg>
        <pc:spChg chg="add mod ord">
          <ac:chgData name=" " userId="9de9514f295d26bc" providerId="LiveId" clId="{6BAF5AAB-72D8-4AAD-B784-3D31FBBF7732}" dt="2020-07-06T22:52:57.494" v="6134" actId="242"/>
          <ac:spMkLst>
            <pc:docMk/>
            <pc:sldMk cId="2149027782" sldId="262"/>
            <ac:spMk id="18" creationId="{E0E8502E-F943-451C-86BF-74D238790FD4}"/>
          </ac:spMkLst>
        </pc:spChg>
        <pc:spChg chg="del">
          <ac:chgData name=" " userId="9de9514f295d26bc" providerId="LiveId" clId="{6BAF5AAB-72D8-4AAD-B784-3D31FBBF7732}" dt="2020-07-06T20:50:30.615" v="371"/>
          <ac:spMkLst>
            <pc:docMk/>
            <pc:sldMk cId="2149027782" sldId="262"/>
            <ac:spMk id="19" creationId="{5DB0431E-0B04-44A1-9C51-531E28D18A60}"/>
          </ac:spMkLst>
        </pc:spChg>
        <pc:spChg chg="add mod">
          <ac:chgData name=" " userId="9de9514f295d26bc" providerId="LiveId" clId="{6BAF5AAB-72D8-4AAD-B784-3D31FBBF7732}" dt="2020-07-06T22:54:42.900" v="6142" actId="14861"/>
          <ac:spMkLst>
            <pc:docMk/>
            <pc:sldMk cId="2149027782" sldId="262"/>
            <ac:spMk id="20" creationId="{B98072E4-ABF1-48D1-9171-4A1AF138E741}"/>
          </ac:spMkLst>
        </pc:spChg>
        <pc:spChg chg="del">
          <ac:chgData name=" " userId="9de9514f295d26bc" providerId="LiveId" clId="{6BAF5AAB-72D8-4AAD-B784-3D31FBBF7732}" dt="2020-07-06T20:50:30.615" v="371"/>
          <ac:spMkLst>
            <pc:docMk/>
            <pc:sldMk cId="2149027782" sldId="262"/>
            <ac:spMk id="21" creationId="{6B424749-EEE0-49C9-9ABF-97B171A3EA00}"/>
          </ac:spMkLst>
        </pc:spChg>
        <pc:picChg chg="add del mod">
          <ac:chgData name=" " userId="9de9514f295d26bc" providerId="LiveId" clId="{6BAF5AAB-72D8-4AAD-B784-3D31FBBF7732}" dt="2020-07-06T21:01:42.696" v="422" actId="478"/>
          <ac:picMkLst>
            <pc:docMk/>
            <pc:sldMk cId="2149027782" sldId="262"/>
            <ac:picMk id="5" creationId="{C3AE647D-AC42-4958-96D9-36DBEDB56A85}"/>
          </ac:picMkLst>
        </pc:picChg>
        <pc:picChg chg="add del mod">
          <ac:chgData name=" " userId="9de9514f295d26bc" providerId="LiveId" clId="{6BAF5AAB-72D8-4AAD-B784-3D31FBBF7732}" dt="2020-07-06T22:25:58.292" v="4953" actId="478"/>
          <ac:picMkLst>
            <pc:docMk/>
            <pc:sldMk cId="2149027782" sldId="262"/>
            <ac:picMk id="8" creationId="{12FA2655-260B-4122-82A4-79F504239513}"/>
          </ac:picMkLst>
        </pc:picChg>
        <pc:picChg chg="add del mod">
          <ac:chgData name=" " userId="9de9514f295d26bc" providerId="LiveId" clId="{6BAF5AAB-72D8-4AAD-B784-3D31FBBF7732}" dt="2020-07-06T22:25:59.059" v="4954" actId="478"/>
          <ac:picMkLst>
            <pc:docMk/>
            <pc:sldMk cId="2149027782" sldId="262"/>
            <ac:picMk id="13" creationId="{5E36FF2B-A55A-4E4B-85E3-BA637512898B}"/>
          </ac:picMkLst>
        </pc:picChg>
      </pc:sldChg>
      <pc:sldChg chg="addSp delSp modSp add del mod setBg setClrOvrMap">
        <pc:chgData name=" " userId="9de9514f295d26bc" providerId="LiveId" clId="{6BAF5AAB-72D8-4AAD-B784-3D31FBBF7732}" dt="2020-07-06T22:48:27.218" v="6127" actId="2696"/>
        <pc:sldMkLst>
          <pc:docMk/>
          <pc:sldMk cId="2060877072" sldId="263"/>
        </pc:sldMkLst>
        <pc:spChg chg="del mod">
          <ac:chgData name=" " userId="9de9514f295d26bc" providerId="LiveId" clId="{6BAF5AAB-72D8-4AAD-B784-3D31FBBF7732}" dt="2020-07-06T21:11:58.754" v="626" actId="478"/>
          <ac:spMkLst>
            <pc:docMk/>
            <pc:sldMk cId="2060877072" sldId="263"/>
            <ac:spMk id="2" creationId="{44AC9922-5783-4B3F-9E55-DCCA7BC0CEB0}"/>
          </ac:spMkLst>
        </pc:spChg>
        <pc:spChg chg="del mod">
          <ac:chgData name=" " userId="9de9514f295d26bc" providerId="LiveId" clId="{6BAF5AAB-72D8-4AAD-B784-3D31FBBF7732}" dt="2020-07-06T21:11:57.075" v="625" actId="478"/>
          <ac:spMkLst>
            <pc:docMk/>
            <pc:sldMk cId="2060877072" sldId="263"/>
            <ac:spMk id="3" creationId="{ADFA0878-AB1D-4395-AA08-102258DF0804}"/>
          </ac:spMkLst>
        </pc:spChg>
        <pc:spChg chg="mod">
          <ac:chgData name=" " userId="9de9514f295d26bc" providerId="LiveId" clId="{6BAF5AAB-72D8-4AAD-B784-3D31FBBF7732}" dt="2020-07-06T21:11:55.806" v="624" actId="26606"/>
          <ac:spMkLst>
            <pc:docMk/>
            <pc:sldMk cId="2060877072" sldId="263"/>
            <ac:spMk id="4" creationId="{573629D6-5A33-45AE-85F1-3428758E03C1}"/>
          </ac:spMkLst>
        </pc:spChg>
        <pc:spChg chg="add del mod">
          <ac:chgData name=" " userId="9de9514f295d26bc" providerId="LiveId" clId="{6BAF5AAB-72D8-4AAD-B784-3D31FBBF7732}" dt="2020-07-06T22:48:22.596" v="6125"/>
          <ac:spMkLst>
            <pc:docMk/>
            <pc:sldMk cId="2060877072" sldId="263"/>
            <ac:spMk id="7" creationId="{2B23217E-A4A0-42E8-88DF-238F52F44496}"/>
          </ac:spMkLst>
        </pc:spChg>
        <pc:spChg chg="add">
          <ac:chgData name=" " userId="9de9514f295d26bc" providerId="LiveId" clId="{6BAF5AAB-72D8-4AAD-B784-3D31FBBF7732}" dt="2020-07-06T21:11:55.806" v="624" actId="26606"/>
          <ac:spMkLst>
            <pc:docMk/>
            <pc:sldMk cId="2060877072" sldId="263"/>
            <ac:spMk id="9" creationId="{5DB0431E-0B04-44A1-9C51-531E28D18A60}"/>
          </ac:spMkLst>
        </pc:spChg>
        <pc:spChg chg="add">
          <ac:chgData name=" " userId="9de9514f295d26bc" providerId="LiveId" clId="{6BAF5AAB-72D8-4AAD-B784-3D31FBBF7732}" dt="2020-07-06T21:11:55.806" v="624" actId="26606"/>
          <ac:spMkLst>
            <pc:docMk/>
            <pc:sldMk cId="2060877072" sldId="263"/>
            <ac:spMk id="11" creationId="{6B424749-EEE0-49C9-9ABF-97B171A3EA00}"/>
          </ac:spMkLst>
        </pc:spChg>
        <pc:picChg chg="add mod ord">
          <ac:chgData name=" " userId="9de9514f295d26bc" providerId="LiveId" clId="{6BAF5AAB-72D8-4AAD-B784-3D31FBBF7732}" dt="2020-07-06T21:15:01.523" v="639" actId="1440"/>
          <ac:picMkLst>
            <pc:docMk/>
            <pc:sldMk cId="2060877072" sldId="263"/>
            <ac:picMk id="5" creationId="{5CE2E1BC-701E-4A0B-9B2B-497350F8583F}"/>
          </ac:picMkLst>
        </pc:picChg>
        <pc:picChg chg="add mod">
          <ac:chgData name=" " userId="9de9514f295d26bc" providerId="LiveId" clId="{6BAF5AAB-72D8-4AAD-B784-3D31FBBF7732}" dt="2020-07-06T21:15:06.393" v="641" actId="1440"/>
          <ac:picMkLst>
            <pc:docMk/>
            <pc:sldMk cId="2060877072" sldId="263"/>
            <ac:picMk id="6" creationId="{AE5AEBB8-4373-43DB-AC3F-B9979A2A0F43}"/>
          </ac:picMkLst>
        </pc:picChg>
      </pc:sldChg>
      <pc:sldChg chg="delSp add del setBg delDesignElem">
        <pc:chgData name=" " userId="9de9514f295d26bc" providerId="LiveId" clId="{6BAF5AAB-72D8-4AAD-B784-3D31FBBF7732}" dt="2020-07-06T22:25:55.105" v="4952" actId="2696"/>
        <pc:sldMkLst>
          <pc:docMk/>
          <pc:sldMk cId="3506628338" sldId="264"/>
        </pc:sldMkLst>
        <pc:spChg chg="del">
          <ac:chgData name=" " userId="9de9514f295d26bc" providerId="LiveId" clId="{6BAF5AAB-72D8-4AAD-B784-3D31FBBF7732}" dt="2020-07-06T22:24:46.703" v="4942"/>
          <ac:spMkLst>
            <pc:docMk/>
            <pc:sldMk cId="3506628338" sldId="264"/>
            <ac:spMk id="15" creationId="{5DB0431E-0B04-44A1-9C51-531E28D18A60}"/>
          </ac:spMkLst>
        </pc:spChg>
        <pc:spChg chg="del">
          <ac:chgData name=" " userId="9de9514f295d26bc" providerId="LiveId" clId="{6BAF5AAB-72D8-4AAD-B784-3D31FBBF7732}" dt="2020-07-06T22:24:46.703" v="4942"/>
          <ac:spMkLst>
            <pc:docMk/>
            <pc:sldMk cId="3506628338" sldId="264"/>
            <ac:spMk id="17" creationId="{6B424749-EEE0-49C9-9ABF-97B171A3EA00}"/>
          </ac:spMkLst>
        </pc:spChg>
      </pc:sldChg>
      <pc:sldChg chg="addSp delSp modSp add mod setBg setClrOvrMap">
        <pc:chgData name=" " userId="9de9514f295d26bc" providerId="LiveId" clId="{6BAF5AAB-72D8-4AAD-B784-3D31FBBF7732}" dt="2020-07-06T22:34:40.628" v="5233" actId="1038"/>
        <pc:sldMkLst>
          <pc:docMk/>
          <pc:sldMk cId="3740581704" sldId="265"/>
        </pc:sldMkLst>
        <pc:spChg chg="add del mod">
          <ac:chgData name=" " userId="9de9514f295d26bc" providerId="LiveId" clId="{6BAF5AAB-72D8-4AAD-B784-3D31FBBF7732}" dt="2020-07-06T22:25:37.411" v="4947" actId="478"/>
          <ac:spMkLst>
            <pc:docMk/>
            <pc:sldMk cId="3740581704" sldId="265"/>
            <ac:spMk id="3" creationId="{9A387D6F-E029-4FA9-AD72-4E3902D271FD}"/>
          </ac:spMkLst>
        </pc:spChg>
        <pc:spChg chg="mod">
          <ac:chgData name=" " userId="9de9514f295d26bc" providerId="LiveId" clId="{6BAF5AAB-72D8-4AAD-B784-3D31FBBF7732}" dt="2020-07-06T22:25:29.561" v="4944" actId="26606"/>
          <ac:spMkLst>
            <pc:docMk/>
            <pc:sldMk cId="3740581704" sldId="265"/>
            <ac:spMk id="4" creationId="{7EB5AC65-4E14-4891-A44A-7DD4314B99D1}"/>
          </ac:spMkLst>
        </pc:spChg>
        <pc:spChg chg="add">
          <ac:chgData name=" " userId="9de9514f295d26bc" providerId="LiveId" clId="{6BAF5AAB-72D8-4AAD-B784-3D31FBBF7732}" dt="2020-07-06T22:25:46.903" v="4948"/>
          <ac:spMkLst>
            <pc:docMk/>
            <pc:sldMk cId="3740581704" sldId="265"/>
            <ac:spMk id="9" creationId="{997E072F-3384-4E84-B883-BB229D20111A}"/>
          </ac:spMkLst>
        </pc:spChg>
        <pc:spChg chg="add mod">
          <ac:chgData name=" " userId="9de9514f295d26bc" providerId="LiveId" clId="{6BAF5AAB-72D8-4AAD-B784-3D31FBBF7732}" dt="2020-07-06T22:33:21.752" v="5175" actId="255"/>
          <ac:spMkLst>
            <pc:docMk/>
            <pc:sldMk cId="3740581704" sldId="265"/>
            <ac:spMk id="10" creationId="{69BD6C9C-FB0C-479A-8F2C-94670D66FCA0}"/>
          </ac:spMkLst>
        </pc:spChg>
        <pc:spChg chg="del mod">
          <ac:chgData name=" " userId="9de9514f295d26bc" providerId="LiveId" clId="{6BAF5AAB-72D8-4AAD-B784-3D31FBBF7732}" dt="2020-07-06T22:25:32.712" v="4946" actId="478"/>
          <ac:spMkLst>
            <pc:docMk/>
            <pc:sldMk cId="3740581704" sldId="265"/>
            <ac:spMk id="11" creationId="{A3E9C848-413E-4A5A-953E-2C34932D028F}"/>
          </ac:spMkLst>
        </pc:spChg>
        <pc:spChg chg="del mod">
          <ac:chgData name=" " userId="9de9514f295d26bc" providerId="LiveId" clId="{6BAF5AAB-72D8-4AAD-B784-3D31FBBF7732}" dt="2020-07-06T22:25:31.027" v="4945" actId="478"/>
          <ac:spMkLst>
            <pc:docMk/>
            <pc:sldMk cId="3740581704" sldId="265"/>
            <ac:spMk id="14" creationId="{E1635725-6A72-4C8C-BB75-ABD761B63045}"/>
          </ac:spMkLst>
        </pc:spChg>
        <pc:spChg chg="add">
          <ac:chgData name=" " userId="9de9514f295d26bc" providerId="LiveId" clId="{6BAF5AAB-72D8-4AAD-B784-3D31FBBF7732}" dt="2020-07-06T22:25:29.561" v="4944" actId="26606"/>
          <ac:spMkLst>
            <pc:docMk/>
            <pc:sldMk cId="3740581704" sldId="265"/>
            <ac:spMk id="19" creationId="{5DB0431E-0B04-44A1-9C51-531E28D18A60}"/>
          </ac:spMkLst>
        </pc:spChg>
        <pc:spChg chg="add">
          <ac:chgData name=" " userId="9de9514f295d26bc" providerId="LiveId" clId="{6BAF5AAB-72D8-4AAD-B784-3D31FBBF7732}" dt="2020-07-06T22:25:29.561" v="4944" actId="26606"/>
          <ac:spMkLst>
            <pc:docMk/>
            <pc:sldMk cId="3740581704" sldId="265"/>
            <ac:spMk id="21" creationId="{6B424749-EEE0-49C9-9ABF-97B171A3EA00}"/>
          </ac:spMkLst>
        </pc:spChg>
        <pc:picChg chg="add mod">
          <ac:chgData name=" " userId="9de9514f295d26bc" providerId="LiveId" clId="{6BAF5AAB-72D8-4AAD-B784-3D31FBBF7732}" dt="2020-07-06T22:34:40.628" v="5233" actId="1038"/>
          <ac:picMkLst>
            <pc:docMk/>
            <pc:sldMk cId="3740581704" sldId="265"/>
            <ac:picMk id="12" creationId="{BAF50A12-776C-45CE-A763-036018FE4670}"/>
          </ac:picMkLst>
        </pc:picChg>
        <pc:picChg chg="add mod">
          <ac:chgData name=" " userId="9de9514f295d26bc" providerId="LiveId" clId="{6BAF5AAB-72D8-4AAD-B784-3D31FBBF7732}" dt="2020-07-06T22:34:40.628" v="5233" actId="1038"/>
          <ac:picMkLst>
            <pc:docMk/>
            <pc:sldMk cId="3740581704" sldId="265"/>
            <ac:picMk id="13" creationId="{E6257BEA-F4CD-40D1-911F-DD2981A48D0A}"/>
          </ac:picMkLst>
        </pc:picChg>
      </pc:sldChg>
      <pc:sldChg chg="addSp modSp">
        <pc:chgData name=" " userId="9de9514f295d26bc" providerId="LiveId" clId="{6BAF5AAB-72D8-4AAD-B784-3D31FBBF7732}" dt="2020-07-06T22:47:20.821" v="6124" actId="20577"/>
        <pc:sldMkLst>
          <pc:docMk/>
          <pc:sldMk cId="1072083237" sldId="266"/>
        </pc:sldMkLst>
        <pc:spChg chg="mod">
          <ac:chgData name=" " userId="9de9514f295d26bc" providerId="LiveId" clId="{6BAF5AAB-72D8-4AAD-B784-3D31FBBF7732}" dt="2020-07-06T22:28:51.156" v="5002" actId="20577"/>
          <ac:spMkLst>
            <pc:docMk/>
            <pc:sldMk cId="1072083237" sldId="266"/>
            <ac:spMk id="12" creationId="{F6240C36-36B7-4660-B076-3D0A83B0A298}"/>
          </ac:spMkLst>
        </pc:spChg>
        <pc:spChg chg="mod">
          <ac:chgData name=" " userId="9de9514f295d26bc" providerId="LiveId" clId="{6BAF5AAB-72D8-4AAD-B784-3D31FBBF7732}" dt="2020-07-06T22:47:20.821" v="6124" actId="20577"/>
          <ac:spMkLst>
            <pc:docMk/>
            <pc:sldMk cId="1072083237" sldId="266"/>
            <ac:spMk id="13" creationId="{F068575B-34FF-46D9-8E0F-2096C72075FD}"/>
          </ac:spMkLst>
        </pc:spChg>
        <pc:picChg chg="add mod">
          <ac:chgData name=" " userId="9de9514f295d26bc" providerId="LiveId" clId="{6BAF5AAB-72D8-4AAD-B784-3D31FBBF7732}" dt="2020-07-06T22:46:08.142" v="6069" actId="14100"/>
          <ac:picMkLst>
            <pc:docMk/>
            <pc:sldMk cId="1072083237" sldId="266"/>
            <ac:picMk id="2" creationId="{82917F71-7ED0-4BDB-A0B5-95CCA8693C79}"/>
          </ac:picMkLst>
        </pc:picChg>
      </pc:sldChg>
      <pc:sldMasterChg chg="add del addSldLayout delSldLayout">
        <pc:chgData name=" " userId="9de9514f295d26bc" providerId="LiveId" clId="{6BAF5AAB-72D8-4AAD-B784-3D31FBBF7732}" dt="2020-07-06T20:39:39.132" v="5" actId="26606"/>
        <pc:sldMasterMkLst>
          <pc:docMk/>
          <pc:sldMasterMk cId="3045257551" sldId="2147483660"/>
        </pc:sldMasterMkLst>
        <pc:sldLayoutChg chg="add del">
          <pc:chgData name=" " userId="9de9514f295d26bc" providerId="LiveId" clId="{6BAF5AAB-72D8-4AAD-B784-3D31FBBF7732}" dt="2020-07-06T20:39:39.132" v="5" actId="26606"/>
          <pc:sldLayoutMkLst>
            <pc:docMk/>
            <pc:sldMasterMk cId="3045257551" sldId="2147483660"/>
            <pc:sldLayoutMk cId="3121366705" sldId="2147483661"/>
          </pc:sldLayoutMkLst>
        </pc:sldLayoutChg>
        <pc:sldLayoutChg chg="add del">
          <pc:chgData name=" " userId="9de9514f295d26bc" providerId="LiveId" clId="{6BAF5AAB-72D8-4AAD-B784-3D31FBBF7732}" dt="2020-07-06T20:39:39.132" v="5" actId="26606"/>
          <pc:sldLayoutMkLst>
            <pc:docMk/>
            <pc:sldMasterMk cId="3045257551" sldId="2147483660"/>
            <pc:sldLayoutMk cId="793919060" sldId="2147483662"/>
          </pc:sldLayoutMkLst>
        </pc:sldLayoutChg>
        <pc:sldLayoutChg chg="add del">
          <pc:chgData name=" " userId="9de9514f295d26bc" providerId="LiveId" clId="{6BAF5AAB-72D8-4AAD-B784-3D31FBBF7732}" dt="2020-07-06T20:39:39.132" v="5" actId="26606"/>
          <pc:sldLayoutMkLst>
            <pc:docMk/>
            <pc:sldMasterMk cId="3045257551" sldId="2147483660"/>
            <pc:sldLayoutMk cId="1953017" sldId="2147483663"/>
          </pc:sldLayoutMkLst>
        </pc:sldLayoutChg>
        <pc:sldLayoutChg chg="add del">
          <pc:chgData name=" " userId="9de9514f295d26bc" providerId="LiveId" clId="{6BAF5AAB-72D8-4AAD-B784-3D31FBBF7732}" dt="2020-07-06T20:39:39.132" v="5" actId="26606"/>
          <pc:sldLayoutMkLst>
            <pc:docMk/>
            <pc:sldMasterMk cId="3045257551" sldId="2147483660"/>
            <pc:sldLayoutMk cId="2140549626" sldId="2147483664"/>
          </pc:sldLayoutMkLst>
        </pc:sldLayoutChg>
        <pc:sldLayoutChg chg="add del">
          <pc:chgData name=" " userId="9de9514f295d26bc" providerId="LiveId" clId="{6BAF5AAB-72D8-4AAD-B784-3D31FBBF7732}" dt="2020-07-06T20:39:39.132" v="5" actId="26606"/>
          <pc:sldLayoutMkLst>
            <pc:docMk/>
            <pc:sldMasterMk cId="3045257551" sldId="2147483660"/>
            <pc:sldLayoutMk cId="2851904714" sldId="2147483665"/>
          </pc:sldLayoutMkLst>
        </pc:sldLayoutChg>
        <pc:sldLayoutChg chg="add del">
          <pc:chgData name=" " userId="9de9514f295d26bc" providerId="LiveId" clId="{6BAF5AAB-72D8-4AAD-B784-3D31FBBF7732}" dt="2020-07-06T20:39:39.132" v="5" actId="26606"/>
          <pc:sldLayoutMkLst>
            <pc:docMk/>
            <pc:sldMasterMk cId="3045257551" sldId="2147483660"/>
            <pc:sldLayoutMk cId="1966887183" sldId="2147483666"/>
          </pc:sldLayoutMkLst>
        </pc:sldLayoutChg>
        <pc:sldLayoutChg chg="add del">
          <pc:chgData name=" " userId="9de9514f295d26bc" providerId="LiveId" clId="{6BAF5AAB-72D8-4AAD-B784-3D31FBBF7732}" dt="2020-07-06T20:39:39.132" v="5" actId="26606"/>
          <pc:sldLayoutMkLst>
            <pc:docMk/>
            <pc:sldMasterMk cId="3045257551" sldId="2147483660"/>
            <pc:sldLayoutMk cId="2804747007" sldId="2147483667"/>
          </pc:sldLayoutMkLst>
        </pc:sldLayoutChg>
        <pc:sldLayoutChg chg="add del">
          <pc:chgData name=" " userId="9de9514f295d26bc" providerId="LiveId" clId="{6BAF5AAB-72D8-4AAD-B784-3D31FBBF7732}" dt="2020-07-06T20:39:39.132" v="5" actId="26606"/>
          <pc:sldLayoutMkLst>
            <pc:docMk/>
            <pc:sldMasterMk cId="3045257551" sldId="2147483660"/>
            <pc:sldLayoutMk cId="1273389302" sldId="2147483668"/>
          </pc:sldLayoutMkLst>
        </pc:sldLayoutChg>
        <pc:sldLayoutChg chg="add del">
          <pc:chgData name=" " userId="9de9514f295d26bc" providerId="LiveId" clId="{6BAF5AAB-72D8-4AAD-B784-3D31FBBF7732}" dt="2020-07-06T20:39:39.132" v="5" actId="26606"/>
          <pc:sldLayoutMkLst>
            <pc:docMk/>
            <pc:sldMasterMk cId="3045257551" sldId="2147483660"/>
            <pc:sldLayoutMk cId="84157184" sldId="2147483669"/>
          </pc:sldLayoutMkLst>
        </pc:sldLayoutChg>
        <pc:sldLayoutChg chg="add del">
          <pc:chgData name=" " userId="9de9514f295d26bc" providerId="LiveId" clId="{6BAF5AAB-72D8-4AAD-B784-3D31FBBF7732}" dt="2020-07-06T20:39:39.132" v="5" actId="26606"/>
          <pc:sldLayoutMkLst>
            <pc:docMk/>
            <pc:sldMasterMk cId="3045257551" sldId="2147483660"/>
            <pc:sldLayoutMk cId="4234551112" sldId="2147483670"/>
          </pc:sldLayoutMkLst>
        </pc:sldLayoutChg>
        <pc:sldLayoutChg chg="add del">
          <pc:chgData name=" " userId="9de9514f295d26bc" providerId="LiveId" clId="{6BAF5AAB-72D8-4AAD-B784-3D31FBBF7732}" dt="2020-07-06T20:39:39.132" v="5" actId="26606"/>
          <pc:sldLayoutMkLst>
            <pc:docMk/>
            <pc:sldMasterMk cId="3045257551" sldId="2147483660"/>
            <pc:sldLayoutMk cId="3997364535" sldId="2147483671"/>
          </pc:sldLayoutMkLst>
        </pc:sldLayoutChg>
      </pc:sldMasterChg>
      <pc:sldMasterChg chg="add del replId addSldLayout delSldLayout">
        <pc:chgData name=" " userId="9de9514f295d26bc" providerId="LiveId" clId="{6BAF5AAB-72D8-4AAD-B784-3D31FBBF7732}" dt="2020-07-06T20:39:35.234" v="2" actId="26606"/>
        <pc:sldMasterMkLst>
          <pc:docMk/>
          <pc:sldMasterMk cId="1365388444" sldId="2147483672"/>
        </pc:sldMasterMkLst>
        <pc:sldLayoutChg chg="add del replId">
          <pc:chgData name=" " userId="9de9514f295d26bc" providerId="LiveId" clId="{6BAF5AAB-72D8-4AAD-B784-3D31FBBF7732}" dt="2020-07-06T20:39:35.234" v="2" actId="26606"/>
          <pc:sldLayoutMkLst>
            <pc:docMk/>
            <pc:sldMasterMk cId="1365388444" sldId="2147483672"/>
            <pc:sldLayoutMk cId="2349870531" sldId="2147483673"/>
          </pc:sldLayoutMkLst>
        </pc:sldLayoutChg>
      </pc:sldMasterChg>
      <pc:sldMasterChg chg="add del addSldLayout delSldLayout">
        <pc:chgData name=" " userId="9de9514f295d26bc" providerId="LiveId" clId="{6BAF5AAB-72D8-4AAD-B784-3D31FBBF7732}" dt="2020-07-06T20:39:39.105" v="4" actId="26606"/>
        <pc:sldMasterMkLst>
          <pc:docMk/>
          <pc:sldMasterMk cId="3082333691" sldId="2147483686"/>
        </pc:sldMasterMkLst>
        <pc:sldLayoutChg chg="add del">
          <pc:chgData name=" " userId="9de9514f295d26bc" providerId="LiveId" clId="{6BAF5AAB-72D8-4AAD-B784-3D31FBBF7732}" dt="2020-07-06T20:39:39.105" v="4" actId="26606"/>
          <pc:sldLayoutMkLst>
            <pc:docMk/>
            <pc:sldMasterMk cId="3082333691" sldId="2147483686"/>
            <pc:sldLayoutMk cId="1413494175" sldId="2147483681"/>
          </pc:sldLayoutMkLst>
        </pc:sldLayoutChg>
      </pc:sldMasterChg>
      <pc:sldMasterChg chg="add addSldLayout">
        <pc:chgData name=" " userId="9de9514f295d26bc" providerId="LiveId" clId="{6BAF5AAB-72D8-4AAD-B784-3D31FBBF7732}" dt="2020-07-06T20:39:39.132" v="5" actId="26606"/>
        <pc:sldMasterMkLst>
          <pc:docMk/>
          <pc:sldMasterMk cId="424580267" sldId="2147483712"/>
        </pc:sldMasterMkLst>
        <pc:sldLayoutChg chg="add">
          <pc:chgData name=" " userId="9de9514f295d26bc" providerId="LiveId" clId="{6BAF5AAB-72D8-4AAD-B784-3D31FBBF7732}" dt="2020-07-06T20:39:39.132" v="5" actId="26606"/>
          <pc:sldLayoutMkLst>
            <pc:docMk/>
            <pc:sldMasterMk cId="424580267" sldId="2147483712"/>
            <pc:sldLayoutMk cId="1707606928" sldId="214748370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CE109-9C9E-4393-96AC-BA54F07DFE47}" type="datetimeFigureOut">
              <a:rPr lang="en-US" smtClean="0"/>
              <a:t>7/6/2020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A2E79-B8ED-4414-B733-2664B823A4AF}" type="slidenum">
              <a:rPr lang="en-US" smtClean="0"/>
              <a:t>‹#›</a:t>
            </a:fld>
            <a:endParaRPr lang="en-US" dirty="0"/>
          </a:p>
        </p:txBody>
      </p:sp>
    </p:spTree>
    <p:extLst>
      <p:ext uri="{BB962C8B-B14F-4D97-AF65-F5344CB8AC3E}">
        <p14:creationId xmlns:p14="http://schemas.microsoft.com/office/powerpoint/2010/main" val="22553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A2E79-B8ED-4414-B733-2664B823A4AF}" type="slidenum">
              <a:rPr lang="en-US" smtClean="0"/>
              <a:t>2</a:t>
            </a:fld>
            <a:endParaRPr lang="en-US" dirty="0"/>
          </a:p>
        </p:txBody>
      </p:sp>
    </p:spTree>
    <p:extLst>
      <p:ext uri="{BB962C8B-B14F-4D97-AF65-F5344CB8AC3E}">
        <p14:creationId xmlns:p14="http://schemas.microsoft.com/office/powerpoint/2010/main" val="273584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A2E79-B8ED-4414-B733-2664B823A4AF}" type="slidenum">
              <a:rPr lang="en-US" smtClean="0"/>
              <a:t>3</a:t>
            </a:fld>
            <a:endParaRPr lang="en-US" dirty="0"/>
          </a:p>
        </p:txBody>
      </p:sp>
    </p:spTree>
    <p:extLst>
      <p:ext uri="{BB962C8B-B14F-4D97-AF65-F5344CB8AC3E}">
        <p14:creationId xmlns:p14="http://schemas.microsoft.com/office/powerpoint/2010/main" val="136656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33BD239-75BD-4403-949A-DEFBF4F2C02B}" type="datetime1">
              <a:rPr lang="en-US" smtClean="0"/>
              <a:t>7/6/2020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14026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B72C-A890-4DEB-AA95-E4D21E6E549F}"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9074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532DB-19B7-44DF-BED2-5AA0C58042F3}"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00103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D048E-5FDD-4008-AE2B-50C7A3134C82}"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01750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606C5-ABD5-4439-B25E-407727E70879}" type="datetime1">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295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4807B-110C-4E0F-A931-7EB7AFCDA618}" type="datetime1">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0325557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1766F-EFA0-4218-929E-2C3DF297DBE6}" type="datetime1">
              <a:rPr lang="en-US" smtClean="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369273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2AC73-8229-4839-85C9-206B5666DEF7}" type="datetime1">
              <a:rPr lang="en-US" smtClean="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51481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1BB5C-AE26-4E27-B024-80A497879D03}" type="datetime1">
              <a:rPr lang="en-US" smtClean="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4643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A8B65-21F9-4767-8B74-C66C81E23157}" type="datetime1">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140882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F7270-FEBE-415B-A6B4-F2B997924881}" type="datetime1">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1446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3225F1E-C9D0-43EC-B12F-4C9F6FE92E05}" type="datetime1">
              <a:rPr lang="en-US" smtClean="0"/>
              <a:t>7/6/2020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2002464224"/>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riceisright.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3" descr="A picture containing umbrella, outdoor, object, sun&#10;&#10;Description automatically generated">
            <a:extLst>
              <a:ext uri="{FF2B5EF4-FFF2-40B4-BE49-F238E27FC236}">
                <a16:creationId xmlns:a16="http://schemas.microsoft.com/office/drawing/2014/main" id="{B953BB3A-4A43-4CA7-AD81-6E65183F6B39}"/>
              </a:ext>
            </a:extLst>
          </p:cNvPr>
          <p:cNvPicPr>
            <a:picLocks noChangeAspect="1"/>
          </p:cNvPicPr>
          <p:nvPr/>
        </p:nvPicPr>
        <p:blipFill rotWithShape="1">
          <a:blip r:embed="rId2">
            <a:duotone>
              <a:schemeClr val="accent4">
                <a:shade val="45000"/>
                <a:satMod val="135000"/>
              </a:schemeClr>
              <a:prstClr val="white"/>
            </a:duotone>
            <a:alphaModFix amt="74000"/>
          </a:blip>
          <a:srcRect l="3371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ED57CA63-8B0E-4970-9A3A-D7829BF4B5F8}"/>
              </a:ext>
            </a:extLst>
          </p:cNvPr>
          <p:cNvSpPr>
            <a:spLocks noGrp="1"/>
          </p:cNvSpPr>
          <p:nvPr>
            <p:ph type="ctrTitle"/>
          </p:nvPr>
        </p:nvSpPr>
        <p:spPr>
          <a:xfrm>
            <a:off x="477981" y="1537992"/>
            <a:ext cx="4023360" cy="3204134"/>
          </a:xfrm>
        </p:spPr>
        <p:txBody>
          <a:bodyPr anchor="b">
            <a:normAutofit/>
          </a:bodyPr>
          <a:lstStyle/>
          <a:p>
            <a:r>
              <a:rPr lang="en-US" sz="4800" dirty="0"/>
              <a:t>MyPlinko Simulation [</a:t>
            </a:r>
            <a:r>
              <a:rPr lang="en-US" sz="4800" i="1" dirty="0"/>
              <a:t>Python</a:t>
            </a:r>
            <a:r>
              <a:rPr lang="en-US" sz="4800" dirty="0"/>
              <a:t>]</a:t>
            </a:r>
          </a:p>
        </p:txBody>
      </p:sp>
      <p:sp>
        <p:nvSpPr>
          <p:cNvPr id="3" name="Subtitle 2">
            <a:extLst>
              <a:ext uri="{FF2B5EF4-FFF2-40B4-BE49-F238E27FC236}">
                <a16:creationId xmlns:a16="http://schemas.microsoft.com/office/drawing/2014/main" id="{E2F5E381-932A-458C-9EEE-671A413C93E3}"/>
              </a:ext>
            </a:extLst>
          </p:cNvPr>
          <p:cNvSpPr>
            <a:spLocks noGrp="1"/>
          </p:cNvSpPr>
          <p:nvPr>
            <p:ph type="subTitle" idx="1"/>
          </p:nvPr>
        </p:nvSpPr>
        <p:spPr>
          <a:xfrm>
            <a:off x="477981" y="5214662"/>
            <a:ext cx="3933306" cy="1208141"/>
          </a:xfrm>
        </p:spPr>
        <p:txBody>
          <a:bodyPr>
            <a:normAutofit fontScale="70000" lnSpcReduction="20000"/>
          </a:bodyPr>
          <a:lstStyle/>
          <a:p>
            <a:r>
              <a:rPr lang="en-US" sz="2000" dirty="0"/>
              <a:t>Data 604 – Simulation and Modeling Techniques [ CUNY SPS – MSDS 2020 ]</a:t>
            </a:r>
          </a:p>
          <a:p>
            <a:endParaRPr lang="en-US" sz="2000" dirty="0"/>
          </a:p>
          <a:p>
            <a:r>
              <a:rPr lang="en-US" sz="2000" dirty="0"/>
              <a:t>Vinayak Kamath</a:t>
            </a:r>
          </a:p>
        </p:txBody>
      </p:sp>
      <p:sp>
        <p:nvSpPr>
          <p:cNvPr id="5" name="Slide Number Placeholder 4">
            <a:extLst>
              <a:ext uri="{FF2B5EF4-FFF2-40B4-BE49-F238E27FC236}">
                <a16:creationId xmlns:a16="http://schemas.microsoft.com/office/drawing/2014/main" id="{ED20E757-E4E8-44E6-B5AD-767460546559}"/>
              </a:ext>
            </a:extLst>
          </p:cNvPr>
          <p:cNvSpPr>
            <a:spLocks noGrp="1"/>
          </p:cNvSpPr>
          <p:nvPr>
            <p:ph type="sldNum" sz="quarter" idx="12"/>
          </p:nvPr>
        </p:nvSpPr>
        <p:spPr/>
        <p:txBody>
          <a:bodyPr>
            <a:normAutofit lnSpcReduction="10000"/>
          </a:bodyPr>
          <a:lstStyle/>
          <a:p>
            <a:fld id="{B2DC25EE-239B-4C5F-AAD1-255A7D5F1EE2}" type="slidenum">
              <a:rPr lang="en-US" smtClean="0"/>
              <a:t>1</a:t>
            </a:fld>
            <a:endParaRPr lang="en-US" dirty="0"/>
          </a:p>
        </p:txBody>
      </p:sp>
      <p:pic>
        <p:nvPicPr>
          <p:cNvPr id="7" name="Picture 6">
            <a:extLst>
              <a:ext uri="{FF2B5EF4-FFF2-40B4-BE49-F238E27FC236}">
                <a16:creationId xmlns:a16="http://schemas.microsoft.com/office/drawing/2014/main" id="{F870ABC4-FDE4-46F5-BC83-568ED382086A}"/>
              </a:ext>
              <a:ext uri="{C183D7F6-B498-43B3-948B-1728B52AA6E4}">
                <adec:decorative xmlns:adec="http://schemas.microsoft.com/office/drawing/2017/decorative" val="1"/>
              </a:ext>
            </a:extLst>
          </p:cNvPr>
          <p:cNvPicPr>
            <a:picLocks noChangeAspect="1"/>
          </p:cNvPicPr>
          <p:nvPr/>
        </p:nvPicPr>
        <p:blipFill rotWithShape="1">
          <a:blip r:embed="rId3">
            <a:alphaModFix/>
            <a:duotone>
              <a:prstClr val="black"/>
              <a:schemeClr val="accent1">
                <a:tint val="45000"/>
                <a:satMod val="400000"/>
              </a:schemeClr>
            </a:duotone>
            <a:extLst>
              <a:ext uri="{28A0092B-C50C-407E-A947-70E740481C1C}">
                <a14:useLocalDpi xmlns:a14="http://schemas.microsoft.com/office/drawing/2010/main" val="0"/>
              </a:ext>
            </a:extLst>
          </a:blip>
          <a:srcRect l="51171" t="1025" r="-51171" b="1025"/>
          <a:stretch/>
        </p:blipFill>
        <p:spPr>
          <a:xfrm>
            <a:off x="1279466" y="193962"/>
            <a:ext cx="3394134" cy="2262911"/>
          </a:xfrm>
          <a:prstGeom prst="rect">
            <a:avLst/>
          </a:prstGeom>
        </p:spPr>
      </p:pic>
    </p:spTree>
    <p:extLst>
      <p:ext uri="{BB962C8B-B14F-4D97-AF65-F5344CB8AC3E}">
        <p14:creationId xmlns:p14="http://schemas.microsoft.com/office/powerpoint/2010/main" val="239062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C1F0-B162-423F-B8D5-5D59A5337537}"/>
              </a:ext>
            </a:extLst>
          </p:cNvPr>
          <p:cNvSpPr>
            <a:spLocks noGrp="1"/>
          </p:cNvSpPr>
          <p:nvPr>
            <p:ph type="title"/>
          </p:nvPr>
        </p:nvSpPr>
        <p:spPr>
          <a:xfrm>
            <a:off x="1261872" y="365760"/>
            <a:ext cx="9692640" cy="406597"/>
          </a:xfrm>
        </p:spPr>
        <p:txBody>
          <a:bodyPr>
            <a:noAutofit/>
          </a:bodyPr>
          <a:lstStyle/>
          <a:p>
            <a:r>
              <a:rPr lang="en-US" sz="2000" dirty="0"/>
              <a:t>MyPlinko Simulation – Problem Statement</a:t>
            </a:r>
          </a:p>
        </p:txBody>
      </p:sp>
      <p:sp>
        <p:nvSpPr>
          <p:cNvPr id="3" name="Content Placeholder 2">
            <a:extLst>
              <a:ext uri="{FF2B5EF4-FFF2-40B4-BE49-F238E27FC236}">
                <a16:creationId xmlns:a16="http://schemas.microsoft.com/office/drawing/2014/main" id="{726DE22D-073E-4D0D-BD9B-AC2A9EEEB358}"/>
              </a:ext>
            </a:extLst>
          </p:cNvPr>
          <p:cNvSpPr>
            <a:spLocks noGrp="1"/>
          </p:cNvSpPr>
          <p:nvPr>
            <p:ph idx="1"/>
          </p:nvPr>
        </p:nvSpPr>
        <p:spPr>
          <a:xfrm>
            <a:off x="1261871" y="1138118"/>
            <a:ext cx="9692639" cy="5271560"/>
          </a:xfrm>
        </p:spPr>
        <p:txBody>
          <a:bodyPr>
            <a:normAutofit/>
          </a:bodyPr>
          <a:lstStyle/>
          <a:p>
            <a:r>
              <a:rPr lang="en-US" b="1" dirty="0"/>
              <a:t>Overview:</a:t>
            </a:r>
          </a:p>
          <a:p>
            <a:pPr lvl="1"/>
            <a:r>
              <a:rPr lang="en-US" dirty="0"/>
              <a:t>MyPlinko is a simple simulation of the popular game “Plinko” from the television series         “The Price Is Right”. [</a:t>
            </a:r>
            <a:r>
              <a:rPr lang="en-US" dirty="0">
                <a:hlinkClick r:id="rId3"/>
              </a:rPr>
              <a:t>http://www.priceisright.com/</a:t>
            </a:r>
            <a:r>
              <a:rPr lang="en-US" dirty="0"/>
              <a:t>]</a:t>
            </a:r>
          </a:p>
          <a:p>
            <a:pPr lvl="1"/>
            <a:r>
              <a:rPr lang="en-US" dirty="0"/>
              <a:t>The game premise is simple; A flat disc is dropped onto a large board covered in small pegs. The disc bounces off these pegs as it drops down towards the bottom of the board. The bottom of the board catches the discs and different amount is won based on the bucket that the disc lands.</a:t>
            </a:r>
          </a:p>
          <a:p>
            <a:endParaRPr lang="en-US" dirty="0"/>
          </a:p>
          <a:p>
            <a:r>
              <a:rPr lang="en-US" b="1" dirty="0"/>
              <a:t>Problem Statement: How to Win with maximum Amount?</a:t>
            </a:r>
          </a:p>
          <a:p>
            <a:pPr lvl="1"/>
            <a:r>
              <a:rPr lang="en-US" dirty="0"/>
              <a:t>Dropping a ball into the right stationary bucket is way to earn cash in this game. They can earn you Ten, Hundred, or even Thousand dollars at a time, so if you land a ball in the correct one, you get a nice reward.</a:t>
            </a:r>
          </a:p>
          <a:p>
            <a:pPr lvl="1"/>
            <a:r>
              <a:rPr lang="en-US" dirty="0"/>
              <a:t>Plinko-gaming-strategy No. 1: Basically, if you're in it to win highest dollars, stick to the middle slots. Simple enough.</a:t>
            </a:r>
          </a:p>
          <a:p>
            <a:pPr marL="274320" lvl="1" indent="0">
              <a:buNone/>
            </a:pPr>
            <a:endParaRPr lang="en-US" dirty="0"/>
          </a:p>
          <a:p>
            <a:pPr marL="274320" lvl="1" indent="0">
              <a:buNone/>
            </a:pPr>
            <a:endParaRPr lang="en-US" dirty="0"/>
          </a:p>
          <a:p>
            <a:pPr marL="274320" lvl="1" indent="0" algn="ctr">
              <a:buNone/>
            </a:pPr>
            <a:r>
              <a:rPr lang="en-US" sz="1800" u="sng" dirty="0"/>
              <a:t>My attempt here is to run multiple simulation to see if this strategy holds true. </a:t>
            </a:r>
          </a:p>
        </p:txBody>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p:txBody>
          <a:bodyPr>
            <a:normAutofit lnSpcReduction="10000"/>
          </a:bodyPr>
          <a:lstStyle/>
          <a:p>
            <a:fld id="{B2DC25EE-239B-4C5F-AAD1-255A7D5F1EE2}" type="slidenum">
              <a:rPr lang="en-US" smtClean="0"/>
              <a:t>2</a:t>
            </a:fld>
            <a:endParaRPr lang="en-US" dirty="0"/>
          </a:p>
        </p:txBody>
      </p:sp>
      <p:pic>
        <p:nvPicPr>
          <p:cNvPr id="7" name="Picture 6">
            <a:extLst>
              <a:ext uri="{FF2B5EF4-FFF2-40B4-BE49-F238E27FC236}">
                <a16:creationId xmlns:a16="http://schemas.microsoft.com/office/drawing/2014/main" id="{E4B164C1-D173-4B44-A142-5FB7B47E75D8}"/>
              </a:ext>
              <a:ext uri="{C183D7F6-B498-43B3-948B-1728B52AA6E4}">
                <adec:decorative xmlns:adec="http://schemas.microsoft.com/office/drawing/2017/decorative" val="1"/>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51171" t="1025" r="-51171" b="1025"/>
          <a:stretch/>
        </p:blipFill>
        <p:spPr>
          <a:xfrm>
            <a:off x="10382491" y="68201"/>
            <a:ext cx="2941784" cy="1774074"/>
          </a:xfrm>
          <a:prstGeom prst="rect">
            <a:avLst/>
          </a:prstGeom>
        </p:spPr>
      </p:pic>
    </p:spTree>
    <p:extLst>
      <p:ext uri="{BB962C8B-B14F-4D97-AF65-F5344CB8AC3E}">
        <p14:creationId xmlns:p14="http://schemas.microsoft.com/office/powerpoint/2010/main" val="34960477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9BA6823-D634-4227-9E71-5E84810CD7B5}"/>
              </a:ext>
            </a:extLst>
          </p:cNvPr>
          <p:cNvSpPr>
            <a:spLocks noGrp="1"/>
          </p:cNvSpPr>
          <p:nvPr>
            <p:ph type="title"/>
          </p:nvPr>
        </p:nvSpPr>
        <p:spPr>
          <a:xfrm>
            <a:off x="1261872" y="365760"/>
            <a:ext cx="9692640" cy="406597"/>
          </a:xfrm>
        </p:spPr>
        <p:txBody>
          <a:bodyPr>
            <a:noAutofit/>
          </a:bodyPr>
          <a:lstStyle/>
          <a:p>
            <a:r>
              <a:rPr lang="en-US" sz="2000" dirty="0"/>
              <a:t>MyPlinko Simulation – Flow Chart</a:t>
            </a:r>
          </a:p>
        </p:txBody>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B2DC25EE-239B-4C5F-AAD1-255A7D5F1EE2}" type="slidenum">
              <a:rPr lang="en-US">
                <a:solidFill>
                  <a:schemeClr val="tx1">
                    <a:alpha val="70000"/>
                  </a:schemeClr>
                </a:solidFill>
              </a:rPr>
              <a:pPr>
                <a:lnSpc>
                  <a:spcPct val="90000"/>
                </a:lnSpc>
                <a:spcAft>
                  <a:spcPts val="600"/>
                </a:spcAft>
              </a:pPr>
              <a:t>3</a:t>
            </a:fld>
            <a:endParaRPr lang="en-US" dirty="0">
              <a:solidFill>
                <a:schemeClr val="tx1">
                  <a:alpha val="70000"/>
                </a:schemeClr>
              </a:solidFill>
            </a:endParaRPr>
          </a:p>
        </p:txBody>
      </p:sp>
      <p:sp>
        <p:nvSpPr>
          <p:cNvPr id="16" name="Content Placeholder 2">
            <a:extLst>
              <a:ext uri="{FF2B5EF4-FFF2-40B4-BE49-F238E27FC236}">
                <a16:creationId xmlns:a16="http://schemas.microsoft.com/office/drawing/2014/main" id="{C7AD2E2E-DC76-458B-A0F4-CCED7E920E92}"/>
              </a:ext>
            </a:extLst>
          </p:cNvPr>
          <p:cNvSpPr>
            <a:spLocks noGrp="1"/>
          </p:cNvSpPr>
          <p:nvPr>
            <p:ph idx="1"/>
          </p:nvPr>
        </p:nvSpPr>
        <p:spPr>
          <a:xfrm>
            <a:off x="1261871" y="1138118"/>
            <a:ext cx="4326129" cy="5271560"/>
          </a:xfrm>
        </p:spPr>
        <p:txBody>
          <a:bodyPr>
            <a:normAutofit fontScale="92500" lnSpcReduction="20000"/>
          </a:bodyPr>
          <a:lstStyle/>
          <a:p>
            <a:r>
              <a:rPr lang="en-US" dirty="0"/>
              <a:t>Basics:</a:t>
            </a:r>
          </a:p>
          <a:p>
            <a:pPr lvl="1"/>
            <a:r>
              <a:rPr lang="en-US" dirty="0"/>
              <a:t>Treated the Board has a matrix wall having columns as number of slots added by 1 and rows as number of slots multiplied by 2 and then added 1.</a:t>
            </a:r>
          </a:p>
          <a:p>
            <a:pPr lvl="1"/>
            <a:r>
              <a:rPr lang="en-US" dirty="0"/>
              <a:t>Treated each peg position as of 0.5 increments from left to right; left wall having score or 0.5 and right wall having score of number of slots + 0.5</a:t>
            </a:r>
          </a:p>
          <a:p>
            <a:pPr lvl="1"/>
            <a:r>
              <a:rPr lang="en-US" dirty="0"/>
              <a:t>Each drop lane indicated by a starting score of 1, 2, 3, so on till number of slots. </a:t>
            </a:r>
          </a:p>
          <a:p>
            <a:pPr lvl="1"/>
            <a:r>
              <a:rPr lang="en-US" dirty="0"/>
              <a:t>Each drop has a direction or Left or Right.</a:t>
            </a:r>
          </a:p>
          <a:p>
            <a:pPr lvl="1"/>
            <a:r>
              <a:rPr lang="en-US" dirty="0"/>
              <a:t>Each drop was given a score or +/- 0.5 based on drop on Right (+) or Left (-) side.</a:t>
            </a:r>
          </a:p>
          <a:p>
            <a:r>
              <a:rPr lang="en-US" dirty="0"/>
              <a:t>Simulation</a:t>
            </a:r>
          </a:p>
          <a:p>
            <a:pPr lvl="1"/>
            <a:r>
              <a:rPr lang="en-US" dirty="0"/>
              <a:t>Used random function to get direction for Left or Right</a:t>
            </a:r>
          </a:p>
          <a:p>
            <a:pPr lvl="1"/>
            <a:r>
              <a:rPr lang="en-US" dirty="0"/>
              <a:t>Kept score with each fall step based on above rules.</a:t>
            </a:r>
          </a:p>
          <a:p>
            <a:pPr lvl="1"/>
            <a:r>
              <a:rPr lang="en-US" dirty="0"/>
              <a:t>Final score would determine the bucket and there by the amount won.   </a:t>
            </a:r>
          </a:p>
          <a:p>
            <a:pPr lvl="1"/>
            <a:r>
              <a:rPr lang="en-US" dirty="0"/>
              <a:t>Care taken when the disc was on near to the left or right wall and random function gave invalid direction. The direction was corrected and scored aligned.  </a:t>
            </a:r>
          </a:p>
        </p:txBody>
      </p:sp>
      <p:grpSp>
        <p:nvGrpSpPr>
          <p:cNvPr id="127" name="Group 126">
            <a:extLst>
              <a:ext uri="{FF2B5EF4-FFF2-40B4-BE49-F238E27FC236}">
                <a16:creationId xmlns:a16="http://schemas.microsoft.com/office/drawing/2014/main" id="{3C784D1D-5E01-441F-9022-36A356C36A5E}"/>
              </a:ext>
            </a:extLst>
          </p:cNvPr>
          <p:cNvGrpSpPr/>
          <p:nvPr/>
        </p:nvGrpSpPr>
        <p:grpSpPr>
          <a:xfrm>
            <a:off x="6793338" y="482342"/>
            <a:ext cx="3690447" cy="5872041"/>
            <a:chOff x="7319811" y="482342"/>
            <a:chExt cx="3690447" cy="5872041"/>
          </a:xfrm>
        </p:grpSpPr>
        <p:sp>
          <p:nvSpPr>
            <p:cNvPr id="19" name="Flowchart: Decision 18">
              <a:extLst>
                <a:ext uri="{FF2B5EF4-FFF2-40B4-BE49-F238E27FC236}">
                  <a16:creationId xmlns:a16="http://schemas.microsoft.com/office/drawing/2014/main" id="{6F636CD1-F491-4412-B644-6377EE72B0C1}"/>
                </a:ext>
              </a:extLst>
            </p:cNvPr>
            <p:cNvSpPr/>
            <p:nvPr/>
          </p:nvSpPr>
          <p:spPr>
            <a:xfrm>
              <a:off x="7319811" y="482342"/>
              <a:ext cx="2045855" cy="5890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Run next Simulation ?</a:t>
              </a:r>
            </a:p>
          </p:txBody>
        </p:sp>
        <p:sp>
          <p:nvSpPr>
            <p:cNvPr id="22" name="Flowchart: Process 21">
              <a:extLst>
                <a:ext uri="{FF2B5EF4-FFF2-40B4-BE49-F238E27FC236}">
                  <a16:creationId xmlns:a16="http://schemas.microsoft.com/office/drawing/2014/main" id="{C3F72CE0-E8DC-48E7-91F3-1DA89AEE2E69}"/>
                </a:ext>
              </a:extLst>
            </p:cNvPr>
            <p:cNvSpPr/>
            <p:nvPr/>
          </p:nvSpPr>
          <p:spPr>
            <a:xfrm>
              <a:off x="7653474" y="1230297"/>
              <a:ext cx="1378528" cy="4065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Starting Score = Lane Number</a:t>
              </a:r>
            </a:p>
          </p:txBody>
        </p:sp>
        <p:sp>
          <p:nvSpPr>
            <p:cNvPr id="23" name="Flowchart: Decision 22">
              <a:extLst>
                <a:ext uri="{FF2B5EF4-FFF2-40B4-BE49-F238E27FC236}">
                  <a16:creationId xmlns:a16="http://schemas.microsoft.com/office/drawing/2014/main" id="{0BA6439B-5865-4EFE-B013-9D6483EDA4EF}"/>
                </a:ext>
              </a:extLst>
            </p:cNvPr>
            <p:cNvSpPr/>
            <p:nvPr/>
          </p:nvSpPr>
          <p:spPr>
            <a:xfrm>
              <a:off x="7376383" y="1770822"/>
              <a:ext cx="2045855" cy="5890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Run next Drop?</a:t>
              </a:r>
            </a:p>
          </p:txBody>
        </p:sp>
        <p:sp>
          <p:nvSpPr>
            <p:cNvPr id="24" name="Flowchart: Process 23">
              <a:extLst>
                <a:ext uri="{FF2B5EF4-FFF2-40B4-BE49-F238E27FC236}">
                  <a16:creationId xmlns:a16="http://schemas.microsoft.com/office/drawing/2014/main" id="{E66C3C65-EA3D-44E6-AB7F-9B4B7F124159}"/>
                </a:ext>
              </a:extLst>
            </p:cNvPr>
            <p:cNvSpPr/>
            <p:nvPr/>
          </p:nvSpPr>
          <p:spPr>
            <a:xfrm>
              <a:off x="7710046" y="2493833"/>
              <a:ext cx="1378528" cy="4065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Get Random Direction</a:t>
              </a:r>
            </a:p>
          </p:txBody>
        </p:sp>
        <p:sp>
          <p:nvSpPr>
            <p:cNvPr id="25" name="Flowchart: Decision 24">
              <a:extLst>
                <a:ext uri="{FF2B5EF4-FFF2-40B4-BE49-F238E27FC236}">
                  <a16:creationId xmlns:a16="http://schemas.microsoft.com/office/drawing/2014/main" id="{CED0C7C5-B703-47F7-B274-EA61B8DF2E1E}"/>
                </a:ext>
              </a:extLst>
            </p:cNvPr>
            <p:cNvSpPr/>
            <p:nvPr/>
          </p:nvSpPr>
          <p:spPr>
            <a:xfrm>
              <a:off x="7559380" y="2997414"/>
              <a:ext cx="1566717" cy="5890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Is Left ?</a:t>
              </a:r>
            </a:p>
          </p:txBody>
        </p:sp>
        <p:sp>
          <p:nvSpPr>
            <p:cNvPr id="26" name="Flowchart: Process 25">
              <a:extLst>
                <a:ext uri="{FF2B5EF4-FFF2-40B4-BE49-F238E27FC236}">
                  <a16:creationId xmlns:a16="http://schemas.microsoft.com/office/drawing/2014/main" id="{4B5F6B30-A7D1-41F5-BC21-2F646536D5A3}"/>
                </a:ext>
              </a:extLst>
            </p:cNvPr>
            <p:cNvSpPr/>
            <p:nvPr/>
          </p:nvSpPr>
          <p:spPr>
            <a:xfrm>
              <a:off x="7653474" y="3711294"/>
              <a:ext cx="1378528" cy="4065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Score -= 0.5</a:t>
              </a:r>
            </a:p>
          </p:txBody>
        </p:sp>
        <p:sp>
          <p:nvSpPr>
            <p:cNvPr id="27" name="Flowchart: Process 26">
              <a:extLst>
                <a:ext uri="{FF2B5EF4-FFF2-40B4-BE49-F238E27FC236}">
                  <a16:creationId xmlns:a16="http://schemas.microsoft.com/office/drawing/2014/main" id="{7CD4E936-3348-4107-B0BB-44E36D72C006}"/>
                </a:ext>
              </a:extLst>
            </p:cNvPr>
            <p:cNvSpPr/>
            <p:nvPr/>
          </p:nvSpPr>
          <p:spPr>
            <a:xfrm>
              <a:off x="9452481" y="3711293"/>
              <a:ext cx="1378528" cy="4065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Score +=0.5</a:t>
              </a:r>
            </a:p>
          </p:txBody>
        </p:sp>
        <p:sp>
          <p:nvSpPr>
            <p:cNvPr id="28" name="Flowchart: Decision 27">
              <a:extLst>
                <a:ext uri="{FF2B5EF4-FFF2-40B4-BE49-F238E27FC236}">
                  <a16:creationId xmlns:a16="http://schemas.microsoft.com/office/drawing/2014/main" id="{3E51C3B5-1C0D-4D6A-8FB7-C34201AAE736}"/>
                </a:ext>
              </a:extLst>
            </p:cNvPr>
            <p:cNvSpPr/>
            <p:nvPr/>
          </p:nvSpPr>
          <p:spPr>
            <a:xfrm>
              <a:off x="7559380" y="4221032"/>
              <a:ext cx="1566717" cy="5890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Is Score &lt; Left Wall ?</a:t>
              </a:r>
            </a:p>
          </p:txBody>
        </p:sp>
        <p:sp>
          <p:nvSpPr>
            <p:cNvPr id="29" name="Flowchart: Decision 28">
              <a:extLst>
                <a:ext uri="{FF2B5EF4-FFF2-40B4-BE49-F238E27FC236}">
                  <a16:creationId xmlns:a16="http://schemas.microsoft.com/office/drawing/2014/main" id="{F1F2E5D6-C272-4F3E-9921-78732C4BF398}"/>
                </a:ext>
              </a:extLst>
            </p:cNvPr>
            <p:cNvSpPr/>
            <p:nvPr/>
          </p:nvSpPr>
          <p:spPr>
            <a:xfrm>
              <a:off x="7559380" y="4978814"/>
              <a:ext cx="1566717" cy="5890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Is Score &gt; Right Wall ?</a:t>
              </a:r>
            </a:p>
          </p:txBody>
        </p:sp>
        <p:sp>
          <p:nvSpPr>
            <p:cNvPr id="30" name="Flowchart: Process 29">
              <a:extLst>
                <a:ext uri="{FF2B5EF4-FFF2-40B4-BE49-F238E27FC236}">
                  <a16:creationId xmlns:a16="http://schemas.microsoft.com/office/drawing/2014/main" id="{A30C73FA-B8B7-4B4A-8B94-980FA8DE695E}"/>
                </a:ext>
              </a:extLst>
            </p:cNvPr>
            <p:cNvSpPr/>
            <p:nvPr/>
          </p:nvSpPr>
          <p:spPr>
            <a:xfrm>
              <a:off x="9452481" y="4340936"/>
              <a:ext cx="1378528" cy="573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Move Right</a:t>
              </a:r>
            </a:p>
            <a:p>
              <a:pPr algn="ctr"/>
              <a:r>
                <a:rPr lang="en-US" sz="1050" dirty="0"/>
                <a:t>Score += 1.0</a:t>
              </a:r>
            </a:p>
            <a:p>
              <a:pPr algn="ctr"/>
              <a:r>
                <a:rPr lang="en-US" sz="1050" dirty="0"/>
                <a:t>Direction = “Right”</a:t>
              </a:r>
            </a:p>
          </p:txBody>
        </p:sp>
        <p:sp>
          <p:nvSpPr>
            <p:cNvPr id="31" name="Flowchart: Process 30">
              <a:extLst>
                <a:ext uri="{FF2B5EF4-FFF2-40B4-BE49-F238E27FC236}">
                  <a16:creationId xmlns:a16="http://schemas.microsoft.com/office/drawing/2014/main" id="{A23EDEE4-D0F4-4E39-BD8A-B73258A916C0}"/>
                </a:ext>
              </a:extLst>
            </p:cNvPr>
            <p:cNvSpPr/>
            <p:nvPr/>
          </p:nvSpPr>
          <p:spPr>
            <a:xfrm>
              <a:off x="9452481" y="5034226"/>
              <a:ext cx="1378528" cy="573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Move Left</a:t>
              </a:r>
            </a:p>
            <a:p>
              <a:pPr algn="ctr"/>
              <a:r>
                <a:rPr lang="en-US" sz="1050" dirty="0"/>
                <a:t>Score -= 1.0</a:t>
              </a:r>
            </a:p>
            <a:p>
              <a:pPr algn="ctr"/>
              <a:r>
                <a:rPr lang="en-US" sz="1050" dirty="0"/>
                <a:t>Direction = “Left”</a:t>
              </a:r>
            </a:p>
          </p:txBody>
        </p:sp>
        <p:sp>
          <p:nvSpPr>
            <p:cNvPr id="32" name="Flowchart: Process 31">
              <a:extLst>
                <a:ext uri="{FF2B5EF4-FFF2-40B4-BE49-F238E27FC236}">
                  <a16:creationId xmlns:a16="http://schemas.microsoft.com/office/drawing/2014/main" id="{815622A4-9DF1-491F-BF18-840EBF98D6D1}"/>
                </a:ext>
              </a:extLst>
            </p:cNvPr>
            <p:cNvSpPr/>
            <p:nvPr/>
          </p:nvSpPr>
          <p:spPr>
            <a:xfrm>
              <a:off x="7653474" y="5947785"/>
              <a:ext cx="1378528" cy="4065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Record Current Direction and Current Score</a:t>
              </a:r>
            </a:p>
          </p:txBody>
        </p:sp>
        <p:cxnSp>
          <p:nvCxnSpPr>
            <p:cNvPr id="34" name="Straight Arrow Connector 33">
              <a:extLst>
                <a:ext uri="{FF2B5EF4-FFF2-40B4-BE49-F238E27FC236}">
                  <a16:creationId xmlns:a16="http://schemas.microsoft.com/office/drawing/2014/main" id="{E8391886-6246-42E3-A471-447616AF6D7B}"/>
                </a:ext>
              </a:extLst>
            </p:cNvPr>
            <p:cNvCxnSpPr/>
            <p:nvPr/>
          </p:nvCxnSpPr>
          <p:spPr>
            <a:xfrm flipH="1">
              <a:off x="8342738" y="1071425"/>
              <a:ext cx="1" cy="15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B63AB2E-AB36-474B-9639-7C26CC0129C4}"/>
                </a:ext>
              </a:extLst>
            </p:cNvPr>
            <p:cNvCxnSpPr>
              <a:cxnSpLocks/>
              <a:endCxn id="24" idx="0"/>
            </p:cNvCxnSpPr>
            <p:nvPr/>
          </p:nvCxnSpPr>
          <p:spPr>
            <a:xfrm>
              <a:off x="8371026" y="2359905"/>
              <a:ext cx="28284" cy="133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4823C0-8C89-4649-8574-A7EDB816CE27}"/>
                </a:ext>
              </a:extLst>
            </p:cNvPr>
            <p:cNvCxnSpPr>
              <a:cxnSpLocks/>
            </p:cNvCxnSpPr>
            <p:nvPr/>
          </p:nvCxnSpPr>
          <p:spPr>
            <a:xfrm>
              <a:off x="8314452" y="1636894"/>
              <a:ext cx="56573" cy="133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D42D5EE-D900-4CD1-A509-FDCA16BEB7E8}"/>
                </a:ext>
              </a:extLst>
            </p:cNvPr>
            <p:cNvCxnSpPr>
              <a:cxnSpLocks/>
            </p:cNvCxnSpPr>
            <p:nvPr/>
          </p:nvCxnSpPr>
          <p:spPr>
            <a:xfrm>
              <a:off x="8342738" y="2900430"/>
              <a:ext cx="1" cy="9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81ECEE5-75E8-4199-B869-D1E0EA514CD1}"/>
                </a:ext>
              </a:extLst>
            </p:cNvPr>
            <p:cNvCxnSpPr>
              <a:cxnSpLocks/>
            </p:cNvCxnSpPr>
            <p:nvPr/>
          </p:nvCxnSpPr>
          <p:spPr>
            <a:xfrm flipH="1">
              <a:off x="8342738" y="3586497"/>
              <a:ext cx="1" cy="124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F077A7A-A962-47E8-868C-C0CEA2930658}"/>
                </a:ext>
              </a:extLst>
            </p:cNvPr>
            <p:cNvCxnSpPr>
              <a:cxnSpLocks/>
            </p:cNvCxnSpPr>
            <p:nvPr/>
          </p:nvCxnSpPr>
          <p:spPr>
            <a:xfrm>
              <a:off x="8342738" y="4117891"/>
              <a:ext cx="1" cy="10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C0F0490-F3FD-4304-97DA-1C8260F8D654}"/>
                </a:ext>
              </a:extLst>
            </p:cNvPr>
            <p:cNvCxnSpPr>
              <a:cxnSpLocks/>
              <a:endCxn id="29" idx="0"/>
            </p:cNvCxnSpPr>
            <p:nvPr/>
          </p:nvCxnSpPr>
          <p:spPr>
            <a:xfrm flipH="1">
              <a:off x="8342739" y="4810115"/>
              <a:ext cx="2" cy="16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8706DFD-A9E0-4034-9F7F-6F4F202C8C0A}"/>
                </a:ext>
              </a:extLst>
            </p:cNvPr>
            <p:cNvCxnSpPr>
              <a:cxnSpLocks/>
              <a:stCxn id="29" idx="3"/>
              <a:endCxn id="31" idx="1"/>
            </p:cNvCxnSpPr>
            <p:nvPr/>
          </p:nvCxnSpPr>
          <p:spPr>
            <a:xfrm>
              <a:off x="9126097" y="5273356"/>
              <a:ext cx="326384" cy="4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22896F-FE6F-404A-AE06-277C7A9BB9DE}"/>
                </a:ext>
              </a:extLst>
            </p:cNvPr>
            <p:cNvCxnSpPr>
              <a:cxnSpLocks/>
            </p:cNvCxnSpPr>
            <p:nvPr/>
          </p:nvCxnSpPr>
          <p:spPr>
            <a:xfrm>
              <a:off x="8342738" y="5541475"/>
              <a:ext cx="0" cy="40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D84CC3-9CCD-4301-ABEB-15C501E291EF}"/>
                </a:ext>
              </a:extLst>
            </p:cNvPr>
            <p:cNvCxnSpPr>
              <a:cxnSpLocks/>
              <a:stCxn id="23" idx="3"/>
              <a:endCxn id="82" idx="1"/>
            </p:cNvCxnSpPr>
            <p:nvPr/>
          </p:nvCxnSpPr>
          <p:spPr>
            <a:xfrm>
              <a:off x="9422238" y="2065364"/>
              <a:ext cx="209492" cy="8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C935932C-8802-47C3-83FA-ED770009C9D3}"/>
                </a:ext>
              </a:extLst>
            </p:cNvPr>
            <p:cNvCxnSpPr>
              <a:stCxn id="25" idx="3"/>
              <a:endCxn id="27" idx="0"/>
            </p:cNvCxnSpPr>
            <p:nvPr/>
          </p:nvCxnSpPr>
          <p:spPr>
            <a:xfrm>
              <a:off x="9126097" y="3291956"/>
              <a:ext cx="1015648" cy="419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049D992-B8C9-404F-8A7E-B3E809A446EF}"/>
                </a:ext>
              </a:extLst>
            </p:cNvPr>
            <p:cNvCxnSpPr>
              <a:cxnSpLocks/>
              <a:stCxn id="28" idx="3"/>
              <a:endCxn id="30" idx="1"/>
            </p:cNvCxnSpPr>
            <p:nvPr/>
          </p:nvCxnSpPr>
          <p:spPr>
            <a:xfrm>
              <a:off x="9126097" y="4515574"/>
              <a:ext cx="326384" cy="1120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C4135FE-EFDD-479C-8325-49D185B00329}"/>
                </a:ext>
              </a:extLst>
            </p:cNvPr>
            <p:cNvCxnSpPr>
              <a:cxnSpLocks/>
              <a:stCxn id="31" idx="2"/>
              <a:endCxn id="32" idx="3"/>
            </p:cNvCxnSpPr>
            <p:nvPr/>
          </p:nvCxnSpPr>
          <p:spPr>
            <a:xfrm rot="5400000">
              <a:off x="9315138" y="5324477"/>
              <a:ext cx="543472" cy="1109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2A86C903-7802-4268-912E-47967026C289}"/>
                </a:ext>
              </a:extLst>
            </p:cNvPr>
            <p:cNvCxnSpPr>
              <a:cxnSpLocks/>
              <a:stCxn id="32" idx="2"/>
              <a:endCxn id="23" idx="1"/>
            </p:cNvCxnSpPr>
            <p:nvPr/>
          </p:nvCxnSpPr>
          <p:spPr>
            <a:xfrm rot="5400000" flipH="1">
              <a:off x="5715052" y="3726696"/>
              <a:ext cx="4289018" cy="966355"/>
            </a:xfrm>
            <a:prstGeom prst="bentConnector4">
              <a:avLst>
                <a:gd name="adj1" fmla="val -5330"/>
                <a:gd name="adj2" fmla="val 1236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AF8C668-4B13-47DE-B685-ADCAD41CD8AB}"/>
                </a:ext>
              </a:extLst>
            </p:cNvPr>
            <p:cNvCxnSpPr>
              <a:cxnSpLocks/>
              <a:stCxn id="82" idx="0"/>
              <a:endCxn id="19" idx="0"/>
            </p:cNvCxnSpPr>
            <p:nvPr/>
          </p:nvCxnSpPr>
          <p:spPr>
            <a:xfrm rot="16200000" flipV="1">
              <a:off x="8637513" y="187569"/>
              <a:ext cx="1388709" cy="1978255"/>
            </a:xfrm>
            <a:prstGeom prst="bentConnector3">
              <a:avLst>
                <a:gd name="adj1" fmla="val 116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F79B0269-6123-4F00-8F99-BB78B44D1EBF}"/>
                </a:ext>
              </a:extLst>
            </p:cNvPr>
            <p:cNvCxnSpPr>
              <a:cxnSpLocks/>
              <a:stCxn id="27" idx="2"/>
              <a:endCxn id="28" idx="0"/>
            </p:cNvCxnSpPr>
            <p:nvPr/>
          </p:nvCxnSpPr>
          <p:spPr>
            <a:xfrm rot="5400000">
              <a:off x="9190671" y="3269958"/>
              <a:ext cx="103142" cy="17990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owchart: Process 81">
              <a:extLst>
                <a:ext uri="{FF2B5EF4-FFF2-40B4-BE49-F238E27FC236}">
                  <a16:creationId xmlns:a16="http://schemas.microsoft.com/office/drawing/2014/main" id="{D4D1E2BF-FFA1-486C-9734-764229F2D724}"/>
                </a:ext>
              </a:extLst>
            </p:cNvPr>
            <p:cNvSpPr/>
            <p:nvPr/>
          </p:nvSpPr>
          <p:spPr>
            <a:xfrm>
              <a:off x="9631730" y="1871051"/>
              <a:ext cx="1378528" cy="4065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Record Drop Direction and Final Score</a:t>
              </a:r>
            </a:p>
          </p:txBody>
        </p:sp>
        <p:sp>
          <p:nvSpPr>
            <p:cNvPr id="91" name="TextBox 90">
              <a:extLst>
                <a:ext uri="{FF2B5EF4-FFF2-40B4-BE49-F238E27FC236}">
                  <a16:creationId xmlns:a16="http://schemas.microsoft.com/office/drawing/2014/main" id="{5DB37BCE-52FF-4929-B8F0-E25ED40F0732}"/>
                </a:ext>
              </a:extLst>
            </p:cNvPr>
            <p:cNvSpPr txBox="1"/>
            <p:nvPr/>
          </p:nvSpPr>
          <p:spPr>
            <a:xfrm>
              <a:off x="9240051" y="1852911"/>
              <a:ext cx="489527" cy="215444"/>
            </a:xfrm>
            <a:prstGeom prst="rect">
              <a:avLst/>
            </a:prstGeom>
            <a:noFill/>
          </p:spPr>
          <p:txBody>
            <a:bodyPr wrap="square" rtlCol="0">
              <a:spAutoFit/>
            </a:bodyPr>
            <a:lstStyle/>
            <a:p>
              <a:r>
                <a:rPr lang="en-US" sz="800" b="1" dirty="0"/>
                <a:t>No</a:t>
              </a:r>
              <a:endParaRPr lang="en-US" sz="600" b="1" dirty="0"/>
            </a:p>
          </p:txBody>
        </p:sp>
        <p:sp>
          <p:nvSpPr>
            <p:cNvPr id="92" name="TextBox 91">
              <a:extLst>
                <a:ext uri="{FF2B5EF4-FFF2-40B4-BE49-F238E27FC236}">
                  <a16:creationId xmlns:a16="http://schemas.microsoft.com/office/drawing/2014/main" id="{19C0E275-5D2F-4D73-8C3B-7198297862B9}"/>
                </a:ext>
              </a:extLst>
            </p:cNvPr>
            <p:cNvSpPr txBox="1"/>
            <p:nvPr/>
          </p:nvSpPr>
          <p:spPr>
            <a:xfrm>
              <a:off x="8646499" y="2268735"/>
              <a:ext cx="489527" cy="215444"/>
            </a:xfrm>
            <a:prstGeom prst="rect">
              <a:avLst/>
            </a:prstGeom>
            <a:noFill/>
          </p:spPr>
          <p:txBody>
            <a:bodyPr wrap="square" rtlCol="0">
              <a:spAutoFit/>
            </a:bodyPr>
            <a:lstStyle/>
            <a:p>
              <a:r>
                <a:rPr lang="en-US" sz="800" dirty="0"/>
                <a:t>Yes</a:t>
              </a:r>
              <a:endParaRPr lang="en-US" sz="600" dirty="0"/>
            </a:p>
          </p:txBody>
        </p:sp>
        <p:sp>
          <p:nvSpPr>
            <p:cNvPr id="93" name="TextBox 92">
              <a:extLst>
                <a:ext uri="{FF2B5EF4-FFF2-40B4-BE49-F238E27FC236}">
                  <a16:creationId xmlns:a16="http://schemas.microsoft.com/office/drawing/2014/main" id="{53F4E4B1-0B1D-4950-885C-5D7C04DBD9C6}"/>
                </a:ext>
              </a:extLst>
            </p:cNvPr>
            <p:cNvSpPr txBox="1"/>
            <p:nvPr/>
          </p:nvSpPr>
          <p:spPr>
            <a:xfrm>
              <a:off x="8375066" y="3518324"/>
              <a:ext cx="489527" cy="215444"/>
            </a:xfrm>
            <a:prstGeom prst="rect">
              <a:avLst/>
            </a:prstGeom>
            <a:noFill/>
          </p:spPr>
          <p:txBody>
            <a:bodyPr wrap="square" rtlCol="0">
              <a:spAutoFit/>
            </a:bodyPr>
            <a:lstStyle/>
            <a:p>
              <a:r>
                <a:rPr lang="en-US" sz="800" dirty="0"/>
                <a:t>Yes</a:t>
              </a:r>
              <a:endParaRPr lang="en-US" sz="600" dirty="0"/>
            </a:p>
          </p:txBody>
        </p:sp>
        <p:sp>
          <p:nvSpPr>
            <p:cNvPr id="94" name="TextBox 93">
              <a:extLst>
                <a:ext uri="{FF2B5EF4-FFF2-40B4-BE49-F238E27FC236}">
                  <a16:creationId xmlns:a16="http://schemas.microsoft.com/office/drawing/2014/main" id="{1D37E58F-2D7A-499E-9408-13948BA509D5}"/>
                </a:ext>
              </a:extLst>
            </p:cNvPr>
            <p:cNvSpPr txBox="1"/>
            <p:nvPr/>
          </p:nvSpPr>
          <p:spPr>
            <a:xfrm>
              <a:off x="9142837" y="3098165"/>
              <a:ext cx="489527" cy="215444"/>
            </a:xfrm>
            <a:prstGeom prst="rect">
              <a:avLst/>
            </a:prstGeom>
            <a:noFill/>
          </p:spPr>
          <p:txBody>
            <a:bodyPr wrap="square" rtlCol="0">
              <a:spAutoFit/>
            </a:bodyPr>
            <a:lstStyle/>
            <a:p>
              <a:r>
                <a:rPr lang="en-US" sz="800" dirty="0"/>
                <a:t>No</a:t>
              </a:r>
              <a:endParaRPr lang="en-US" sz="600" dirty="0"/>
            </a:p>
          </p:txBody>
        </p:sp>
        <p:sp>
          <p:nvSpPr>
            <p:cNvPr id="95" name="TextBox 94">
              <a:extLst>
                <a:ext uri="{FF2B5EF4-FFF2-40B4-BE49-F238E27FC236}">
                  <a16:creationId xmlns:a16="http://schemas.microsoft.com/office/drawing/2014/main" id="{840EC161-7BB8-4802-A919-B26A3119120C}"/>
                </a:ext>
              </a:extLst>
            </p:cNvPr>
            <p:cNvSpPr txBox="1"/>
            <p:nvPr/>
          </p:nvSpPr>
          <p:spPr>
            <a:xfrm>
              <a:off x="8385168" y="4747845"/>
              <a:ext cx="489527" cy="215444"/>
            </a:xfrm>
            <a:prstGeom prst="rect">
              <a:avLst/>
            </a:prstGeom>
            <a:noFill/>
          </p:spPr>
          <p:txBody>
            <a:bodyPr wrap="square" rtlCol="0">
              <a:spAutoFit/>
            </a:bodyPr>
            <a:lstStyle/>
            <a:p>
              <a:r>
                <a:rPr lang="en-US" sz="800" dirty="0"/>
                <a:t>No</a:t>
              </a:r>
              <a:endParaRPr lang="en-US" sz="600" dirty="0"/>
            </a:p>
          </p:txBody>
        </p:sp>
        <p:sp>
          <p:nvSpPr>
            <p:cNvPr id="96" name="TextBox 95">
              <a:extLst>
                <a:ext uri="{FF2B5EF4-FFF2-40B4-BE49-F238E27FC236}">
                  <a16:creationId xmlns:a16="http://schemas.microsoft.com/office/drawing/2014/main" id="{77AE4D39-0F3E-483D-9C36-DE3F86FBBB82}"/>
                </a:ext>
              </a:extLst>
            </p:cNvPr>
            <p:cNvSpPr txBox="1"/>
            <p:nvPr/>
          </p:nvSpPr>
          <p:spPr>
            <a:xfrm>
              <a:off x="9091106" y="4319115"/>
              <a:ext cx="489527" cy="215444"/>
            </a:xfrm>
            <a:prstGeom prst="rect">
              <a:avLst/>
            </a:prstGeom>
            <a:noFill/>
          </p:spPr>
          <p:txBody>
            <a:bodyPr wrap="square" rtlCol="0">
              <a:spAutoFit/>
            </a:bodyPr>
            <a:lstStyle/>
            <a:p>
              <a:r>
                <a:rPr lang="en-US" sz="800" dirty="0"/>
                <a:t>Yes</a:t>
              </a:r>
              <a:endParaRPr lang="en-US" sz="600" dirty="0"/>
            </a:p>
          </p:txBody>
        </p:sp>
        <p:sp>
          <p:nvSpPr>
            <p:cNvPr id="110" name="TextBox 109">
              <a:extLst>
                <a:ext uri="{FF2B5EF4-FFF2-40B4-BE49-F238E27FC236}">
                  <a16:creationId xmlns:a16="http://schemas.microsoft.com/office/drawing/2014/main" id="{01DB141C-C54A-4022-83E3-899C0296466E}"/>
                </a:ext>
              </a:extLst>
            </p:cNvPr>
            <p:cNvSpPr txBox="1"/>
            <p:nvPr/>
          </p:nvSpPr>
          <p:spPr>
            <a:xfrm>
              <a:off x="9040911" y="5034871"/>
              <a:ext cx="489527" cy="215444"/>
            </a:xfrm>
            <a:prstGeom prst="rect">
              <a:avLst/>
            </a:prstGeom>
            <a:noFill/>
          </p:spPr>
          <p:txBody>
            <a:bodyPr wrap="square" rtlCol="0">
              <a:spAutoFit/>
            </a:bodyPr>
            <a:lstStyle/>
            <a:p>
              <a:r>
                <a:rPr lang="en-US" sz="800" dirty="0"/>
                <a:t>Yes</a:t>
              </a:r>
              <a:endParaRPr lang="en-US" sz="600" dirty="0"/>
            </a:p>
          </p:txBody>
        </p:sp>
        <p:sp>
          <p:nvSpPr>
            <p:cNvPr id="111" name="TextBox 110">
              <a:extLst>
                <a:ext uri="{FF2B5EF4-FFF2-40B4-BE49-F238E27FC236}">
                  <a16:creationId xmlns:a16="http://schemas.microsoft.com/office/drawing/2014/main" id="{581A5F9C-9A71-495B-B53C-D9043CDFDD6A}"/>
                </a:ext>
              </a:extLst>
            </p:cNvPr>
            <p:cNvSpPr txBox="1"/>
            <p:nvPr/>
          </p:nvSpPr>
          <p:spPr>
            <a:xfrm>
              <a:off x="8346769" y="5592168"/>
              <a:ext cx="489527" cy="215444"/>
            </a:xfrm>
            <a:prstGeom prst="rect">
              <a:avLst/>
            </a:prstGeom>
            <a:noFill/>
          </p:spPr>
          <p:txBody>
            <a:bodyPr wrap="square" rtlCol="0">
              <a:spAutoFit/>
            </a:bodyPr>
            <a:lstStyle/>
            <a:p>
              <a:r>
                <a:rPr lang="en-US" sz="800" dirty="0"/>
                <a:t>No</a:t>
              </a:r>
              <a:endParaRPr lang="en-US" sz="600" dirty="0"/>
            </a:p>
          </p:txBody>
        </p:sp>
        <p:cxnSp>
          <p:nvCxnSpPr>
            <p:cNvPr id="112" name="Connector: Elbow 111">
              <a:extLst>
                <a:ext uri="{FF2B5EF4-FFF2-40B4-BE49-F238E27FC236}">
                  <a16:creationId xmlns:a16="http://schemas.microsoft.com/office/drawing/2014/main" id="{296AD3B4-2A32-4417-B824-52C304C2BFB0}"/>
                </a:ext>
              </a:extLst>
            </p:cNvPr>
            <p:cNvCxnSpPr>
              <a:cxnSpLocks/>
              <a:stCxn id="30" idx="2"/>
              <a:endCxn id="29" idx="0"/>
            </p:cNvCxnSpPr>
            <p:nvPr/>
          </p:nvCxnSpPr>
          <p:spPr>
            <a:xfrm rot="5400000">
              <a:off x="9209996" y="4047065"/>
              <a:ext cx="64492" cy="17990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DD4BECE1-050D-47B4-A44B-6909670E6150}"/>
                </a:ext>
              </a:extLst>
            </p:cNvPr>
            <p:cNvSpPr txBox="1"/>
            <p:nvPr/>
          </p:nvSpPr>
          <p:spPr>
            <a:xfrm>
              <a:off x="8424135" y="1017625"/>
              <a:ext cx="489527" cy="215444"/>
            </a:xfrm>
            <a:prstGeom prst="rect">
              <a:avLst/>
            </a:prstGeom>
            <a:noFill/>
          </p:spPr>
          <p:txBody>
            <a:bodyPr wrap="square" rtlCol="0">
              <a:spAutoFit/>
            </a:bodyPr>
            <a:lstStyle/>
            <a:p>
              <a:r>
                <a:rPr lang="en-US" sz="800" dirty="0"/>
                <a:t>Yes</a:t>
              </a:r>
              <a:endParaRPr lang="en-US" sz="600" dirty="0"/>
            </a:p>
          </p:txBody>
        </p:sp>
        <p:sp>
          <p:nvSpPr>
            <p:cNvPr id="117" name="TextBox 116">
              <a:extLst>
                <a:ext uri="{FF2B5EF4-FFF2-40B4-BE49-F238E27FC236}">
                  <a16:creationId xmlns:a16="http://schemas.microsoft.com/office/drawing/2014/main" id="{97890CA7-2E4C-4521-A6B0-E6966A750AB9}"/>
                </a:ext>
              </a:extLst>
            </p:cNvPr>
            <p:cNvSpPr txBox="1"/>
            <p:nvPr/>
          </p:nvSpPr>
          <p:spPr>
            <a:xfrm>
              <a:off x="9353803" y="530239"/>
              <a:ext cx="489527" cy="215444"/>
            </a:xfrm>
            <a:prstGeom prst="rect">
              <a:avLst/>
            </a:prstGeom>
            <a:noFill/>
          </p:spPr>
          <p:txBody>
            <a:bodyPr wrap="square" rtlCol="0">
              <a:spAutoFit/>
            </a:bodyPr>
            <a:lstStyle/>
            <a:p>
              <a:r>
                <a:rPr lang="en-US" sz="800" b="1" dirty="0"/>
                <a:t>No</a:t>
              </a:r>
              <a:endParaRPr lang="en-US" sz="600" b="1" dirty="0"/>
            </a:p>
          </p:txBody>
        </p:sp>
        <p:sp>
          <p:nvSpPr>
            <p:cNvPr id="118" name="Flowchart: Terminator 117">
              <a:extLst>
                <a:ext uri="{FF2B5EF4-FFF2-40B4-BE49-F238E27FC236}">
                  <a16:creationId xmlns:a16="http://schemas.microsoft.com/office/drawing/2014/main" id="{7CAA693F-4A03-4257-BC01-BD2F12D68AD7}"/>
                </a:ext>
              </a:extLst>
            </p:cNvPr>
            <p:cNvSpPr/>
            <p:nvPr/>
          </p:nvSpPr>
          <p:spPr>
            <a:xfrm>
              <a:off x="9387600" y="936043"/>
              <a:ext cx="832649" cy="26659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Stop Run</a:t>
              </a:r>
            </a:p>
          </p:txBody>
        </p:sp>
        <p:cxnSp>
          <p:nvCxnSpPr>
            <p:cNvPr id="124" name="Connector: Elbow 123">
              <a:extLst>
                <a:ext uri="{FF2B5EF4-FFF2-40B4-BE49-F238E27FC236}">
                  <a16:creationId xmlns:a16="http://schemas.microsoft.com/office/drawing/2014/main" id="{CD407BAA-FBFD-41D2-B5DF-1AEF781782AF}"/>
                </a:ext>
              </a:extLst>
            </p:cNvPr>
            <p:cNvCxnSpPr>
              <a:cxnSpLocks/>
              <a:stCxn id="19" idx="3"/>
              <a:endCxn id="118" idx="0"/>
            </p:cNvCxnSpPr>
            <p:nvPr/>
          </p:nvCxnSpPr>
          <p:spPr>
            <a:xfrm>
              <a:off x="9365666" y="776884"/>
              <a:ext cx="438259" cy="1591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24205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240C36-36B7-4660-B076-3D0A83B0A298}"/>
              </a:ext>
            </a:extLst>
          </p:cNvPr>
          <p:cNvSpPr>
            <a:spLocks noGrp="1"/>
          </p:cNvSpPr>
          <p:nvPr>
            <p:ph type="title"/>
          </p:nvPr>
        </p:nvSpPr>
        <p:spPr>
          <a:xfrm>
            <a:off x="1261872" y="365760"/>
            <a:ext cx="9692640" cy="406597"/>
          </a:xfrm>
        </p:spPr>
        <p:txBody>
          <a:bodyPr>
            <a:noAutofit/>
          </a:bodyPr>
          <a:lstStyle/>
          <a:p>
            <a:r>
              <a:rPr lang="en-US" sz="2000" dirty="0"/>
              <a:t>MyPlinko Simulation – Simulation</a:t>
            </a:r>
          </a:p>
        </p:txBody>
      </p:sp>
      <p:sp>
        <p:nvSpPr>
          <p:cNvPr id="13" name="Content Placeholder 2">
            <a:extLst>
              <a:ext uri="{FF2B5EF4-FFF2-40B4-BE49-F238E27FC236}">
                <a16:creationId xmlns:a16="http://schemas.microsoft.com/office/drawing/2014/main" id="{F068575B-34FF-46D9-8E0F-2096C72075FD}"/>
              </a:ext>
            </a:extLst>
          </p:cNvPr>
          <p:cNvSpPr>
            <a:spLocks noGrp="1"/>
          </p:cNvSpPr>
          <p:nvPr>
            <p:ph idx="1"/>
          </p:nvPr>
        </p:nvSpPr>
        <p:spPr>
          <a:xfrm>
            <a:off x="1261872" y="1138118"/>
            <a:ext cx="5631022" cy="5271560"/>
          </a:xfrm>
        </p:spPr>
        <p:txBody>
          <a:bodyPr anchor="ctr">
            <a:normAutofit/>
          </a:bodyPr>
          <a:lstStyle/>
          <a:p>
            <a:r>
              <a:rPr lang="en-US" dirty="0"/>
              <a:t>The program asks the user for his name and then the number of buckets and the drop lane. </a:t>
            </a:r>
          </a:p>
          <a:p>
            <a:r>
              <a:rPr lang="en-US" dirty="0"/>
              <a:t>The program draws a pictorial representation of the board depicting the lanes (1, 2, …), pegs (*) and money buckets ($) at bottom.</a:t>
            </a:r>
          </a:p>
          <a:p>
            <a:r>
              <a:rPr lang="en-US" dirty="0"/>
              <a:t>Number of simulations is also taken as input from the user.</a:t>
            </a:r>
          </a:p>
          <a:p>
            <a:r>
              <a:rPr lang="en-US" dirty="0"/>
              <a:t>The program then returns the bucket wise count for the simulations done.</a:t>
            </a:r>
          </a:p>
          <a:p>
            <a:r>
              <a:rPr lang="en-US" dirty="0"/>
              <a:t>The Program prints the path of Left (L) and Right (R) taken in each simulation and the score or the bucket the disc landed on. </a:t>
            </a:r>
          </a:p>
        </p:txBody>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p:txBody>
          <a:bodyPr>
            <a:normAutofit/>
          </a:bodyPr>
          <a:lstStyle/>
          <a:p>
            <a:pPr>
              <a:lnSpc>
                <a:spcPct val="90000"/>
              </a:lnSpc>
              <a:spcAft>
                <a:spcPts val="600"/>
              </a:spcAft>
            </a:pPr>
            <a:fld id="{B2DC25EE-239B-4C5F-AAD1-255A7D5F1EE2}" type="slidenum">
              <a:rPr lang="en-US">
                <a:solidFill>
                  <a:schemeClr val="tx1">
                    <a:alpha val="70000"/>
                  </a:schemeClr>
                </a:solidFill>
              </a:rPr>
              <a:pPr>
                <a:lnSpc>
                  <a:spcPct val="90000"/>
                </a:lnSpc>
                <a:spcAft>
                  <a:spcPts val="600"/>
                </a:spcAft>
              </a:pPr>
              <a:t>4</a:t>
            </a:fld>
            <a:endParaRPr lang="en-US" dirty="0">
              <a:solidFill>
                <a:schemeClr val="tx1">
                  <a:alpha val="70000"/>
                </a:schemeClr>
              </a:solidFill>
            </a:endParaRPr>
          </a:p>
        </p:txBody>
      </p:sp>
      <p:pic>
        <p:nvPicPr>
          <p:cNvPr id="8" name="Picture 7">
            <a:extLst>
              <a:ext uri="{FF2B5EF4-FFF2-40B4-BE49-F238E27FC236}">
                <a16:creationId xmlns:a16="http://schemas.microsoft.com/office/drawing/2014/main" id="{B649201D-4CF0-414A-B952-B448B93AE90C}"/>
              </a:ext>
            </a:extLst>
          </p:cNvPr>
          <p:cNvPicPr>
            <a:picLocks noChangeAspect="1"/>
          </p:cNvPicPr>
          <p:nvPr/>
        </p:nvPicPr>
        <p:blipFill>
          <a:blip r:embed="rId2"/>
          <a:stretch>
            <a:fillRect/>
          </a:stretch>
        </p:blipFill>
        <p:spPr>
          <a:xfrm>
            <a:off x="7221894" y="624971"/>
            <a:ext cx="3984171" cy="5971139"/>
          </a:xfrm>
          <a:prstGeom prst="rect">
            <a:avLst/>
          </a:prstGeom>
        </p:spPr>
      </p:pic>
    </p:spTree>
    <p:extLst>
      <p:ext uri="{BB962C8B-B14F-4D97-AF65-F5344CB8AC3E}">
        <p14:creationId xmlns:p14="http://schemas.microsoft.com/office/powerpoint/2010/main" val="36554752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240C36-36B7-4660-B076-3D0A83B0A298}"/>
              </a:ext>
            </a:extLst>
          </p:cNvPr>
          <p:cNvSpPr>
            <a:spLocks noGrp="1"/>
          </p:cNvSpPr>
          <p:nvPr>
            <p:ph type="title"/>
          </p:nvPr>
        </p:nvSpPr>
        <p:spPr>
          <a:xfrm>
            <a:off x="1261872" y="365760"/>
            <a:ext cx="9692640" cy="406597"/>
          </a:xfrm>
        </p:spPr>
        <p:txBody>
          <a:bodyPr>
            <a:noAutofit/>
          </a:bodyPr>
          <a:lstStyle/>
          <a:p>
            <a:r>
              <a:rPr lang="en-US" sz="2000" dirty="0"/>
              <a:t>MyPlinko Simulation – Verification / Validation</a:t>
            </a:r>
          </a:p>
        </p:txBody>
      </p:sp>
      <p:sp>
        <p:nvSpPr>
          <p:cNvPr id="13" name="Content Placeholder 2">
            <a:extLst>
              <a:ext uri="{FF2B5EF4-FFF2-40B4-BE49-F238E27FC236}">
                <a16:creationId xmlns:a16="http://schemas.microsoft.com/office/drawing/2014/main" id="{F068575B-34FF-46D9-8E0F-2096C72075FD}"/>
              </a:ext>
            </a:extLst>
          </p:cNvPr>
          <p:cNvSpPr>
            <a:spLocks noGrp="1"/>
          </p:cNvSpPr>
          <p:nvPr>
            <p:ph idx="1"/>
          </p:nvPr>
        </p:nvSpPr>
        <p:spPr>
          <a:xfrm>
            <a:off x="1261872" y="1138118"/>
            <a:ext cx="5631022" cy="5271560"/>
          </a:xfrm>
        </p:spPr>
        <p:txBody>
          <a:bodyPr anchor="ctr">
            <a:normAutofit/>
          </a:bodyPr>
          <a:lstStyle/>
          <a:p>
            <a:r>
              <a:rPr lang="en-US" dirty="0"/>
              <a:t>Validation</a:t>
            </a:r>
          </a:p>
          <a:p>
            <a:pPr lvl="1"/>
            <a:r>
              <a:rPr lang="en-US" sz="1800" dirty="0"/>
              <a:t>This was done by manually running the game on a paper and validating for shorter runs with different combination of starting lane and number of buckets. </a:t>
            </a:r>
          </a:p>
          <a:p>
            <a:pPr lvl="1"/>
            <a:r>
              <a:rPr lang="en-US" sz="1800" dirty="0"/>
              <a:t>The path combination of left and right and handling of hitting walls was also validated in same manner using smaller runs and dropping the disc near from the lane near to either walls.</a:t>
            </a:r>
          </a:p>
          <a:p>
            <a:r>
              <a:rPr lang="en-US" dirty="0"/>
              <a:t>Verification</a:t>
            </a:r>
          </a:p>
          <a:p>
            <a:pPr lvl="1"/>
            <a:r>
              <a:rPr lang="en-US" sz="1800" dirty="0"/>
              <a:t>Multiple runs done to ensure the results were as expected with the final score being a integer and not float. And within the min and max values. </a:t>
            </a:r>
          </a:p>
          <a:p>
            <a:pPr lvl="1"/>
            <a:r>
              <a:rPr lang="en-US" sz="1800" dirty="0"/>
              <a:t>Prints [commented out finally] used in initial runs to get step by step output and verify the flow.</a:t>
            </a:r>
          </a:p>
        </p:txBody>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p:txBody>
          <a:bodyPr>
            <a:normAutofit/>
          </a:bodyPr>
          <a:lstStyle/>
          <a:p>
            <a:pPr marL="0" marR="0" lvl="0" indent="0" algn="ctr" defTabSz="457200" rtl="0" eaLnBrk="1" fontAlgn="auto" latinLnBrk="0" hangingPunct="1">
              <a:lnSpc>
                <a:spcPct val="90000"/>
              </a:lnSpc>
              <a:spcBef>
                <a:spcPts val="0"/>
              </a:spcBef>
              <a:spcAft>
                <a:spcPts val="600"/>
              </a:spcAft>
              <a:buClrTx/>
              <a:buSzTx/>
              <a:buFontTx/>
              <a:buNone/>
              <a:tabLst/>
              <a:defRPr/>
            </a:pPr>
            <a:fld id="{B2DC25EE-239B-4C5F-AAD1-255A7D5F1EE2}" type="slidenum">
              <a:rPr kumimoji="0" lang="en-US" sz="3600" b="0" i="0" u="none" strike="noStrike" kern="1200" cap="none" spc="0" normalizeH="0" baseline="0" noProof="0">
                <a:ln>
                  <a:noFill/>
                </a:ln>
                <a:solidFill>
                  <a:srgbClr val="FFFFFF">
                    <a:alpha val="70000"/>
                  </a:srgbClr>
                </a:solidFill>
                <a:effectLst/>
                <a:uLnTx/>
                <a:uFillTx/>
                <a:latin typeface="Century Schoolbook" panose="02040604050505020304"/>
                <a:ea typeface="+mn-ea"/>
                <a:cs typeface="+mn-cs"/>
              </a:rPr>
              <a:pPr marL="0" marR="0" lvl="0" indent="0" algn="ctr" defTabSz="457200" rtl="0" eaLnBrk="1" fontAlgn="auto" latinLnBrk="0" hangingPunct="1">
                <a:lnSpc>
                  <a:spcPct val="90000"/>
                </a:lnSpc>
                <a:spcBef>
                  <a:spcPts val="0"/>
                </a:spcBef>
                <a:spcAft>
                  <a:spcPts val="600"/>
                </a:spcAft>
                <a:buClrTx/>
                <a:buSzTx/>
                <a:buFontTx/>
                <a:buNone/>
                <a:tabLst/>
                <a:defRPr/>
              </a:pPr>
              <a:t>5</a:t>
            </a:fld>
            <a:endParaRPr kumimoji="0" lang="en-US" sz="3600" b="0" i="0" u="none" strike="noStrike" kern="1200" cap="none" spc="0" normalizeH="0" baseline="0" noProof="0" dirty="0">
              <a:ln>
                <a:noFill/>
              </a:ln>
              <a:solidFill>
                <a:srgbClr val="FFFFFF">
                  <a:alpha val="70000"/>
                </a:srgbClr>
              </a:solidFill>
              <a:effectLst/>
              <a:uLnTx/>
              <a:uFillTx/>
              <a:latin typeface="Century Schoolbook" panose="02040604050505020304"/>
              <a:ea typeface="+mn-ea"/>
              <a:cs typeface="+mn-cs"/>
            </a:endParaRPr>
          </a:p>
        </p:txBody>
      </p:sp>
      <p:pic>
        <p:nvPicPr>
          <p:cNvPr id="2" name="Picture 1">
            <a:extLst>
              <a:ext uri="{FF2B5EF4-FFF2-40B4-BE49-F238E27FC236}">
                <a16:creationId xmlns:a16="http://schemas.microsoft.com/office/drawing/2014/main" id="{82917F71-7ED0-4BDB-A0B5-95CCA8693C79}"/>
              </a:ext>
            </a:extLst>
          </p:cNvPr>
          <p:cNvPicPr>
            <a:picLocks noChangeAspect="1"/>
          </p:cNvPicPr>
          <p:nvPr/>
        </p:nvPicPr>
        <p:blipFill>
          <a:blip r:embed="rId2"/>
          <a:stretch>
            <a:fillRect/>
          </a:stretch>
        </p:blipFill>
        <p:spPr>
          <a:xfrm>
            <a:off x="7156581" y="772357"/>
            <a:ext cx="4030824" cy="5871040"/>
          </a:xfrm>
          <a:prstGeom prst="rect">
            <a:avLst/>
          </a:prstGeom>
        </p:spPr>
      </p:pic>
    </p:spTree>
    <p:extLst>
      <p:ext uri="{BB962C8B-B14F-4D97-AF65-F5344CB8AC3E}">
        <p14:creationId xmlns:p14="http://schemas.microsoft.com/office/powerpoint/2010/main" val="10720832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3E9C848-413E-4A5A-953E-2C34932D028F}"/>
              </a:ext>
            </a:extLst>
          </p:cNvPr>
          <p:cNvSpPr>
            <a:spLocks noGrp="1"/>
          </p:cNvSpPr>
          <p:nvPr>
            <p:ph type="title"/>
          </p:nvPr>
        </p:nvSpPr>
        <p:spPr>
          <a:xfrm>
            <a:off x="1261872" y="365760"/>
            <a:ext cx="9692640" cy="406597"/>
          </a:xfrm>
        </p:spPr>
        <p:txBody>
          <a:bodyPr>
            <a:noAutofit/>
          </a:bodyPr>
          <a:lstStyle/>
          <a:p>
            <a:r>
              <a:rPr lang="en-US" sz="2000" dirty="0"/>
              <a:t>MyPlinko Simulation – Finding/Conclusion</a:t>
            </a:r>
          </a:p>
        </p:txBody>
      </p:sp>
      <p:sp>
        <p:nvSpPr>
          <p:cNvPr id="14" name="Content Placeholder 2">
            <a:extLst>
              <a:ext uri="{FF2B5EF4-FFF2-40B4-BE49-F238E27FC236}">
                <a16:creationId xmlns:a16="http://schemas.microsoft.com/office/drawing/2014/main" id="{E1635725-6A72-4C8C-BB75-ABD761B63045}"/>
              </a:ext>
            </a:extLst>
          </p:cNvPr>
          <p:cNvSpPr>
            <a:spLocks noGrp="1"/>
          </p:cNvSpPr>
          <p:nvPr>
            <p:ph idx="1"/>
          </p:nvPr>
        </p:nvSpPr>
        <p:spPr>
          <a:xfrm>
            <a:off x="1261871" y="1138118"/>
            <a:ext cx="5521484" cy="5271560"/>
          </a:xfrm>
        </p:spPr>
        <p:txBody>
          <a:bodyPr anchor="ctr">
            <a:normAutofit/>
          </a:bodyPr>
          <a:lstStyle/>
          <a:p>
            <a:r>
              <a:rPr lang="en-US" dirty="0"/>
              <a:t>On multiple Simulations we can see that the strategy holds true. Based on the drop position the disc did end up in near to if not exact to the bucket underneath to it. </a:t>
            </a:r>
          </a:p>
          <a:p>
            <a:r>
              <a:rPr lang="en-US" dirty="0"/>
              <a:t>With small number of simulations of 50 or less the result was not as expected. But with simulations of 100 or more the strategy seems to work.</a:t>
            </a:r>
          </a:p>
          <a:p>
            <a:r>
              <a:rPr lang="en-US" dirty="0"/>
              <a:t>As seen here with simulation of 1000 from the center drop lane of 3 we had largest number of drops in center bucket of $1000 compared to the count in other buckets. </a:t>
            </a:r>
          </a:p>
          <a:p>
            <a:endParaRPr lang="en-US" dirty="0"/>
          </a:p>
        </p:txBody>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p:txBody>
          <a:bodyPr>
            <a:normAutofit/>
          </a:bodyPr>
          <a:lstStyle/>
          <a:p>
            <a:pPr>
              <a:lnSpc>
                <a:spcPct val="90000"/>
              </a:lnSpc>
              <a:spcAft>
                <a:spcPts val="600"/>
              </a:spcAft>
            </a:pPr>
            <a:fld id="{B2DC25EE-239B-4C5F-AAD1-255A7D5F1EE2}" type="slidenum">
              <a:rPr lang="en-US">
                <a:solidFill>
                  <a:schemeClr val="tx1">
                    <a:alpha val="70000"/>
                  </a:schemeClr>
                </a:solidFill>
              </a:rPr>
              <a:pPr>
                <a:lnSpc>
                  <a:spcPct val="90000"/>
                </a:lnSpc>
                <a:spcAft>
                  <a:spcPts val="600"/>
                </a:spcAft>
              </a:pPr>
              <a:t>6</a:t>
            </a:fld>
            <a:endParaRPr lang="en-US" dirty="0">
              <a:solidFill>
                <a:schemeClr val="tx1">
                  <a:alpha val="70000"/>
                </a:schemeClr>
              </a:solidFill>
            </a:endParaRPr>
          </a:p>
        </p:txBody>
      </p:sp>
      <p:pic>
        <p:nvPicPr>
          <p:cNvPr id="16" name="Picture 15">
            <a:extLst>
              <a:ext uri="{FF2B5EF4-FFF2-40B4-BE49-F238E27FC236}">
                <a16:creationId xmlns:a16="http://schemas.microsoft.com/office/drawing/2014/main" id="{618C2FEA-A2B6-477A-8F1C-D2E59F16AF12}"/>
              </a:ext>
            </a:extLst>
          </p:cNvPr>
          <p:cNvPicPr>
            <a:picLocks noChangeAspect="1"/>
          </p:cNvPicPr>
          <p:nvPr/>
        </p:nvPicPr>
        <p:blipFill>
          <a:blip r:embed="rId2"/>
          <a:stretch>
            <a:fillRect/>
          </a:stretch>
        </p:blipFill>
        <p:spPr>
          <a:xfrm>
            <a:off x="7287210" y="895518"/>
            <a:ext cx="3723286" cy="2444836"/>
          </a:xfrm>
          <a:prstGeom prst="rect">
            <a:avLst/>
          </a:prstGeom>
        </p:spPr>
      </p:pic>
      <p:pic>
        <p:nvPicPr>
          <p:cNvPr id="17" name="Picture 16">
            <a:extLst>
              <a:ext uri="{FF2B5EF4-FFF2-40B4-BE49-F238E27FC236}">
                <a16:creationId xmlns:a16="http://schemas.microsoft.com/office/drawing/2014/main" id="{2C3CE300-C395-4FAD-82F4-5C02B1A1D965}"/>
              </a:ext>
            </a:extLst>
          </p:cNvPr>
          <p:cNvPicPr>
            <a:picLocks noChangeAspect="1"/>
          </p:cNvPicPr>
          <p:nvPr/>
        </p:nvPicPr>
        <p:blipFill>
          <a:blip r:embed="rId3"/>
          <a:stretch>
            <a:fillRect/>
          </a:stretch>
        </p:blipFill>
        <p:spPr>
          <a:xfrm>
            <a:off x="7287210" y="3722241"/>
            <a:ext cx="3723285" cy="2444836"/>
          </a:xfrm>
          <a:prstGeom prst="rect">
            <a:avLst/>
          </a:prstGeom>
        </p:spPr>
      </p:pic>
    </p:spTree>
    <p:extLst>
      <p:ext uri="{BB962C8B-B14F-4D97-AF65-F5344CB8AC3E}">
        <p14:creationId xmlns:p14="http://schemas.microsoft.com/office/powerpoint/2010/main" val="2643682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B2DC25EE-239B-4C5F-AAD1-255A7D5F1EE2}" type="slidenum">
              <a:rPr lang="en-US">
                <a:solidFill>
                  <a:schemeClr val="tx1">
                    <a:alpha val="70000"/>
                  </a:schemeClr>
                </a:solidFill>
              </a:rPr>
              <a:pPr>
                <a:lnSpc>
                  <a:spcPct val="90000"/>
                </a:lnSpc>
                <a:spcAft>
                  <a:spcPts val="600"/>
                </a:spcAft>
              </a:pPr>
              <a:t>7</a:t>
            </a:fld>
            <a:endParaRPr lang="en-US" dirty="0">
              <a:solidFill>
                <a:schemeClr val="tx1">
                  <a:alpha val="70000"/>
                </a:schemeClr>
              </a:solidFill>
            </a:endParaRPr>
          </a:p>
        </p:txBody>
      </p:sp>
      <p:sp>
        <p:nvSpPr>
          <p:cNvPr id="9" name="Title 1">
            <a:extLst>
              <a:ext uri="{FF2B5EF4-FFF2-40B4-BE49-F238E27FC236}">
                <a16:creationId xmlns:a16="http://schemas.microsoft.com/office/drawing/2014/main" id="{997E072F-3384-4E84-B883-BB229D20111A}"/>
              </a:ext>
            </a:extLst>
          </p:cNvPr>
          <p:cNvSpPr>
            <a:spLocks noGrp="1"/>
          </p:cNvSpPr>
          <p:nvPr>
            <p:ph type="title"/>
          </p:nvPr>
        </p:nvSpPr>
        <p:spPr>
          <a:xfrm>
            <a:off x="1261872" y="365760"/>
            <a:ext cx="9692640" cy="406597"/>
          </a:xfrm>
        </p:spPr>
        <p:txBody>
          <a:bodyPr>
            <a:noAutofit/>
          </a:bodyPr>
          <a:lstStyle/>
          <a:p>
            <a:r>
              <a:rPr lang="en-US" sz="2000" dirty="0"/>
              <a:t>MyPlinko Simulation – Finding/Conclusion</a:t>
            </a:r>
          </a:p>
        </p:txBody>
      </p:sp>
      <p:sp>
        <p:nvSpPr>
          <p:cNvPr id="10" name="Content Placeholder 2">
            <a:extLst>
              <a:ext uri="{FF2B5EF4-FFF2-40B4-BE49-F238E27FC236}">
                <a16:creationId xmlns:a16="http://schemas.microsoft.com/office/drawing/2014/main" id="{69BD6C9C-FB0C-479A-8F2C-94670D66FCA0}"/>
              </a:ext>
            </a:extLst>
          </p:cNvPr>
          <p:cNvSpPr>
            <a:spLocks noGrp="1"/>
          </p:cNvSpPr>
          <p:nvPr>
            <p:ph idx="1"/>
          </p:nvPr>
        </p:nvSpPr>
        <p:spPr>
          <a:xfrm>
            <a:off x="1261872" y="1138118"/>
            <a:ext cx="5400118" cy="5271560"/>
          </a:xfrm>
        </p:spPr>
        <p:txBody>
          <a:bodyPr anchor="ctr">
            <a:normAutofit/>
          </a:bodyPr>
          <a:lstStyle/>
          <a:p>
            <a:r>
              <a:rPr lang="en-US" dirty="0"/>
              <a:t>Histogram:</a:t>
            </a:r>
          </a:p>
          <a:p>
            <a:pPr lvl="1"/>
            <a:r>
              <a:rPr lang="en-US" sz="1800" dirty="0"/>
              <a:t>The blue bar are the actual count for each bucket. And the red line is the expected distribution if the strategy did hold true.</a:t>
            </a:r>
          </a:p>
          <a:p>
            <a:pPr lvl="1"/>
            <a:r>
              <a:rPr lang="en-US" sz="1800" dirty="0"/>
              <a:t>On run of 50 simulation we can see the bar chart is not as expected compared to the distribution.</a:t>
            </a:r>
          </a:p>
          <a:p>
            <a:pPr lvl="1"/>
            <a:r>
              <a:rPr lang="en-US" sz="1800" dirty="0"/>
              <a:t>On run of 1000 simulation we can see the bar chart is very close to the distribution</a:t>
            </a:r>
          </a:p>
        </p:txBody>
      </p:sp>
      <p:pic>
        <p:nvPicPr>
          <p:cNvPr id="12" name="Picture 11">
            <a:extLst>
              <a:ext uri="{FF2B5EF4-FFF2-40B4-BE49-F238E27FC236}">
                <a16:creationId xmlns:a16="http://schemas.microsoft.com/office/drawing/2014/main" id="{BAF50A12-776C-45CE-A763-036018FE4670}"/>
              </a:ext>
            </a:extLst>
          </p:cNvPr>
          <p:cNvPicPr>
            <a:picLocks noChangeAspect="1"/>
          </p:cNvPicPr>
          <p:nvPr/>
        </p:nvPicPr>
        <p:blipFill>
          <a:blip r:embed="rId2"/>
          <a:stretch>
            <a:fillRect/>
          </a:stretch>
        </p:blipFill>
        <p:spPr>
          <a:xfrm>
            <a:off x="6973263" y="1091677"/>
            <a:ext cx="3999911" cy="2528599"/>
          </a:xfrm>
          <a:prstGeom prst="rect">
            <a:avLst/>
          </a:prstGeom>
        </p:spPr>
      </p:pic>
      <p:pic>
        <p:nvPicPr>
          <p:cNvPr id="13" name="Picture 12">
            <a:extLst>
              <a:ext uri="{FF2B5EF4-FFF2-40B4-BE49-F238E27FC236}">
                <a16:creationId xmlns:a16="http://schemas.microsoft.com/office/drawing/2014/main" id="{E6257BEA-F4CD-40D1-911F-DD2981A48D0A}"/>
              </a:ext>
            </a:extLst>
          </p:cNvPr>
          <p:cNvPicPr>
            <a:picLocks noChangeAspect="1"/>
          </p:cNvPicPr>
          <p:nvPr/>
        </p:nvPicPr>
        <p:blipFill>
          <a:blip r:embed="rId3"/>
          <a:stretch>
            <a:fillRect/>
          </a:stretch>
        </p:blipFill>
        <p:spPr>
          <a:xfrm>
            <a:off x="6988501" y="3815186"/>
            <a:ext cx="3999911" cy="2547837"/>
          </a:xfrm>
          <a:prstGeom prst="rect">
            <a:avLst/>
          </a:prstGeom>
        </p:spPr>
      </p:pic>
    </p:spTree>
    <p:extLst>
      <p:ext uri="{BB962C8B-B14F-4D97-AF65-F5344CB8AC3E}">
        <p14:creationId xmlns:p14="http://schemas.microsoft.com/office/powerpoint/2010/main" val="37405817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EB5AC65-4E14-4891-A44A-7DD4314B99D1}"/>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B2DC25EE-239B-4C5F-AAD1-255A7D5F1EE2}" type="slidenum">
              <a:rPr lang="en-US">
                <a:solidFill>
                  <a:schemeClr val="tx1">
                    <a:alpha val="70000"/>
                  </a:schemeClr>
                </a:solidFill>
              </a:rPr>
              <a:pPr>
                <a:lnSpc>
                  <a:spcPct val="90000"/>
                </a:lnSpc>
                <a:spcAft>
                  <a:spcPts val="600"/>
                </a:spcAft>
              </a:pPr>
              <a:t>8</a:t>
            </a:fld>
            <a:endParaRPr lang="en-US" dirty="0">
              <a:solidFill>
                <a:schemeClr val="tx1">
                  <a:alpha val="70000"/>
                </a:schemeClr>
              </a:solidFill>
            </a:endParaRPr>
          </a:p>
        </p:txBody>
      </p:sp>
      <p:sp>
        <p:nvSpPr>
          <p:cNvPr id="11" name="Title 1">
            <a:extLst>
              <a:ext uri="{FF2B5EF4-FFF2-40B4-BE49-F238E27FC236}">
                <a16:creationId xmlns:a16="http://schemas.microsoft.com/office/drawing/2014/main" id="{B390629A-FA19-4CE9-8A6E-AA3A4B9787D7}"/>
              </a:ext>
            </a:extLst>
          </p:cNvPr>
          <p:cNvSpPr>
            <a:spLocks noGrp="1"/>
          </p:cNvSpPr>
          <p:nvPr>
            <p:ph type="title"/>
          </p:nvPr>
        </p:nvSpPr>
        <p:spPr>
          <a:xfrm>
            <a:off x="1261872" y="365760"/>
            <a:ext cx="9692640" cy="406597"/>
          </a:xfrm>
        </p:spPr>
        <p:txBody>
          <a:bodyPr>
            <a:noAutofit/>
          </a:bodyPr>
          <a:lstStyle/>
          <a:p>
            <a:r>
              <a:rPr lang="en-US" sz="2000" dirty="0"/>
              <a:t>MyPlinko Simulation – Next</a:t>
            </a:r>
          </a:p>
        </p:txBody>
      </p:sp>
      <p:sp>
        <p:nvSpPr>
          <p:cNvPr id="18" name="Content Placeholder 2">
            <a:extLst>
              <a:ext uri="{FF2B5EF4-FFF2-40B4-BE49-F238E27FC236}">
                <a16:creationId xmlns:a16="http://schemas.microsoft.com/office/drawing/2014/main" id="{E0E8502E-F943-451C-86BF-74D238790FD4}"/>
              </a:ext>
            </a:extLst>
          </p:cNvPr>
          <p:cNvSpPr>
            <a:spLocks noGrp="1"/>
          </p:cNvSpPr>
          <p:nvPr>
            <p:ph idx="1"/>
          </p:nvPr>
        </p:nvSpPr>
        <p:spPr>
          <a:xfrm>
            <a:off x="1261872" y="1138118"/>
            <a:ext cx="5298726" cy="5271560"/>
          </a:xfrm>
        </p:spPr>
        <p:txBody>
          <a:bodyPr anchor="t">
            <a:normAutofit/>
          </a:bodyPr>
          <a:lstStyle/>
          <a:p>
            <a:r>
              <a:rPr lang="en-US" dirty="0"/>
              <a:t>For Future:</a:t>
            </a:r>
          </a:p>
          <a:p>
            <a:pPr lvl="1"/>
            <a:r>
              <a:rPr lang="en-US" sz="1800" dirty="0"/>
              <a:t>Use better graphic package to draw the board. </a:t>
            </a:r>
          </a:p>
          <a:p>
            <a:pPr lvl="1"/>
            <a:r>
              <a:rPr lang="en-US" sz="1800" dirty="0"/>
              <a:t>Better handling of return variable and follow python best practices.</a:t>
            </a:r>
          </a:p>
          <a:p>
            <a:pPr lvl="1"/>
            <a:r>
              <a:rPr lang="en-US" sz="1800" dirty="0"/>
              <a:t>Better error handling</a:t>
            </a:r>
          </a:p>
          <a:p>
            <a:pPr lvl="1"/>
            <a:r>
              <a:rPr lang="en-US" sz="1800" dirty="0"/>
              <a:t>Ability to run for more lanes/buckets.</a:t>
            </a:r>
          </a:p>
          <a:p>
            <a:pPr lvl="1"/>
            <a:r>
              <a:rPr lang="en-US" sz="1800" dirty="0"/>
              <a:t>Move to shiny app or flask.</a:t>
            </a:r>
          </a:p>
        </p:txBody>
      </p:sp>
      <p:sp>
        <p:nvSpPr>
          <p:cNvPr id="20" name="Rectangle 19">
            <a:extLst>
              <a:ext uri="{FF2B5EF4-FFF2-40B4-BE49-F238E27FC236}">
                <a16:creationId xmlns:a16="http://schemas.microsoft.com/office/drawing/2014/main" id="{B98072E4-ABF1-48D1-9171-4A1AF138E741}"/>
              </a:ext>
            </a:extLst>
          </p:cNvPr>
          <p:cNvSpPr/>
          <p:nvPr/>
        </p:nvSpPr>
        <p:spPr>
          <a:xfrm>
            <a:off x="6313005" y="4549934"/>
            <a:ext cx="3976215" cy="1015663"/>
          </a:xfrm>
          <a:prstGeom prst="rect">
            <a:avLst/>
          </a:prstGeom>
          <a:ln>
            <a:solidFill>
              <a:schemeClr val="accent1">
                <a:shade val="50000"/>
              </a:schemeClr>
            </a:solidFill>
          </a:ln>
          <a:effectLst>
            <a:glow rad="63500">
              <a:schemeClr val="accent2">
                <a:satMod val="175000"/>
                <a:alpha val="40000"/>
              </a:schemeClr>
            </a:glow>
          </a:effectLst>
        </p:spPr>
        <p:txBody>
          <a:bodyPr wrap="square">
            <a:spAutoFit/>
          </a:bodyPr>
          <a:lstStyle/>
          <a:p>
            <a:pPr algn="ctr"/>
            <a:r>
              <a:rPr lang="en-US" dirty="0">
                <a:solidFill>
                  <a:schemeClr val="accent3">
                    <a:lumMod val="75000"/>
                  </a:schemeClr>
                </a:solidFill>
              </a:rPr>
              <a:t>Plinko-gaming-strategy No. 2</a:t>
            </a:r>
          </a:p>
          <a:p>
            <a:pPr algn="ctr"/>
            <a:r>
              <a:rPr lang="en-US" dirty="0">
                <a:solidFill>
                  <a:schemeClr val="accent3">
                    <a:lumMod val="75000"/>
                  </a:schemeClr>
                </a:solidFill>
              </a:rPr>
              <a:t> </a:t>
            </a:r>
          </a:p>
          <a:p>
            <a:pPr algn="ctr"/>
            <a:r>
              <a:rPr lang="en-US" sz="2400" b="1" dirty="0">
                <a:solidFill>
                  <a:schemeClr val="accent3">
                    <a:lumMod val="75000"/>
                  </a:schemeClr>
                </a:solidFill>
              </a:rPr>
              <a:t>“Be Very Lucky”</a:t>
            </a:r>
          </a:p>
        </p:txBody>
      </p:sp>
    </p:spTree>
    <p:extLst>
      <p:ext uri="{BB962C8B-B14F-4D97-AF65-F5344CB8AC3E}">
        <p14:creationId xmlns:p14="http://schemas.microsoft.com/office/powerpoint/2010/main" val="21490277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948</Words>
  <Application>Microsoft Office PowerPoint</Application>
  <PresentationFormat>Widescreen</PresentationFormat>
  <Paragraphs>97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Wingdings 2</vt:lpstr>
      <vt:lpstr>View</vt:lpstr>
      <vt:lpstr>MyPlinko Simulation [Python]</vt:lpstr>
      <vt:lpstr>MyPlinko Simulation – Problem Statement</vt:lpstr>
      <vt:lpstr>MyPlinko Simulation – Flow Chart</vt:lpstr>
      <vt:lpstr>MyPlinko Simulation – Simulation</vt:lpstr>
      <vt:lpstr>MyPlinko Simulation – Verification / Validation</vt:lpstr>
      <vt:lpstr>MyPlinko Simulation – Finding/Conclusion</vt:lpstr>
      <vt:lpstr>MyPlinko Simulation – Finding/Conclusion</vt:lpstr>
      <vt:lpstr>MyPlinko Simulation –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MyPlinko Simulation [Python]</dc:title>
  <dc:creator>kamat</dc:creator>
  <cp:lastModifiedBy>kamat</cp:lastModifiedBy>
  <cp:revision>1</cp:revision>
  <dcterms:created xsi:type="dcterms:W3CDTF">2020-07-06T22:25:29Z</dcterms:created>
  <dcterms:modified xsi:type="dcterms:W3CDTF">2020-07-06T22:55:23Z</dcterms:modified>
</cp:coreProperties>
</file>