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2F144-32D3-4138-BBBB-4235D0BFD463}" v="8" dt="2020-09-13T16:49:59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de9514f295d26bc" providerId="LiveId" clId="{2362F144-32D3-4138-BBBB-4235D0BFD463}"/>
    <pc:docChg chg="undo custSel addSld modSld">
      <pc:chgData name=" " userId="9de9514f295d26bc" providerId="LiveId" clId="{2362F144-32D3-4138-BBBB-4235D0BFD463}" dt="2020-09-13T16:50:10.768" v="269" actId="20577"/>
      <pc:docMkLst>
        <pc:docMk/>
      </pc:docMkLst>
      <pc:sldChg chg="addSp delSp modSp">
        <pc:chgData name=" " userId="9de9514f295d26bc" providerId="LiveId" clId="{2362F144-32D3-4138-BBBB-4235D0BFD463}" dt="2020-09-13T16:49:57.042" v="262"/>
        <pc:sldMkLst>
          <pc:docMk/>
          <pc:sldMk cId="2005977077" sldId="256"/>
        </pc:sldMkLst>
        <pc:spChg chg="add del">
          <ac:chgData name=" " userId="9de9514f295d26bc" providerId="LiveId" clId="{2362F144-32D3-4138-BBBB-4235D0BFD463}" dt="2020-09-13T16:49:57.042" v="262"/>
          <ac:spMkLst>
            <pc:docMk/>
            <pc:sldMk cId="2005977077" sldId="256"/>
            <ac:spMk id="2" creationId="{3C68DE14-1BF3-4813-849A-93582CE2E4EC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6" creationId="{3D1E32D6-CFFB-42B9-8DBF-96F5E3BC24B3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27" creationId="{B2163F02-36D3-4127-B879-5FB9F343489E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29" creationId="{68A50067-2671-4C41-8444-AEBC09521729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34" creationId="{2F016602-F348-41CD-A9BC-A4A92D7BD1AC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35" creationId="{5B512AE7-47EE-4B15-A5D4-208C6D30D86C}"/>
          </ac:spMkLst>
        </pc:spChg>
        <pc:spChg chg="mod">
          <ac:chgData name=" " userId="9de9514f295d26bc" providerId="LiveId" clId="{2362F144-32D3-4138-BBBB-4235D0BFD463}" dt="2020-09-13T16:29:26.995" v="31" actId="1035"/>
          <ac:spMkLst>
            <pc:docMk/>
            <pc:sldMk cId="2005977077" sldId="256"/>
            <ac:spMk id="36" creationId="{CC9B6A7F-6DAF-4ED6-8737-C100B87316D9}"/>
          </ac:spMkLst>
        </pc:spChg>
        <pc:spChg chg="mod">
          <ac:chgData name=" " userId="9de9514f295d26bc" providerId="LiveId" clId="{2362F144-32D3-4138-BBBB-4235D0BFD463}" dt="2020-09-13T16:31:25.491" v="101" actId="20577"/>
          <ac:spMkLst>
            <pc:docMk/>
            <pc:sldMk cId="2005977077" sldId="256"/>
            <ac:spMk id="37" creationId="{9F3ABBF4-206F-4095-A3DC-F14337110149}"/>
          </ac:spMkLst>
        </pc:spChg>
        <pc:spChg chg="mod">
          <ac:chgData name=" " userId="9de9514f295d26bc" providerId="LiveId" clId="{2362F144-32D3-4138-BBBB-4235D0BFD463}" dt="2020-09-13T16:31:57.747" v="127" actId="6549"/>
          <ac:spMkLst>
            <pc:docMk/>
            <pc:sldMk cId="2005977077" sldId="256"/>
            <ac:spMk id="38" creationId="{F61C67D8-37CF-4B22-93E2-4C678165069D}"/>
          </ac:spMkLst>
        </pc:spChg>
        <pc:spChg chg="mod">
          <ac:chgData name=" " userId="9de9514f295d26bc" providerId="LiveId" clId="{2362F144-32D3-4138-BBBB-4235D0BFD463}" dt="2020-09-13T16:45:37.377" v="259" actId="20577"/>
          <ac:spMkLst>
            <pc:docMk/>
            <pc:sldMk cId="2005977077" sldId="256"/>
            <ac:spMk id="39" creationId="{3EB3694C-2816-438E-9BF3-5FB545892EE1}"/>
          </ac:spMkLst>
        </pc:spChg>
        <pc:spChg chg="del mod">
          <ac:chgData name=" " userId="9de9514f295d26bc" providerId="LiveId" clId="{2362F144-32D3-4138-BBBB-4235D0BFD463}" dt="2020-09-13T16:45:22.438" v="224" actId="478"/>
          <ac:spMkLst>
            <pc:docMk/>
            <pc:sldMk cId="2005977077" sldId="256"/>
            <ac:spMk id="40" creationId="{4880B5B6-DDE6-4A37-B538-AB87AD75F4C9}"/>
          </ac:spMkLst>
        </pc:spChg>
        <pc:spChg chg="del mod">
          <ac:chgData name=" " userId="9de9514f295d26bc" providerId="LiveId" clId="{2362F144-32D3-4138-BBBB-4235D0BFD463}" dt="2020-09-13T16:45:24.099" v="225" actId="478"/>
          <ac:spMkLst>
            <pc:docMk/>
            <pc:sldMk cId="2005977077" sldId="256"/>
            <ac:spMk id="41" creationId="{E6B78503-C0F2-401C-8BCA-6144606D9D91}"/>
          </ac:spMkLst>
        </pc:spChg>
        <pc:spChg chg="del mod">
          <ac:chgData name=" " userId="9de9514f295d26bc" providerId="LiveId" clId="{2362F144-32D3-4138-BBBB-4235D0BFD463}" dt="2020-09-13T16:45:26.002" v="226" actId="478"/>
          <ac:spMkLst>
            <pc:docMk/>
            <pc:sldMk cId="2005977077" sldId="256"/>
            <ac:spMk id="42" creationId="{52B6E251-7FEF-4351-8349-9D6D61C16B5E}"/>
          </ac:spMkLst>
        </pc:spChg>
        <pc:spChg chg="mod">
          <ac:chgData name=" " userId="9de9514f295d26bc" providerId="LiveId" clId="{2362F144-32D3-4138-BBBB-4235D0BFD463}" dt="2020-09-13T16:45:45.817" v="260" actId="14100"/>
          <ac:spMkLst>
            <pc:docMk/>
            <pc:sldMk cId="2005977077" sldId="256"/>
            <ac:spMk id="43" creationId="{FBA545E1-3AAE-4B13-8D5F-8C024D0048C7}"/>
          </ac:spMkLst>
        </pc:spChg>
        <pc:graphicFrameChg chg="mod modGraphic">
          <ac:chgData name=" " userId="9de9514f295d26bc" providerId="LiveId" clId="{2362F144-32D3-4138-BBBB-4235D0BFD463}" dt="2020-09-13T16:30:16.114" v="62" actId="20577"/>
          <ac:graphicFrameMkLst>
            <pc:docMk/>
            <pc:sldMk cId="2005977077" sldId="256"/>
            <ac:graphicFrameMk id="7" creationId="{6B6227F9-23D9-4B00-833A-9450428E42E7}"/>
          </ac:graphicFrameMkLst>
        </pc:graphicFrameChg>
        <pc:graphicFrameChg chg="mod modGraphic">
          <ac:chgData name=" " userId="9de9514f295d26bc" providerId="LiveId" clId="{2362F144-32D3-4138-BBBB-4235D0BFD463}" dt="2020-09-13T16:30:35.538" v="75" actId="20577"/>
          <ac:graphicFrameMkLst>
            <pc:docMk/>
            <pc:sldMk cId="2005977077" sldId="256"/>
            <ac:graphicFrameMk id="9" creationId="{DBE22FD0-AFFD-4375-89AF-F3BA8327FBD7}"/>
          </ac:graphicFrameMkLst>
        </pc:graphicFrameChg>
        <pc:graphicFrameChg chg="mod modGraphic">
          <ac:chgData name=" " userId="9de9514f295d26bc" providerId="LiveId" clId="{2362F144-32D3-4138-BBBB-4235D0BFD463}" dt="2020-09-13T16:29:43.712" v="45" actId="20577"/>
          <ac:graphicFrameMkLst>
            <pc:docMk/>
            <pc:sldMk cId="2005977077" sldId="256"/>
            <ac:graphicFrameMk id="28" creationId="{D3625F07-2ADF-4F71-B799-27BD2E8E829A}"/>
          </ac:graphicFrameMkLst>
        </pc:graphicFrameChg>
        <pc:graphicFrameChg chg="mod">
          <ac:chgData name=" " userId="9de9514f295d26bc" providerId="LiveId" clId="{2362F144-32D3-4138-BBBB-4235D0BFD463}" dt="2020-09-13T16:29:26.995" v="31" actId="1035"/>
          <ac:graphicFrameMkLst>
            <pc:docMk/>
            <pc:sldMk cId="2005977077" sldId="256"/>
            <ac:graphicFrameMk id="30" creationId="{00FE589E-1CEC-4D06-B60A-8DD9279726FF}"/>
          </ac:graphicFrameMkLst>
        </pc:graphicFrameChg>
        <pc:picChg chg="del">
          <ac:chgData name=" " userId="9de9514f295d26bc" providerId="LiveId" clId="{2362F144-32D3-4138-BBBB-4235D0BFD463}" dt="2020-09-13T16:29:12.952" v="0" actId="478"/>
          <ac:picMkLst>
            <pc:docMk/>
            <pc:sldMk cId="2005977077" sldId="256"/>
            <ac:picMk id="5" creationId="{EA108168-7CF7-473F-BAF4-CA00E3E4DF37}"/>
          </ac:picMkLst>
        </pc:pic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11" creationId="{2818F2D9-02FB-49EA-84ED-F44ED9510C8F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15" creationId="{99E1567B-D8B8-4D67-A0BF-66030710D04D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16" creationId="{44C5C5C2-0530-41EE-98AE-53A1F7651A6A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17" creationId="{AD27C67A-145A-4ADB-AFA3-1F746DC36E1B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21" creationId="{E7532FBB-FD10-457E-A90B-CC7E5D8CA1BD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22" creationId="{CD4DFD24-CDB4-488C-B8AA-92798EF73A10}"/>
          </ac:cxnSpMkLst>
        </pc:cxnChg>
        <pc:cxnChg chg="mod">
          <ac:chgData name=" " userId="9de9514f295d26bc" providerId="LiveId" clId="{2362F144-32D3-4138-BBBB-4235D0BFD463}" dt="2020-09-13T16:29:26.995" v="31" actId="1035"/>
          <ac:cxnSpMkLst>
            <pc:docMk/>
            <pc:sldMk cId="2005977077" sldId="256"/>
            <ac:cxnSpMk id="32" creationId="{1F7CE01C-2E92-4EF1-9CD2-2B753371D9E0}"/>
          </ac:cxnSpMkLst>
        </pc:cxnChg>
      </pc:sldChg>
      <pc:sldChg chg="modSp add setBg">
        <pc:chgData name=" " userId="9de9514f295d26bc" providerId="LiveId" clId="{2362F144-32D3-4138-BBBB-4235D0BFD463}" dt="2020-09-13T16:50:10.768" v="269" actId="20577"/>
        <pc:sldMkLst>
          <pc:docMk/>
          <pc:sldMk cId="2864456703" sldId="257"/>
        </pc:sldMkLst>
        <pc:graphicFrameChg chg="modGraphic">
          <ac:chgData name=" " userId="9de9514f295d26bc" providerId="LiveId" clId="{2362F144-32D3-4138-BBBB-4235D0BFD463}" dt="2020-09-13T16:50:10.768" v="269" actId="20577"/>
          <ac:graphicFrameMkLst>
            <pc:docMk/>
            <pc:sldMk cId="2864456703" sldId="257"/>
            <ac:graphicFrameMk id="30" creationId="{00FE589E-1CEC-4D06-B60A-8DD9279726FF}"/>
          </ac:graphicFrameMkLst>
        </pc:graphicFrameChg>
      </pc:sldChg>
    </pc:docChg>
  </pc:docChgLst>
  <pc:docChgLst>
    <pc:chgData name=" " userId="9de9514f295d26bc" providerId="LiveId" clId="{DD163089-1C81-46DC-B446-B2CF448ECE14}"/>
    <pc:docChg chg="undo custSel addSld modSld">
      <pc:chgData name=" " userId="9de9514f295d26bc" providerId="LiveId" clId="{DD163089-1C81-46DC-B446-B2CF448ECE14}" dt="2020-09-09T22:43:49.702" v="1176" actId="1037"/>
      <pc:docMkLst>
        <pc:docMk/>
      </pc:docMkLst>
      <pc:sldChg chg="addSp delSp modSp add setBg">
        <pc:chgData name=" " userId="9de9514f295d26bc" providerId="LiveId" clId="{DD163089-1C81-46DC-B446-B2CF448ECE14}" dt="2020-09-09T22:43:49.702" v="1176" actId="1037"/>
        <pc:sldMkLst>
          <pc:docMk/>
          <pc:sldMk cId="2005977077" sldId="256"/>
        </pc:sldMkLst>
        <pc:spChg chg="del">
          <ac:chgData name=" " userId="9de9514f295d26bc" providerId="LiveId" clId="{DD163089-1C81-46DC-B446-B2CF448ECE14}" dt="2020-09-08T23:30:17.445" v="2" actId="478"/>
          <ac:spMkLst>
            <pc:docMk/>
            <pc:sldMk cId="2005977077" sldId="256"/>
            <ac:spMk id="2" creationId="{D6C2B7EF-C029-4C93-A983-D438BB007CA9}"/>
          </ac:spMkLst>
        </pc:spChg>
        <pc:spChg chg="del">
          <ac:chgData name=" " userId="9de9514f295d26bc" providerId="LiveId" clId="{DD163089-1C81-46DC-B446-B2CF448ECE14}" dt="2020-09-08T23:30:15.931" v="1" actId="478"/>
          <ac:spMkLst>
            <pc:docMk/>
            <pc:sldMk cId="2005977077" sldId="256"/>
            <ac:spMk id="3" creationId="{8E50E416-7C21-4ADC-A49E-74614AEF3459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6" creationId="{3D1E32D6-CFFB-42B9-8DBF-96F5E3BC24B3}"/>
          </ac:spMkLst>
        </pc:spChg>
        <pc:spChg chg="add del">
          <ac:chgData name=" " userId="9de9514f295d26bc" providerId="LiveId" clId="{DD163089-1C81-46DC-B446-B2CF448ECE14}" dt="2020-09-08T23:40:53.815" v="128"/>
          <ac:spMkLst>
            <pc:docMk/>
            <pc:sldMk cId="2005977077" sldId="256"/>
            <ac:spMk id="26" creationId="{54D3DC98-EFCF-4C32-8EDA-45E23BA6EAEC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27" creationId="{B2163F02-36D3-4127-B879-5FB9F343489E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29" creationId="{68A50067-2671-4C41-8444-AEBC09521729}"/>
          </ac:spMkLst>
        </pc:spChg>
        <pc:spChg chg="add del mod">
          <ac:chgData name=" " userId="9de9514f295d26bc" providerId="LiveId" clId="{DD163089-1C81-46DC-B446-B2CF448ECE14}" dt="2020-09-08T23:42:56.902" v="174"/>
          <ac:spMkLst>
            <pc:docMk/>
            <pc:sldMk cId="2005977077" sldId="256"/>
            <ac:spMk id="33" creationId="{39C11D5E-802F-4EAE-AB60-2853F1327881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34" creationId="{2F016602-F348-41CD-A9BC-A4A92D7BD1AC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35" creationId="{5B512AE7-47EE-4B15-A5D4-208C6D30D86C}"/>
          </ac:spMkLst>
        </pc:spChg>
        <pc:spChg chg="add mod">
          <ac:chgData name=" " userId="9de9514f295d26bc" providerId="LiveId" clId="{DD163089-1C81-46DC-B446-B2CF448ECE14}" dt="2020-09-09T00:03:53.255" v="955" actId="1038"/>
          <ac:spMkLst>
            <pc:docMk/>
            <pc:sldMk cId="2005977077" sldId="256"/>
            <ac:spMk id="36" creationId="{CC9B6A7F-6DAF-4ED6-8737-C100B87316D9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37" creationId="{9F3ABBF4-206F-4095-A3DC-F14337110149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38" creationId="{F61C67D8-37CF-4B22-93E2-4C678165069D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39" creationId="{3EB3694C-2816-438E-9BF3-5FB545892EE1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40" creationId="{4880B5B6-DDE6-4A37-B538-AB87AD75F4C9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41" creationId="{E6B78503-C0F2-401C-8BCA-6144606D9D91}"/>
          </ac:spMkLst>
        </pc:spChg>
        <pc:spChg chg="add mod">
          <ac:chgData name=" " userId="9de9514f295d26bc" providerId="LiveId" clId="{DD163089-1C81-46DC-B446-B2CF448ECE14}" dt="2020-09-09T22:41:46.593" v="1119" actId="465"/>
          <ac:spMkLst>
            <pc:docMk/>
            <pc:sldMk cId="2005977077" sldId="256"/>
            <ac:spMk id="42" creationId="{52B6E251-7FEF-4351-8349-9D6D61C16B5E}"/>
          </ac:spMkLst>
        </pc:spChg>
        <pc:spChg chg="add mod ord">
          <ac:chgData name=" " userId="9de9514f295d26bc" providerId="LiveId" clId="{DD163089-1C81-46DC-B446-B2CF448ECE14}" dt="2020-09-09T22:43:40.184" v="1169" actId="14100"/>
          <ac:spMkLst>
            <pc:docMk/>
            <pc:sldMk cId="2005977077" sldId="256"/>
            <ac:spMk id="43" creationId="{FBA545E1-3AAE-4B13-8D5F-8C024D0048C7}"/>
          </ac:spMkLst>
        </pc:spChg>
        <pc:graphicFrameChg chg="add mod modGraphic">
          <ac:chgData name=" " userId="9de9514f295d26bc" providerId="LiveId" clId="{DD163089-1C81-46DC-B446-B2CF448ECE14}" dt="2020-09-09T00:03:53.255" v="955" actId="1038"/>
          <ac:graphicFrameMkLst>
            <pc:docMk/>
            <pc:sldMk cId="2005977077" sldId="256"/>
            <ac:graphicFrameMk id="7" creationId="{6B6227F9-23D9-4B00-833A-9450428E42E7}"/>
          </ac:graphicFrameMkLst>
        </pc:graphicFrameChg>
        <pc:graphicFrameChg chg="add mod modGraphic">
          <ac:chgData name=" " userId="9de9514f295d26bc" providerId="LiveId" clId="{DD163089-1C81-46DC-B446-B2CF448ECE14}" dt="2020-09-09T00:03:53.255" v="955" actId="1038"/>
          <ac:graphicFrameMkLst>
            <pc:docMk/>
            <pc:sldMk cId="2005977077" sldId="256"/>
            <ac:graphicFrameMk id="9" creationId="{DBE22FD0-AFFD-4375-89AF-F3BA8327FBD7}"/>
          </ac:graphicFrameMkLst>
        </pc:graphicFrameChg>
        <pc:graphicFrameChg chg="add mod modGraphic">
          <ac:chgData name=" " userId="9de9514f295d26bc" providerId="LiveId" clId="{DD163089-1C81-46DC-B446-B2CF448ECE14}" dt="2020-09-09T00:03:53.255" v="955" actId="1038"/>
          <ac:graphicFrameMkLst>
            <pc:docMk/>
            <pc:sldMk cId="2005977077" sldId="256"/>
            <ac:graphicFrameMk id="28" creationId="{D3625F07-2ADF-4F71-B799-27BD2E8E829A}"/>
          </ac:graphicFrameMkLst>
        </pc:graphicFrameChg>
        <pc:graphicFrameChg chg="add mod modGraphic">
          <ac:chgData name=" " userId="9de9514f295d26bc" providerId="LiveId" clId="{DD163089-1C81-46DC-B446-B2CF448ECE14}" dt="2020-09-09T00:03:53.255" v="955" actId="1038"/>
          <ac:graphicFrameMkLst>
            <pc:docMk/>
            <pc:sldMk cId="2005977077" sldId="256"/>
            <ac:graphicFrameMk id="30" creationId="{00FE589E-1CEC-4D06-B60A-8DD9279726FF}"/>
          </ac:graphicFrameMkLst>
        </pc:graphicFrameChg>
        <pc:picChg chg="add del mod">
          <ac:chgData name=" " userId="9de9514f295d26bc" providerId="LiveId" clId="{DD163089-1C81-46DC-B446-B2CF448ECE14}" dt="2020-09-08T23:31:12.901" v="8" actId="478"/>
          <ac:picMkLst>
            <pc:docMk/>
            <pc:sldMk cId="2005977077" sldId="256"/>
            <ac:picMk id="4" creationId="{D8DE7900-C161-4F5A-A92B-82370937BE2C}"/>
          </ac:picMkLst>
        </pc:picChg>
        <pc:picChg chg="add mod ord">
          <ac:chgData name=" " userId="9de9514f295d26bc" providerId="LiveId" clId="{DD163089-1C81-46DC-B446-B2CF448ECE14}" dt="2020-09-09T22:43:49.702" v="1176" actId="1037"/>
          <ac:picMkLst>
            <pc:docMk/>
            <pc:sldMk cId="2005977077" sldId="256"/>
            <ac:picMk id="5" creationId="{EA108168-7CF7-473F-BAF4-CA00E3E4DF37}"/>
          </ac:picMkLst>
        </pc:pic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11" creationId="{2818F2D9-02FB-49EA-84ED-F44ED9510C8F}"/>
          </ac:cxnSpMkLst>
        </pc:cxnChg>
        <pc:cxnChg chg="add del mod">
          <ac:chgData name=" " userId="9de9514f295d26bc" providerId="LiveId" clId="{DD163089-1C81-46DC-B446-B2CF448ECE14}" dt="2020-09-08T23:36:11.653" v="45" actId="478"/>
          <ac:cxnSpMkLst>
            <pc:docMk/>
            <pc:sldMk cId="2005977077" sldId="256"/>
            <ac:cxnSpMk id="12" creationId="{D56F8A83-C4F6-4716-AE04-DD329C4BEC79}"/>
          </ac:cxnSpMkLst>
        </pc:cxn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15" creationId="{99E1567B-D8B8-4D67-A0BF-66030710D04D}"/>
          </ac:cxnSpMkLst>
        </pc:cxn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16" creationId="{44C5C5C2-0530-41EE-98AE-53A1F7651A6A}"/>
          </ac:cxnSpMkLst>
        </pc:cxn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17" creationId="{AD27C67A-145A-4ADB-AFA3-1F746DC36E1B}"/>
          </ac:cxnSpMkLst>
        </pc:cxn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21" creationId="{E7532FBB-FD10-457E-A90B-CC7E5D8CA1BD}"/>
          </ac:cxnSpMkLst>
        </pc:cxnChg>
        <pc:cxnChg chg="add mod or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22" creationId="{CD4DFD24-CDB4-488C-B8AA-92798EF73A10}"/>
          </ac:cxnSpMkLst>
        </pc:cxnChg>
        <pc:cxnChg chg="add mod">
          <ac:chgData name=" " userId="9de9514f295d26bc" providerId="LiveId" clId="{DD163089-1C81-46DC-B446-B2CF448ECE14}" dt="2020-09-09T00:03:53.255" v="955" actId="1038"/>
          <ac:cxnSpMkLst>
            <pc:docMk/>
            <pc:sldMk cId="2005977077" sldId="256"/>
            <ac:cxnSpMk id="32" creationId="{1F7CE01C-2E92-4EF1-9CD2-2B753371D9E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6E59-666E-4276-B204-8EA731CB0BD9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B98C-2F8D-4D76-9ED9-74B2AB1E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5B98C-2F8D-4D76-9ED9-74B2AB1E6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8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5B98C-2F8D-4D76-9ED9-74B2AB1E60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8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01B3-3673-47EC-9DD3-80950295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DABDC-97C5-4498-9D9D-95FB4A119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93A7-A7B7-494E-BB89-D97F530F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6F3-2EBA-4352-9B91-B4CF73AB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6FAC-33E0-4907-95D1-489F7DB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57C6-D181-4789-BD66-41999576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BFDB6-F85B-45D2-A9A1-A0B225B68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7C82-082D-4046-851D-70FA5FE5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6B4A-7891-450A-A16E-1A7991D8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FDD4-867F-454C-BE45-B2F819F7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43737-82EE-4D76-8B44-AA1CE1CCF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EAF5-F5A8-469A-B304-F88E54C81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5A789-6031-4F65-AD5C-F49E4BA7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04E2-29EB-4FE0-A156-0A6C3BC4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9307-CDFA-41A7-B7E6-4BBE2296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9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D2CE-7EF1-4C3B-BBFC-1EDCA5E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D91B6-AB5C-4FFA-932F-5F6648E5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2E4A-51F6-47B8-8063-80113E32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9A2A-6D71-4078-A4D0-FE4B6223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B4624-4500-4C0A-80BD-70B4D30F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D7E-B55F-4AD3-98A3-233D1C7A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9276F-4813-45B1-AC4A-BE7953BD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D088-82AD-46B3-A08E-BCC26A9D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C4C4-BD57-428A-83BC-7DA4D03B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C9CE-F41A-401C-B0DC-A9B735DE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641-E5EE-4BA6-8E3B-14E80ED6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0942-1DBA-4089-AA39-72FB53D55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4A579-F321-406C-A4F1-EA57D896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D2E5-31AF-4F46-9F20-84A38049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5F2FC-8C69-4C8F-8CE6-6E63533B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DA386-AE4C-437B-A74D-6A9030E5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8ED7-F5F7-473E-89DF-2895F3F0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0BB7-8A57-42B6-9086-BACCE011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E0151-E66B-4F2C-A3B5-155B90F0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C0507-D4A7-4614-9817-21CA12AF8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26AEE-1191-4DE4-B88B-DDE0252DB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18972-8123-4480-95A9-3AD3183B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C45F6-034B-418D-A66A-9F4D2F1F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D5D64-D1F4-4A32-9C40-5563FA8B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DD9F-3540-417F-851B-E8D39A24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F0F85-B391-4674-B072-A8A059DE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9294C-5099-46BA-AEC6-6AA4613A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BBD1-B2C6-4533-A6C0-8020C325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1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99C22-AF85-4F6C-9466-C72E015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621C7-EA59-4273-84E5-C39A502F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902B-A849-47FE-9F9F-1AC7F25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1770-33EA-4BF3-B21C-51FBF307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853-A8D7-46CB-B95C-8F2C089D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D09B9-6A26-40F7-B44D-EED9E64F7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1540B-E0F1-41EE-B9C0-07829909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1F56-2DD7-4A8B-9697-09777749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04D11-40F2-4F0D-A183-0E65B3EF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FC59-90E3-4D2D-B956-27793BBA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14E23-12A5-4493-8B8A-A7742CF6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7ACA8-4FAA-47A6-AD48-C057AC13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865D0-7F01-4C1C-A6F6-715198E1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1FD90-E3BB-414C-8C9D-B9FDD98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BAA9-ECB8-4AC6-88A4-2556423C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A6E8D-3ADE-4C82-BEEA-29A5C2D6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2AD4-616D-4BA5-A6C3-D67D418F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4F54-747A-4ADA-9FE1-4895A0B7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22AB-2B0C-4D91-AF4F-F1DA83A08E57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BF5E-6346-4038-A8D9-8C4D2AFD7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D881-9634-4180-A964-46674F22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57AD9-0C4B-44B5-BF1E-46E73DC6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BA545E1-3AAE-4B13-8D5F-8C024D0048C7}"/>
              </a:ext>
            </a:extLst>
          </p:cNvPr>
          <p:cNvSpPr/>
          <p:nvPr/>
        </p:nvSpPr>
        <p:spPr>
          <a:xfrm>
            <a:off x="0" y="0"/>
            <a:ext cx="7572375" cy="514773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D1E32D6-CFFB-42B9-8DBF-96F5E3BC24B3}"/>
              </a:ext>
            </a:extLst>
          </p:cNvPr>
          <p:cNvSpPr/>
          <p:nvPr/>
        </p:nvSpPr>
        <p:spPr>
          <a:xfrm>
            <a:off x="257175" y="2403395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227F9-23D9-4B00-833A-9450428E4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54174"/>
              </p:ext>
            </p:extLst>
          </p:nvPr>
        </p:nvGraphicFramePr>
        <p:xfrm>
          <a:off x="501649" y="2471022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1–x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4–x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BE22FD0-AFFD-4375-89AF-F3BA8327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986493"/>
              </p:ext>
            </p:extLst>
          </p:nvPr>
        </p:nvGraphicFramePr>
        <p:xfrm>
          <a:off x="2554286" y="2471022"/>
          <a:ext cx="1198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4-x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8F2D9-02FB-49EA-84ED-F44ED9510C8F}"/>
              </a:ext>
            </a:extLst>
          </p:cNvPr>
          <p:cNvCxnSpPr>
            <a:cxnSpLocks/>
          </p:cNvCxnSpPr>
          <p:nvPr/>
        </p:nvCxnSpPr>
        <p:spPr>
          <a:xfrm>
            <a:off x="714375" y="2593895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E1567B-D8B8-4D67-A0BF-66030710D04D}"/>
              </a:ext>
            </a:extLst>
          </p:cNvPr>
          <p:cNvCxnSpPr>
            <a:cxnSpLocks/>
          </p:cNvCxnSpPr>
          <p:nvPr/>
        </p:nvCxnSpPr>
        <p:spPr>
          <a:xfrm>
            <a:off x="1400174" y="2593895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C5C5C2-0530-41EE-98AE-53A1F7651A6A}"/>
              </a:ext>
            </a:extLst>
          </p:cNvPr>
          <p:cNvCxnSpPr>
            <a:cxnSpLocks/>
          </p:cNvCxnSpPr>
          <p:nvPr/>
        </p:nvCxnSpPr>
        <p:spPr>
          <a:xfrm>
            <a:off x="2023798" y="2569844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27C67A-145A-4ADB-AFA3-1F746DC36E1B}"/>
              </a:ext>
            </a:extLst>
          </p:cNvPr>
          <p:cNvCxnSpPr>
            <a:cxnSpLocks/>
          </p:cNvCxnSpPr>
          <p:nvPr/>
        </p:nvCxnSpPr>
        <p:spPr>
          <a:xfrm flipH="1">
            <a:off x="733426" y="2605920"/>
            <a:ext cx="1279524" cy="87880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532FBB-FD10-457E-A90B-CC7E5D8CA1BD}"/>
              </a:ext>
            </a:extLst>
          </p:cNvPr>
          <p:cNvCxnSpPr>
            <a:cxnSpLocks/>
          </p:cNvCxnSpPr>
          <p:nvPr/>
        </p:nvCxnSpPr>
        <p:spPr>
          <a:xfrm flipH="1">
            <a:off x="1508126" y="2605920"/>
            <a:ext cx="1241423" cy="87880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DFD24-CDB4-488C-B8AA-92798EF73A10}"/>
              </a:ext>
            </a:extLst>
          </p:cNvPr>
          <p:cNvCxnSpPr>
            <a:cxnSpLocks/>
          </p:cNvCxnSpPr>
          <p:nvPr/>
        </p:nvCxnSpPr>
        <p:spPr>
          <a:xfrm flipH="1">
            <a:off x="2128573" y="2605920"/>
            <a:ext cx="1244600" cy="890825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B2163F02-36D3-4127-B879-5FB9F343489E}"/>
              </a:ext>
            </a:extLst>
          </p:cNvPr>
          <p:cNvSpPr/>
          <p:nvPr/>
        </p:nvSpPr>
        <p:spPr>
          <a:xfrm>
            <a:off x="787134" y="874514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D3625F07-2ADF-4F71-B799-27BD2E8E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90446"/>
              </p:ext>
            </p:extLst>
          </p:nvPr>
        </p:nvGraphicFramePr>
        <p:xfrm>
          <a:off x="1031608" y="942141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68A50067-2671-4C41-8444-AEBC09521729}"/>
              </a:ext>
            </a:extLst>
          </p:cNvPr>
          <p:cNvSpPr/>
          <p:nvPr/>
        </p:nvSpPr>
        <p:spPr>
          <a:xfrm>
            <a:off x="3619500" y="874514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00FE589E-1CEC-4D06-B60A-8DD927972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58195"/>
              </p:ext>
            </p:extLst>
          </p:nvPr>
        </p:nvGraphicFramePr>
        <p:xfrm>
          <a:off x="3863974" y="942141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7CE01C-2E92-4EF1-9CD2-2B753371D9E0}"/>
              </a:ext>
            </a:extLst>
          </p:cNvPr>
          <p:cNvCxnSpPr/>
          <p:nvPr/>
        </p:nvCxnSpPr>
        <p:spPr>
          <a:xfrm>
            <a:off x="3244849" y="1498401"/>
            <a:ext cx="2413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16602-F348-41CD-A9BC-A4A92D7BD1AC}"/>
              </a:ext>
            </a:extLst>
          </p:cNvPr>
          <p:cNvSpPr txBox="1"/>
          <p:nvPr/>
        </p:nvSpPr>
        <p:spPr>
          <a:xfrm>
            <a:off x="76200" y="131373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det 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12AE7-47EE-4B15-A5D4-208C6D30D86C}"/>
              </a:ext>
            </a:extLst>
          </p:cNvPr>
          <p:cNvSpPr txBox="1"/>
          <p:nvPr/>
        </p:nvSpPr>
        <p:spPr>
          <a:xfrm>
            <a:off x="5883274" y="131373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B6A7F-6DAF-4ED6-8737-C100B87316D9}"/>
              </a:ext>
            </a:extLst>
          </p:cNvPr>
          <p:cNvSpPr txBox="1"/>
          <p:nvPr/>
        </p:nvSpPr>
        <p:spPr>
          <a:xfrm>
            <a:off x="95250" y="25616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det ( A – </a:t>
            </a:r>
            <a:r>
              <a:rPr lang="en-US" i="1" dirty="0" err="1">
                <a:solidFill>
                  <a:schemeClr val="bg1"/>
                </a:solidFill>
              </a:rPr>
              <a:t>xI</a:t>
            </a:r>
            <a:r>
              <a:rPr lang="en-US" i="1" dirty="0">
                <a:solidFill>
                  <a:schemeClr val="bg1"/>
                </a:solidFill>
              </a:rPr>
              <a:t> )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ABBF4-206F-4095-A3DC-F14337110149}"/>
              </a:ext>
            </a:extLst>
          </p:cNvPr>
          <p:cNvSpPr txBox="1"/>
          <p:nvPr/>
        </p:nvSpPr>
        <p:spPr>
          <a:xfrm>
            <a:off x="266699" y="3862982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en-US" sz="1600" i="1" dirty="0">
                <a:solidFill>
                  <a:schemeClr val="accent6"/>
                </a:solidFill>
              </a:rPr>
              <a:t> 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 </a:t>
            </a:r>
            <a:r>
              <a:rPr lang="en-US" sz="1600" i="1" dirty="0">
                <a:solidFill>
                  <a:schemeClr val="accent6"/>
                </a:solidFill>
              </a:rPr>
              <a:t>(2)</a:t>
            </a:r>
            <a:r>
              <a:rPr lang="en-US" sz="1600" i="1" dirty="0">
                <a:solidFill>
                  <a:schemeClr val="accent2"/>
                </a:solidFill>
              </a:rPr>
              <a:t>(5)</a:t>
            </a:r>
            <a:r>
              <a:rPr lang="en-US" sz="1600" i="1" dirty="0">
                <a:solidFill>
                  <a:schemeClr val="accent6"/>
                </a:solidFill>
              </a:rPr>
              <a:t>(0)</a:t>
            </a:r>
            <a:r>
              <a:rPr lang="en-US" sz="1600" i="1" dirty="0">
                <a:solidFill>
                  <a:schemeClr val="bg1"/>
                </a:solidFill>
              </a:rPr>
              <a:t> +  </a:t>
            </a:r>
            <a:r>
              <a:rPr lang="en-US" sz="1600" i="1" dirty="0">
                <a:solidFill>
                  <a:schemeClr val="accent2"/>
                </a:solidFill>
              </a:rPr>
              <a:t>(3)</a:t>
            </a:r>
            <a:r>
              <a:rPr lang="en-US" sz="1600" i="1" dirty="0">
                <a:solidFill>
                  <a:schemeClr val="accent6"/>
                </a:solidFill>
              </a:rPr>
              <a:t>(0)(0)</a:t>
            </a:r>
            <a:r>
              <a:rPr lang="en-US" sz="1600" i="1" dirty="0">
                <a:solidFill>
                  <a:schemeClr val="bg1"/>
                </a:solidFill>
              </a:rPr>
              <a:t> 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- </a:t>
            </a:r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6"/>
                </a:solidFill>
              </a:rPr>
              <a:t>(2)(0)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</a:t>
            </a:r>
            <a:r>
              <a:rPr lang="en-US" sz="1600" i="1" dirty="0">
                <a:solidFill>
                  <a:schemeClr val="accent6"/>
                </a:solidFill>
              </a:rPr>
              <a:t>(1-x)</a:t>
            </a:r>
            <a:r>
              <a:rPr lang="en-US" sz="1600" i="1" dirty="0">
                <a:solidFill>
                  <a:schemeClr val="accent2"/>
                </a:solidFill>
              </a:rPr>
              <a:t>(5)</a:t>
            </a:r>
            <a:r>
              <a:rPr lang="en-US" sz="1600" i="1" dirty="0">
                <a:solidFill>
                  <a:schemeClr val="accent6"/>
                </a:solidFill>
              </a:rPr>
              <a:t>(0)</a:t>
            </a:r>
            <a:r>
              <a:rPr lang="en-US" sz="1600" i="1" dirty="0">
                <a:solidFill>
                  <a:schemeClr val="bg1"/>
                </a:solidFill>
              </a:rPr>
              <a:t>  +  </a:t>
            </a:r>
            <a:r>
              <a:rPr lang="en-US" sz="1600" i="1" dirty="0">
                <a:solidFill>
                  <a:schemeClr val="accent2"/>
                </a:solidFill>
              </a:rPr>
              <a:t>(3)</a:t>
            </a:r>
            <a:r>
              <a:rPr lang="en-US" sz="1600" i="1" dirty="0">
                <a:solidFill>
                  <a:schemeClr val="accent6"/>
                </a:solidFill>
              </a:rPr>
              <a:t>(4-x)(0)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C67D8-37CF-4B22-93E2-4C678165069D}"/>
              </a:ext>
            </a:extLst>
          </p:cNvPr>
          <p:cNvSpPr txBox="1"/>
          <p:nvPr/>
        </p:nvSpPr>
        <p:spPr>
          <a:xfrm>
            <a:off x="266699" y="4242077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accent6"/>
                </a:solidFill>
              </a:rPr>
              <a:t>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 0 +  </a:t>
            </a:r>
            <a:r>
              <a:rPr lang="en-US" sz="1600" i="1" dirty="0">
                <a:solidFill>
                  <a:schemeClr val="accent2"/>
                </a:solidFill>
              </a:rPr>
              <a:t>0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 - </a:t>
            </a:r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6"/>
                </a:solidFill>
              </a:rPr>
              <a:t>0</a:t>
            </a:r>
            <a:r>
              <a:rPr lang="en-US" sz="1600" i="1" dirty="0">
                <a:solidFill>
                  <a:schemeClr val="bg1"/>
                </a:solidFill>
              </a:rPr>
              <a:t>  +  0  + </a:t>
            </a:r>
            <a:r>
              <a:rPr lang="en-US" sz="1600" i="1" dirty="0">
                <a:solidFill>
                  <a:schemeClr val="accent6"/>
                </a:solidFill>
              </a:rPr>
              <a:t>0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3694C-2816-438E-9BF3-5FB545892EE1}"/>
              </a:ext>
            </a:extLst>
          </p:cNvPr>
          <p:cNvSpPr txBox="1"/>
          <p:nvPr/>
        </p:nvSpPr>
        <p:spPr>
          <a:xfrm>
            <a:off x="266699" y="4621172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accent6"/>
                </a:solidFill>
              </a:rPr>
              <a:t>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059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BA545E1-3AAE-4B13-8D5F-8C024D0048C7}"/>
              </a:ext>
            </a:extLst>
          </p:cNvPr>
          <p:cNvSpPr/>
          <p:nvPr/>
        </p:nvSpPr>
        <p:spPr>
          <a:xfrm>
            <a:off x="0" y="0"/>
            <a:ext cx="7572375" cy="514773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3D1E32D6-CFFB-42B9-8DBF-96F5E3BC24B3}"/>
              </a:ext>
            </a:extLst>
          </p:cNvPr>
          <p:cNvSpPr/>
          <p:nvPr/>
        </p:nvSpPr>
        <p:spPr>
          <a:xfrm>
            <a:off x="257175" y="2403395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B6227F9-23D9-4B00-833A-9450428E42E7}"/>
              </a:ext>
            </a:extLst>
          </p:cNvPr>
          <p:cNvGraphicFramePr>
            <a:graphicFrameLocks noGrp="1"/>
          </p:cNvGraphicFramePr>
          <p:nvPr/>
        </p:nvGraphicFramePr>
        <p:xfrm>
          <a:off x="501649" y="2471022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1–x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4–x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BE22FD0-AFFD-4375-89AF-F3BA8327FBD7}"/>
              </a:ext>
            </a:extLst>
          </p:cNvPr>
          <p:cNvGraphicFramePr>
            <a:graphicFrameLocks noGrp="1"/>
          </p:cNvGraphicFramePr>
          <p:nvPr/>
        </p:nvGraphicFramePr>
        <p:xfrm>
          <a:off x="2554286" y="2471022"/>
          <a:ext cx="11980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4-x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8F2D9-02FB-49EA-84ED-F44ED9510C8F}"/>
              </a:ext>
            </a:extLst>
          </p:cNvPr>
          <p:cNvCxnSpPr>
            <a:cxnSpLocks/>
          </p:cNvCxnSpPr>
          <p:nvPr/>
        </p:nvCxnSpPr>
        <p:spPr>
          <a:xfrm>
            <a:off x="714375" y="2593895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E1567B-D8B8-4D67-A0BF-66030710D04D}"/>
              </a:ext>
            </a:extLst>
          </p:cNvPr>
          <p:cNvCxnSpPr>
            <a:cxnSpLocks/>
          </p:cNvCxnSpPr>
          <p:nvPr/>
        </p:nvCxnSpPr>
        <p:spPr>
          <a:xfrm>
            <a:off x="1400174" y="2593895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C5C5C2-0530-41EE-98AE-53A1F7651A6A}"/>
              </a:ext>
            </a:extLst>
          </p:cNvPr>
          <p:cNvCxnSpPr>
            <a:cxnSpLocks/>
          </p:cNvCxnSpPr>
          <p:nvPr/>
        </p:nvCxnSpPr>
        <p:spPr>
          <a:xfrm>
            <a:off x="2023798" y="2569844"/>
            <a:ext cx="1485900" cy="91487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27C67A-145A-4ADB-AFA3-1F746DC36E1B}"/>
              </a:ext>
            </a:extLst>
          </p:cNvPr>
          <p:cNvCxnSpPr>
            <a:cxnSpLocks/>
          </p:cNvCxnSpPr>
          <p:nvPr/>
        </p:nvCxnSpPr>
        <p:spPr>
          <a:xfrm flipH="1">
            <a:off x="733426" y="2605920"/>
            <a:ext cx="1279524" cy="87880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532FBB-FD10-457E-A90B-CC7E5D8CA1BD}"/>
              </a:ext>
            </a:extLst>
          </p:cNvPr>
          <p:cNvCxnSpPr>
            <a:cxnSpLocks/>
          </p:cNvCxnSpPr>
          <p:nvPr/>
        </p:nvCxnSpPr>
        <p:spPr>
          <a:xfrm flipH="1">
            <a:off x="1508126" y="2605920"/>
            <a:ext cx="1241423" cy="87880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4DFD24-CDB4-488C-B8AA-92798EF73A10}"/>
              </a:ext>
            </a:extLst>
          </p:cNvPr>
          <p:cNvCxnSpPr>
            <a:cxnSpLocks/>
          </p:cNvCxnSpPr>
          <p:nvPr/>
        </p:nvCxnSpPr>
        <p:spPr>
          <a:xfrm flipH="1">
            <a:off x="2128573" y="2605920"/>
            <a:ext cx="1244600" cy="890825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B2163F02-36D3-4127-B879-5FB9F343489E}"/>
              </a:ext>
            </a:extLst>
          </p:cNvPr>
          <p:cNvSpPr/>
          <p:nvPr/>
        </p:nvSpPr>
        <p:spPr>
          <a:xfrm>
            <a:off x="787134" y="874514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D3625F07-2ADF-4F71-B799-27BD2E8E829A}"/>
              </a:ext>
            </a:extLst>
          </p:cNvPr>
          <p:cNvGraphicFramePr>
            <a:graphicFrameLocks noGrp="1"/>
          </p:cNvGraphicFramePr>
          <p:nvPr/>
        </p:nvGraphicFramePr>
        <p:xfrm>
          <a:off x="1031608" y="942141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68A50067-2671-4C41-8444-AEBC09521729}"/>
              </a:ext>
            </a:extLst>
          </p:cNvPr>
          <p:cNvSpPr/>
          <p:nvPr/>
        </p:nvSpPr>
        <p:spPr>
          <a:xfrm>
            <a:off x="3619500" y="874514"/>
            <a:ext cx="2247900" cy="1247775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00FE589E-1CEC-4D06-B60A-8DD927972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33541"/>
              </p:ext>
            </p:extLst>
          </p:nvPr>
        </p:nvGraphicFramePr>
        <p:xfrm>
          <a:off x="3863974" y="942141"/>
          <a:ext cx="17970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017">
                  <a:extLst>
                    <a:ext uri="{9D8B030D-6E8A-4147-A177-3AD203B41FA5}">
                      <a16:colId xmlns:a16="http://schemas.microsoft.com/office/drawing/2014/main" val="3787713314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1491599648"/>
                    </a:ext>
                  </a:extLst>
                </a:gridCol>
                <a:gridCol w="599017">
                  <a:extLst>
                    <a:ext uri="{9D8B030D-6E8A-4147-A177-3AD203B41FA5}">
                      <a16:colId xmlns:a16="http://schemas.microsoft.com/office/drawing/2014/main" val="300295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54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9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26712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7CE01C-2E92-4EF1-9CD2-2B753371D9E0}"/>
              </a:ext>
            </a:extLst>
          </p:cNvPr>
          <p:cNvCxnSpPr/>
          <p:nvPr/>
        </p:nvCxnSpPr>
        <p:spPr>
          <a:xfrm>
            <a:off x="3244849" y="1498401"/>
            <a:ext cx="2413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016602-F348-41CD-A9BC-A4A92D7BD1AC}"/>
              </a:ext>
            </a:extLst>
          </p:cNvPr>
          <p:cNvSpPr txBox="1"/>
          <p:nvPr/>
        </p:nvSpPr>
        <p:spPr>
          <a:xfrm>
            <a:off x="76200" y="131373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det (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12AE7-47EE-4B15-A5D4-208C6D30D86C}"/>
              </a:ext>
            </a:extLst>
          </p:cNvPr>
          <p:cNvSpPr txBox="1"/>
          <p:nvPr/>
        </p:nvSpPr>
        <p:spPr>
          <a:xfrm>
            <a:off x="5883274" y="1313735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9B6A7F-6DAF-4ED6-8737-C100B87316D9}"/>
              </a:ext>
            </a:extLst>
          </p:cNvPr>
          <p:cNvSpPr txBox="1"/>
          <p:nvPr/>
        </p:nvSpPr>
        <p:spPr>
          <a:xfrm>
            <a:off x="95250" y="256162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det ( A – </a:t>
            </a:r>
            <a:r>
              <a:rPr lang="en-US" i="1" dirty="0" err="1">
                <a:solidFill>
                  <a:schemeClr val="bg1"/>
                </a:solidFill>
              </a:rPr>
              <a:t>xI</a:t>
            </a:r>
            <a:r>
              <a:rPr lang="en-US" i="1" dirty="0">
                <a:solidFill>
                  <a:schemeClr val="bg1"/>
                </a:solidFill>
              </a:rPr>
              <a:t> )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ABBF4-206F-4095-A3DC-F14337110149}"/>
              </a:ext>
            </a:extLst>
          </p:cNvPr>
          <p:cNvSpPr txBox="1"/>
          <p:nvPr/>
        </p:nvSpPr>
        <p:spPr>
          <a:xfrm>
            <a:off x="266699" y="3862982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en-US" sz="1600" i="1" dirty="0">
                <a:solidFill>
                  <a:schemeClr val="accent6"/>
                </a:solidFill>
              </a:rPr>
              <a:t> 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 </a:t>
            </a:r>
            <a:r>
              <a:rPr lang="en-US" sz="1600" i="1" dirty="0">
                <a:solidFill>
                  <a:schemeClr val="accent6"/>
                </a:solidFill>
              </a:rPr>
              <a:t>(2)</a:t>
            </a:r>
            <a:r>
              <a:rPr lang="en-US" sz="1600" i="1" dirty="0">
                <a:solidFill>
                  <a:schemeClr val="accent2"/>
                </a:solidFill>
              </a:rPr>
              <a:t>(5)</a:t>
            </a:r>
            <a:r>
              <a:rPr lang="en-US" sz="1600" i="1" dirty="0">
                <a:solidFill>
                  <a:schemeClr val="accent6"/>
                </a:solidFill>
              </a:rPr>
              <a:t>(0)</a:t>
            </a:r>
            <a:r>
              <a:rPr lang="en-US" sz="1600" i="1" dirty="0">
                <a:solidFill>
                  <a:schemeClr val="bg1"/>
                </a:solidFill>
              </a:rPr>
              <a:t> +  </a:t>
            </a:r>
            <a:r>
              <a:rPr lang="en-US" sz="1600" i="1" dirty="0">
                <a:solidFill>
                  <a:schemeClr val="accent2"/>
                </a:solidFill>
              </a:rPr>
              <a:t>(3)</a:t>
            </a:r>
            <a:r>
              <a:rPr lang="en-US" sz="1600" i="1" dirty="0">
                <a:solidFill>
                  <a:schemeClr val="accent6"/>
                </a:solidFill>
              </a:rPr>
              <a:t>(0)(0)</a:t>
            </a:r>
            <a:r>
              <a:rPr lang="en-US" sz="1600" i="1" dirty="0">
                <a:solidFill>
                  <a:schemeClr val="bg1"/>
                </a:solidFill>
              </a:rPr>
              <a:t> 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- </a:t>
            </a:r>
            <a:r>
              <a:rPr lang="en-US" sz="1600" i="1" dirty="0">
                <a:solidFill>
                  <a:schemeClr val="accent5"/>
                </a:solidFill>
              </a:rPr>
              <a:t>(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6"/>
                </a:solidFill>
              </a:rPr>
              <a:t>(2)(0)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</a:t>
            </a:r>
            <a:r>
              <a:rPr lang="en-US" sz="1600" i="1" dirty="0">
                <a:solidFill>
                  <a:schemeClr val="accent6"/>
                </a:solidFill>
              </a:rPr>
              <a:t>(1-x)</a:t>
            </a:r>
            <a:r>
              <a:rPr lang="en-US" sz="1600" i="1" dirty="0">
                <a:solidFill>
                  <a:schemeClr val="accent2"/>
                </a:solidFill>
              </a:rPr>
              <a:t>(5)</a:t>
            </a:r>
            <a:r>
              <a:rPr lang="en-US" sz="1600" i="1" dirty="0">
                <a:solidFill>
                  <a:schemeClr val="accent6"/>
                </a:solidFill>
              </a:rPr>
              <a:t>(0)</a:t>
            </a:r>
            <a:r>
              <a:rPr lang="en-US" sz="1600" i="1" dirty="0">
                <a:solidFill>
                  <a:schemeClr val="bg1"/>
                </a:solidFill>
              </a:rPr>
              <a:t>  +  </a:t>
            </a:r>
            <a:r>
              <a:rPr lang="en-US" sz="1600" i="1" dirty="0">
                <a:solidFill>
                  <a:schemeClr val="accent2"/>
                </a:solidFill>
              </a:rPr>
              <a:t>(3)</a:t>
            </a:r>
            <a:r>
              <a:rPr lang="en-US" sz="1600" i="1" dirty="0">
                <a:solidFill>
                  <a:schemeClr val="accent6"/>
                </a:solidFill>
              </a:rPr>
              <a:t>(4-x)(0)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1C67D8-37CF-4B22-93E2-4C678165069D}"/>
              </a:ext>
            </a:extLst>
          </p:cNvPr>
          <p:cNvSpPr txBox="1"/>
          <p:nvPr/>
        </p:nvSpPr>
        <p:spPr>
          <a:xfrm>
            <a:off x="266699" y="4242077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accent6"/>
                </a:solidFill>
              </a:rPr>
              <a:t>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 +   0 +  </a:t>
            </a:r>
            <a:r>
              <a:rPr lang="en-US" sz="1600" i="1" dirty="0">
                <a:solidFill>
                  <a:schemeClr val="accent2"/>
                </a:solidFill>
              </a:rPr>
              <a:t>0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 - </a:t>
            </a:r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6"/>
                </a:solidFill>
              </a:rPr>
              <a:t>0</a:t>
            </a:r>
            <a:r>
              <a:rPr lang="en-US" sz="1600" i="1" dirty="0">
                <a:solidFill>
                  <a:schemeClr val="bg1"/>
                </a:solidFill>
              </a:rPr>
              <a:t>  +  0  + </a:t>
            </a:r>
            <a:r>
              <a:rPr lang="en-US" sz="1600" i="1" dirty="0">
                <a:solidFill>
                  <a:schemeClr val="accent6"/>
                </a:solidFill>
              </a:rPr>
              <a:t>0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3694C-2816-438E-9BF3-5FB545892EE1}"/>
              </a:ext>
            </a:extLst>
          </p:cNvPr>
          <p:cNvSpPr txBox="1"/>
          <p:nvPr/>
        </p:nvSpPr>
        <p:spPr>
          <a:xfrm>
            <a:off x="266699" y="4621172"/>
            <a:ext cx="7353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5"/>
                </a:solidFill>
              </a:rPr>
              <a:t>( </a:t>
            </a:r>
            <a:r>
              <a:rPr lang="en-US" sz="1600" i="1" dirty="0">
                <a:solidFill>
                  <a:schemeClr val="accent6"/>
                </a:solidFill>
              </a:rPr>
              <a:t>(1-x)(4-x)</a:t>
            </a:r>
            <a:r>
              <a:rPr lang="en-US" sz="1600" i="1" dirty="0">
                <a:solidFill>
                  <a:schemeClr val="accent2"/>
                </a:solidFill>
              </a:rPr>
              <a:t>(6-x)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accent5"/>
                </a:solidFill>
              </a:rPr>
              <a:t>)</a:t>
            </a:r>
            <a:r>
              <a:rPr lang="en-US" sz="1600" i="1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445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260</Words>
  <Application>Microsoft Office PowerPoint</Application>
  <PresentationFormat>Widescreen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kamat</dc:creator>
  <cp:lastModifiedBy>kamat</cp:lastModifiedBy>
  <cp:revision>1</cp:revision>
  <dcterms:created xsi:type="dcterms:W3CDTF">2020-09-08T23:28:53Z</dcterms:created>
  <dcterms:modified xsi:type="dcterms:W3CDTF">2020-09-13T16:50:18Z</dcterms:modified>
</cp:coreProperties>
</file>