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4"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A36D0-6DC2-4FC4-9718-81A103AEEDB6}" v="9" dt="2021-05-24T01:10:50.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4" d="100"/>
          <a:sy n="104" d="100"/>
        </p:scale>
        <p:origin x="81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de9514f295d26bc" providerId="LiveId" clId="{EBDB051F-5669-4A55-AD50-F96EB77B9F0A}"/>
    <pc:docChg chg="custSel delSld modSld">
      <pc:chgData name=" " userId="9de9514f295d26bc" providerId="LiveId" clId="{EBDB051F-5669-4A55-AD50-F96EB77B9F0A}" dt="2021-05-08T19:49:13.017" v="584" actId="14734"/>
      <pc:docMkLst>
        <pc:docMk/>
      </pc:docMkLst>
      <pc:sldChg chg="addSp delSp modSp mod setBg addAnim setClrOvrMap">
        <pc:chgData name=" " userId="9de9514f295d26bc" providerId="LiveId" clId="{EBDB051F-5669-4A55-AD50-F96EB77B9F0A}" dt="2021-03-28T21:49:42.395" v="558" actId="14100"/>
        <pc:sldMkLst>
          <pc:docMk/>
          <pc:sldMk cId="1636976244" sldId="256"/>
        </pc:sldMkLst>
        <pc:spChg chg="mod">
          <ac:chgData name=" " userId="9de9514f295d26bc" providerId="LiveId" clId="{EBDB051F-5669-4A55-AD50-F96EB77B9F0A}" dt="2021-03-28T21:47:53.684" v="541" actId="26606"/>
          <ac:spMkLst>
            <pc:docMk/>
            <pc:sldMk cId="1636976244" sldId="256"/>
            <ac:spMk id="2" creationId="{CF65C8AA-7E0D-4B16-9668-425BC9E04FF1}"/>
          </ac:spMkLst>
        </pc:spChg>
        <pc:spChg chg="mod">
          <ac:chgData name=" " userId="9de9514f295d26bc" providerId="LiveId" clId="{EBDB051F-5669-4A55-AD50-F96EB77B9F0A}" dt="2021-03-28T21:47:53.684" v="541" actId="26606"/>
          <ac:spMkLst>
            <pc:docMk/>
            <pc:sldMk cId="1636976244" sldId="256"/>
            <ac:spMk id="3" creationId="{CF90D260-320B-4B26-9E83-00B01A02A6BD}"/>
          </ac:spMkLst>
        </pc:spChg>
        <pc:spChg chg="mod ord">
          <ac:chgData name=" " userId="9de9514f295d26bc" providerId="LiveId" clId="{EBDB051F-5669-4A55-AD50-F96EB77B9F0A}" dt="2021-03-28T21:47:53.684" v="541" actId="26606"/>
          <ac:spMkLst>
            <pc:docMk/>
            <pc:sldMk cId="1636976244" sldId="256"/>
            <ac:spMk id="4" creationId="{B1FFD07B-903B-4920-A3F7-3D27B0267D5E}"/>
          </ac:spMkLst>
        </pc:spChg>
        <pc:spChg chg="del">
          <ac:chgData name=" " userId="9de9514f295d26bc" providerId="LiveId" clId="{EBDB051F-5669-4A55-AD50-F96EB77B9F0A}" dt="2021-03-28T21:47:53.684" v="541" actId="26606"/>
          <ac:spMkLst>
            <pc:docMk/>
            <pc:sldMk cId="1636976244" sldId="256"/>
            <ac:spMk id="18" creationId="{8E482A67-6CD8-49D7-9F85-52ECF99152D0}"/>
          </ac:spMkLst>
        </pc:spChg>
        <pc:spChg chg="del">
          <ac:chgData name=" " userId="9de9514f295d26bc" providerId="LiveId" clId="{EBDB051F-5669-4A55-AD50-F96EB77B9F0A}" dt="2021-03-28T21:47:53.684" v="541" actId="26606"/>
          <ac:spMkLst>
            <pc:docMk/>
            <pc:sldMk cId="1636976244" sldId="256"/>
            <ac:spMk id="19" creationId="{418F941B-B7E9-44F2-9A2C-5D35ACF9A678}"/>
          </ac:spMkLst>
        </pc:spChg>
        <pc:spChg chg="add">
          <ac:chgData name=" " userId="9de9514f295d26bc" providerId="LiveId" clId="{EBDB051F-5669-4A55-AD50-F96EB77B9F0A}" dt="2021-03-28T21:47:53.684" v="541" actId="26606"/>
          <ac:spMkLst>
            <pc:docMk/>
            <pc:sldMk cId="1636976244" sldId="256"/>
            <ac:spMk id="71" creationId="{93A46EEB-10AB-4E52-AF22-A848AE9259F9}"/>
          </ac:spMkLst>
        </pc:spChg>
        <pc:picChg chg="del">
          <ac:chgData name=" " userId="9de9514f295d26bc" providerId="LiveId" clId="{EBDB051F-5669-4A55-AD50-F96EB77B9F0A}" dt="2021-03-28T19:49:39.513" v="4" actId="478"/>
          <ac:picMkLst>
            <pc:docMk/>
            <pc:sldMk cId="1636976244" sldId="256"/>
            <ac:picMk id="5" creationId="{FCE0AE64-D59D-48EB-869C-829B1CC2C417}"/>
          </ac:picMkLst>
        </pc:picChg>
        <pc:picChg chg="add mod">
          <ac:chgData name=" " userId="9de9514f295d26bc" providerId="LiveId" clId="{EBDB051F-5669-4A55-AD50-F96EB77B9F0A}" dt="2021-03-28T21:49:42.395" v="558" actId="14100"/>
          <ac:picMkLst>
            <pc:docMk/>
            <pc:sldMk cId="1636976244" sldId="256"/>
            <ac:picMk id="1026" creationId="{C48A2BB2-AAAB-4C88-AF1B-CB3404FAC741}"/>
          </ac:picMkLst>
        </pc:picChg>
      </pc:sldChg>
      <pc:sldChg chg="addSp delSp modSp mod">
        <pc:chgData name=" " userId="9de9514f295d26bc" providerId="LiveId" clId="{EBDB051F-5669-4A55-AD50-F96EB77B9F0A}" dt="2021-05-08T19:49:13.017" v="584" actId="14734"/>
        <pc:sldMkLst>
          <pc:docMk/>
          <pc:sldMk cId="3478863655" sldId="257"/>
        </pc:sldMkLst>
        <pc:spChg chg="add del mod">
          <ac:chgData name=" " userId="9de9514f295d26bc" providerId="LiveId" clId="{EBDB051F-5669-4A55-AD50-F96EB77B9F0A}" dt="2021-03-28T19:50:34.327" v="26" actId="478"/>
          <ac:spMkLst>
            <pc:docMk/>
            <pc:sldMk cId="3478863655" sldId="257"/>
            <ac:spMk id="2" creationId="{A17DC538-F924-46A5-9F88-0915372FF9EE}"/>
          </ac:spMkLst>
        </pc:spChg>
        <pc:spChg chg="mod">
          <ac:chgData name=" " userId="9de9514f295d26bc" providerId="LiveId" clId="{EBDB051F-5669-4A55-AD50-F96EB77B9F0A}" dt="2021-03-28T19:50:14.008" v="18" actId="20577"/>
          <ac:spMkLst>
            <pc:docMk/>
            <pc:sldMk cId="3478863655" sldId="257"/>
            <ac:spMk id="5" creationId="{BB31CEAA-C6A6-4394-9B96-DF1AE472C8E8}"/>
          </ac:spMkLst>
        </pc:spChg>
        <pc:graphicFrameChg chg="add mod modGraphic">
          <ac:chgData name=" " userId="9de9514f295d26bc" providerId="LiveId" clId="{EBDB051F-5669-4A55-AD50-F96EB77B9F0A}" dt="2021-05-08T19:49:13.017" v="584" actId="14734"/>
          <ac:graphicFrameMkLst>
            <pc:docMk/>
            <pc:sldMk cId="3478863655" sldId="257"/>
            <ac:graphicFrameMk id="3" creationId="{B39F9F54-3A57-4051-B3A8-1EAA6BC6468F}"/>
          </ac:graphicFrameMkLst>
        </pc:graphicFrameChg>
        <pc:picChg chg="del">
          <ac:chgData name=" " userId="9de9514f295d26bc" providerId="LiveId" clId="{EBDB051F-5669-4A55-AD50-F96EB77B9F0A}" dt="2021-03-28T19:49:19.209" v="1" actId="478"/>
          <ac:picMkLst>
            <pc:docMk/>
            <pc:sldMk cId="3478863655" sldId="257"/>
            <ac:picMk id="4" creationId="{7084A5F8-90A3-4994-B757-60F37AB96298}"/>
          </ac:picMkLst>
        </pc:picChg>
        <pc:picChg chg="del">
          <ac:chgData name=" " userId="9de9514f295d26bc" providerId="LiveId" clId="{EBDB051F-5669-4A55-AD50-F96EB77B9F0A}" dt="2021-03-28T19:49:17.819" v="0" actId="478"/>
          <ac:picMkLst>
            <pc:docMk/>
            <pc:sldMk cId="3478863655" sldId="257"/>
            <ac:picMk id="12" creationId="{E2F0C8A7-B560-46D0-9649-FDF1AED6ED89}"/>
          </ac:picMkLst>
        </pc:picChg>
      </pc:sldChg>
      <pc:sldChg chg="del">
        <pc:chgData name=" " userId="9de9514f295d26bc" providerId="LiveId" clId="{EBDB051F-5669-4A55-AD50-F96EB77B9F0A}" dt="2021-03-28T19:49:24.651" v="2" actId="47"/>
        <pc:sldMkLst>
          <pc:docMk/>
          <pc:sldMk cId="1892466526" sldId="258"/>
        </pc:sldMkLst>
      </pc:sldChg>
      <pc:sldChg chg="del">
        <pc:chgData name=" " userId="9de9514f295d26bc" providerId="LiveId" clId="{EBDB051F-5669-4A55-AD50-F96EB77B9F0A}" dt="2021-03-28T19:49:24.651" v="2" actId="47"/>
        <pc:sldMkLst>
          <pc:docMk/>
          <pc:sldMk cId="3427609695" sldId="259"/>
        </pc:sldMkLst>
      </pc:sldChg>
      <pc:sldChg chg="del">
        <pc:chgData name=" " userId="9de9514f295d26bc" providerId="LiveId" clId="{EBDB051F-5669-4A55-AD50-F96EB77B9F0A}" dt="2021-03-28T19:49:24.651" v="2" actId="47"/>
        <pc:sldMkLst>
          <pc:docMk/>
          <pc:sldMk cId="3481168631" sldId="260"/>
        </pc:sldMkLst>
      </pc:sldChg>
      <pc:sldChg chg="del">
        <pc:chgData name=" " userId="9de9514f295d26bc" providerId="LiveId" clId="{EBDB051F-5669-4A55-AD50-F96EB77B9F0A}" dt="2021-03-28T19:49:24.651" v="2" actId="47"/>
        <pc:sldMkLst>
          <pc:docMk/>
          <pc:sldMk cId="1621891177" sldId="262"/>
        </pc:sldMkLst>
      </pc:sldChg>
      <pc:sldChg chg="del">
        <pc:chgData name=" " userId="9de9514f295d26bc" providerId="LiveId" clId="{EBDB051F-5669-4A55-AD50-F96EB77B9F0A}" dt="2021-03-28T19:49:24.651" v="2" actId="47"/>
        <pc:sldMkLst>
          <pc:docMk/>
          <pc:sldMk cId="2045653031" sldId="263"/>
        </pc:sldMkLst>
      </pc:sldChg>
      <pc:sldChg chg="del">
        <pc:chgData name=" " userId="9de9514f295d26bc" providerId="LiveId" clId="{EBDB051F-5669-4A55-AD50-F96EB77B9F0A}" dt="2021-03-28T19:49:26.929" v="3" actId="47"/>
        <pc:sldMkLst>
          <pc:docMk/>
          <pc:sldMk cId="1549360018" sldId="264"/>
        </pc:sldMkLst>
      </pc:sldChg>
      <pc:sldChg chg="del">
        <pc:chgData name=" " userId="9de9514f295d26bc" providerId="LiveId" clId="{EBDB051F-5669-4A55-AD50-F96EB77B9F0A}" dt="2021-03-28T19:49:24.651" v="2" actId="47"/>
        <pc:sldMkLst>
          <pc:docMk/>
          <pc:sldMk cId="3158163825" sldId="265"/>
        </pc:sldMkLst>
      </pc:sldChg>
    </pc:docChg>
  </pc:docChgLst>
  <pc:docChgLst>
    <pc:chgData name=" " userId="9de9514f295d26bc" providerId="LiveId" clId="{5569C61A-FE2D-4A73-9687-A5D002B4D96C}"/>
    <pc:docChg chg="undo redo custSel mod addSld delSld modSld">
      <pc:chgData name=" " userId="9de9514f295d26bc" providerId="LiveId" clId="{5569C61A-FE2D-4A73-9687-A5D002B4D96C}" dt="2020-03-05T00:22:55.640" v="690" actId="478"/>
      <pc:docMkLst>
        <pc:docMk/>
      </pc:docMkLst>
      <pc:sldChg chg="addSp delSp modSp add">
        <pc:chgData name=" " userId="9de9514f295d26bc" providerId="LiveId" clId="{5569C61A-FE2D-4A73-9687-A5D002B4D96C}" dt="2020-03-05T00:22:55.640" v="690" actId="478"/>
        <pc:sldMkLst>
          <pc:docMk/>
          <pc:sldMk cId="1636976244" sldId="256"/>
        </pc:sldMkLst>
        <pc:spChg chg="mod">
          <ac:chgData name=" " userId="9de9514f295d26bc" providerId="LiveId" clId="{5569C61A-FE2D-4A73-9687-A5D002B4D96C}" dt="2020-02-24T00:03:23.898" v="79"/>
          <ac:spMkLst>
            <pc:docMk/>
            <pc:sldMk cId="1636976244" sldId="256"/>
            <ac:spMk id="2" creationId="{CF65C8AA-7E0D-4B16-9668-425BC9E04FF1}"/>
          </ac:spMkLst>
        </pc:spChg>
        <pc:spChg chg="mod">
          <ac:chgData name=" " userId="9de9514f295d26bc" providerId="LiveId" clId="{5569C61A-FE2D-4A73-9687-A5D002B4D96C}" dt="2020-02-24T00:05:50.055" v="116"/>
          <ac:spMkLst>
            <pc:docMk/>
            <pc:sldMk cId="1636976244" sldId="256"/>
            <ac:spMk id="3" creationId="{CF90D260-320B-4B26-9E83-00B01A02A6BD}"/>
          </ac:spMkLst>
        </pc:spChg>
        <pc:spChg chg="add mod">
          <ac:chgData name=" " userId="9de9514f295d26bc" providerId="LiveId" clId="{5569C61A-FE2D-4A73-9687-A5D002B4D96C}" dt="2020-02-24T00:02:37.289" v="71" actId="122"/>
          <ac:spMkLst>
            <pc:docMk/>
            <pc:sldMk cId="1636976244" sldId="256"/>
            <ac:spMk id="4" creationId="{5C18B5F5-3EFB-4DC1-A77A-1E4057B28B8E}"/>
          </ac:spMkLst>
        </pc:spChg>
        <pc:graphicFrameChg chg="add del mod">
          <ac:chgData name=" " userId="9de9514f295d26bc" providerId="LiveId" clId="{5569C61A-FE2D-4A73-9687-A5D002B4D96C}" dt="2020-03-05T00:22:55.640" v="690" actId="478"/>
          <ac:graphicFrameMkLst>
            <pc:docMk/>
            <pc:sldMk cId="1636976244" sldId="256"/>
            <ac:graphicFrameMk id="5" creationId="{DB15C9CD-1F86-4C03-8E2B-F858F5074D8D}"/>
          </ac:graphicFrameMkLst>
        </pc:graphicFrameChg>
      </pc:sldChg>
      <pc:sldChg chg="add del">
        <pc:chgData name=" " userId="9de9514f295d26bc" providerId="LiveId" clId="{5569C61A-FE2D-4A73-9687-A5D002B4D96C}" dt="2020-02-24T00:07:55.211" v="118" actId="2696"/>
        <pc:sldMkLst>
          <pc:docMk/>
          <pc:sldMk cId="611266794" sldId="257"/>
        </pc:sldMkLst>
      </pc:sldChg>
      <pc:sldChg chg="addSp delSp modSp add">
        <pc:chgData name=" " userId="9de9514f295d26bc" providerId="LiveId" clId="{5569C61A-FE2D-4A73-9687-A5D002B4D96C}" dt="2020-02-24T01:04:58.544" v="538" actId="255"/>
        <pc:sldMkLst>
          <pc:docMk/>
          <pc:sldMk cId="3889762266" sldId="258"/>
        </pc:sldMkLst>
        <pc:spChg chg="mod">
          <ac:chgData name=" " userId="9de9514f295d26bc" providerId="LiveId" clId="{5569C61A-FE2D-4A73-9687-A5D002B4D96C}" dt="2020-02-24T00:29:30.465" v="300" actId="113"/>
          <ac:spMkLst>
            <pc:docMk/>
            <pc:sldMk cId="3889762266" sldId="258"/>
            <ac:spMk id="2" creationId="{63868A95-6781-4505-ADCF-A3C2FE19E4A3}"/>
          </ac:spMkLst>
        </pc:spChg>
        <pc:spChg chg="del">
          <ac:chgData name=" " userId="9de9514f295d26bc" providerId="LiveId" clId="{5569C61A-FE2D-4A73-9687-A5D002B4D96C}" dt="2020-02-24T00:18:39.627" v="198"/>
          <ac:spMkLst>
            <pc:docMk/>
            <pc:sldMk cId="3889762266" sldId="258"/>
            <ac:spMk id="3" creationId="{8854084E-4246-4417-8FFB-6D1E4D89E528}"/>
          </ac:spMkLst>
        </pc:spChg>
        <pc:spChg chg="mod">
          <ac:chgData name=" " userId="9de9514f295d26bc" providerId="LiveId" clId="{5569C61A-FE2D-4A73-9687-A5D002B4D96C}" dt="2020-02-24T01:04:58.544" v="538" actId="255"/>
          <ac:spMkLst>
            <pc:docMk/>
            <pc:sldMk cId="3889762266" sldId="258"/>
            <ac:spMk id="4" creationId="{B171A1BC-A339-4ACD-B8FD-CCF349F92BFB}"/>
          </ac:spMkLst>
        </pc:spChg>
        <pc:spChg chg="add del">
          <ac:chgData name=" " userId="9de9514f295d26bc" providerId="LiveId" clId="{5569C61A-FE2D-4A73-9687-A5D002B4D96C}" dt="2020-02-24T00:11:59.730" v="137"/>
          <ac:spMkLst>
            <pc:docMk/>
            <pc:sldMk cId="3889762266" sldId="258"/>
            <ac:spMk id="5" creationId="{7590E90F-2F73-4873-83E1-238EC8BFA238}"/>
          </ac:spMkLst>
        </pc:spChg>
        <pc:spChg chg="add del">
          <ac:chgData name=" " userId="9de9514f295d26bc" providerId="LiveId" clId="{5569C61A-FE2D-4A73-9687-A5D002B4D96C}" dt="2020-02-24T00:11:58.878" v="136"/>
          <ac:spMkLst>
            <pc:docMk/>
            <pc:sldMk cId="3889762266" sldId="258"/>
            <ac:spMk id="6" creationId="{71DEFF9D-FF0A-4E95-8168-42598D6916EE}"/>
          </ac:spMkLst>
        </pc:spChg>
        <pc:spChg chg="add del">
          <ac:chgData name=" " userId="9de9514f295d26bc" providerId="LiveId" clId="{5569C61A-FE2D-4A73-9687-A5D002B4D96C}" dt="2020-02-24T00:12:07.057" v="140"/>
          <ac:spMkLst>
            <pc:docMk/>
            <pc:sldMk cId="3889762266" sldId="258"/>
            <ac:spMk id="7" creationId="{59EF5E53-E5E4-49CF-A200-99225325A5F9}"/>
          </ac:spMkLst>
        </pc:spChg>
        <pc:spChg chg="add del">
          <ac:chgData name=" " userId="9de9514f295d26bc" providerId="LiveId" clId="{5569C61A-FE2D-4A73-9687-A5D002B4D96C}" dt="2020-02-24T00:12:28.784" v="143"/>
          <ac:spMkLst>
            <pc:docMk/>
            <pc:sldMk cId="3889762266" sldId="258"/>
            <ac:spMk id="8" creationId="{CD94FE10-306C-4FE5-86BE-34B6A4BCED46}"/>
          </ac:spMkLst>
        </pc:spChg>
        <pc:spChg chg="add del">
          <ac:chgData name=" " userId="9de9514f295d26bc" providerId="LiveId" clId="{5569C61A-FE2D-4A73-9687-A5D002B4D96C}" dt="2020-02-24T00:12:43.232" v="147"/>
          <ac:spMkLst>
            <pc:docMk/>
            <pc:sldMk cId="3889762266" sldId="258"/>
            <ac:spMk id="9" creationId="{A3400A51-E01F-4630-97C2-EEDD071D9452}"/>
          </ac:spMkLst>
        </pc:spChg>
        <pc:spChg chg="add del">
          <ac:chgData name=" " userId="9de9514f295d26bc" providerId="LiveId" clId="{5569C61A-FE2D-4A73-9687-A5D002B4D96C}" dt="2020-02-24T00:13:05.246" v="153"/>
          <ac:spMkLst>
            <pc:docMk/>
            <pc:sldMk cId="3889762266" sldId="258"/>
            <ac:spMk id="10" creationId="{CB89E9FD-2D0B-4D26-BC1B-7535B906EB1E}"/>
          </ac:spMkLst>
        </pc:spChg>
        <pc:spChg chg="add del">
          <ac:chgData name=" " userId="9de9514f295d26bc" providerId="LiveId" clId="{5569C61A-FE2D-4A73-9687-A5D002B4D96C}" dt="2020-02-24T00:13:16.561" v="156"/>
          <ac:spMkLst>
            <pc:docMk/>
            <pc:sldMk cId="3889762266" sldId="258"/>
            <ac:spMk id="11" creationId="{3196FF56-74BC-4F64-8CCB-EEF3E0A5E80A}"/>
          </ac:spMkLst>
        </pc:spChg>
        <pc:spChg chg="add del">
          <ac:chgData name=" " userId="9de9514f295d26bc" providerId="LiveId" clId="{5569C61A-FE2D-4A73-9687-A5D002B4D96C}" dt="2020-02-24T00:13:21.793" v="164"/>
          <ac:spMkLst>
            <pc:docMk/>
            <pc:sldMk cId="3889762266" sldId="258"/>
            <ac:spMk id="12" creationId="{9A2012D6-B3FC-496E-B884-1161524FEDBE}"/>
          </ac:spMkLst>
        </pc:spChg>
        <pc:picChg chg="add mod">
          <ac:chgData name=" " userId="9de9514f295d26bc" providerId="LiveId" clId="{5569C61A-FE2D-4A73-9687-A5D002B4D96C}" dt="2020-02-24T00:26:00.880" v="271" actId="1036"/>
          <ac:picMkLst>
            <pc:docMk/>
            <pc:sldMk cId="3889762266" sldId="258"/>
            <ac:picMk id="13" creationId="{94F1E579-09EB-447A-AC41-7ECC9700B9EF}"/>
          </ac:picMkLst>
        </pc:picChg>
        <pc:picChg chg="add mod">
          <ac:chgData name=" " userId="9de9514f295d26bc" providerId="LiveId" clId="{5569C61A-FE2D-4A73-9687-A5D002B4D96C}" dt="2020-02-24T00:26:00.880" v="271" actId="1036"/>
          <ac:picMkLst>
            <pc:docMk/>
            <pc:sldMk cId="3889762266" sldId="258"/>
            <ac:picMk id="14" creationId="{D00E6315-7815-47E3-B598-81BC5F779002}"/>
          </ac:picMkLst>
        </pc:picChg>
        <pc:picChg chg="add mod">
          <ac:chgData name=" " userId="9de9514f295d26bc" providerId="LiveId" clId="{5569C61A-FE2D-4A73-9687-A5D002B4D96C}" dt="2020-02-24T00:26:00.880" v="271" actId="1036"/>
          <ac:picMkLst>
            <pc:docMk/>
            <pc:sldMk cId="3889762266" sldId="258"/>
            <ac:picMk id="15" creationId="{4703B63A-127F-403C-86E5-EB8E5BEF763C}"/>
          </ac:picMkLst>
        </pc:picChg>
        <pc:picChg chg="add mod">
          <ac:chgData name=" " userId="9de9514f295d26bc" providerId="LiveId" clId="{5569C61A-FE2D-4A73-9687-A5D002B4D96C}" dt="2020-02-24T00:26:00.880" v="271" actId="1036"/>
          <ac:picMkLst>
            <pc:docMk/>
            <pc:sldMk cId="3889762266" sldId="258"/>
            <ac:picMk id="16" creationId="{986E2F10-A87F-489D-A751-B577B5DC4101}"/>
          </ac:picMkLst>
        </pc:picChg>
        <pc:picChg chg="add del">
          <ac:chgData name=" " userId="9de9514f295d26bc" providerId="LiveId" clId="{5569C61A-FE2D-4A73-9687-A5D002B4D96C}" dt="2020-02-24T00:21:17.424" v="219" actId="478"/>
          <ac:picMkLst>
            <pc:docMk/>
            <pc:sldMk cId="3889762266" sldId="258"/>
            <ac:picMk id="17" creationId="{D445F962-21F1-4EA9-B59E-0799CE453FDF}"/>
          </ac:picMkLst>
        </pc:picChg>
        <pc:picChg chg="add mod">
          <ac:chgData name=" " userId="9de9514f295d26bc" providerId="LiveId" clId="{5569C61A-FE2D-4A73-9687-A5D002B4D96C}" dt="2020-02-24T00:26:00.880" v="271" actId="1036"/>
          <ac:picMkLst>
            <pc:docMk/>
            <pc:sldMk cId="3889762266" sldId="258"/>
            <ac:picMk id="18" creationId="{E19A1BF3-63FD-4612-99C0-C1A9E398F3AA}"/>
          </ac:picMkLst>
        </pc:picChg>
        <pc:picChg chg="add mod">
          <ac:chgData name=" " userId="9de9514f295d26bc" providerId="LiveId" clId="{5569C61A-FE2D-4A73-9687-A5D002B4D96C}" dt="2020-02-24T00:26:00.880" v="271" actId="1036"/>
          <ac:picMkLst>
            <pc:docMk/>
            <pc:sldMk cId="3889762266" sldId="258"/>
            <ac:picMk id="19" creationId="{6AD0368B-5C36-49D5-B6F4-32AE5AAD3678}"/>
          </ac:picMkLst>
        </pc:picChg>
        <pc:picChg chg="add mod">
          <ac:chgData name=" " userId="9de9514f295d26bc" providerId="LiveId" clId="{5569C61A-FE2D-4A73-9687-A5D002B4D96C}" dt="2020-02-24T00:27:37.348" v="280" actId="1076"/>
          <ac:picMkLst>
            <pc:docMk/>
            <pc:sldMk cId="3889762266" sldId="258"/>
            <ac:picMk id="21" creationId="{29A77F14-DB55-4BB2-9F31-46A8BC247B71}"/>
          </ac:picMkLst>
        </pc:picChg>
        <pc:picChg chg="add mod">
          <ac:chgData name=" " userId="9de9514f295d26bc" providerId="LiveId" clId="{5569C61A-FE2D-4A73-9687-A5D002B4D96C}" dt="2020-02-24T00:28:31.027" v="298" actId="1035"/>
          <ac:picMkLst>
            <pc:docMk/>
            <pc:sldMk cId="3889762266" sldId="258"/>
            <ac:picMk id="23" creationId="{FEFC678B-5387-44D7-B504-E03AC39F2973}"/>
          </ac:picMkLst>
        </pc:picChg>
        <pc:picChg chg="add mod">
          <ac:chgData name=" " userId="9de9514f295d26bc" providerId="LiveId" clId="{5569C61A-FE2D-4A73-9687-A5D002B4D96C}" dt="2020-02-24T00:27:45.535" v="282" actId="1076"/>
          <ac:picMkLst>
            <pc:docMk/>
            <pc:sldMk cId="3889762266" sldId="258"/>
            <ac:picMk id="24" creationId="{E4A16CBB-A0E2-4BE5-9BDB-D7FAB1A672DC}"/>
          </ac:picMkLst>
        </pc:picChg>
        <pc:picChg chg="add mod">
          <ac:chgData name=" " userId="9de9514f295d26bc" providerId="LiveId" clId="{5569C61A-FE2D-4A73-9687-A5D002B4D96C}" dt="2020-02-24T00:28:10.210" v="288" actId="1076"/>
          <ac:picMkLst>
            <pc:docMk/>
            <pc:sldMk cId="3889762266" sldId="258"/>
            <ac:picMk id="25" creationId="{7CA0959D-70AE-4F36-A709-88F6276916E0}"/>
          </ac:picMkLst>
        </pc:picChg>
        <pc:picChg chg="add mod">
          <ac:chgData name=" " userId="9de9514f295d26bc" providerId="LiveId" clId="{5569C61A-FE2D-4A73-9687-A5D002B4D96C}" dt="2020-02-24T00:28:25.648" v="292" actId="1076"/>
          <ac:picMkLst>
            <pc:docMk/>
            <pc:sldMk cId="3889762266" sldId="258"/>
            <ac:picMk id="26" creationId="{8B9C0498-039C-4A1A-8F7B-11EC850338DA}"/>
          </ac:picMkLst>
        </pc:picChg>
      </pc:sldChg>
      <pc:sldChg chg="addSp delSp modSp add mod setBg setClrOvrMap">
        <pc:chgData name=" " userId="9de9514f295d26bc" providerId="LiveId" clId="{5569C61A-FE2D-4A73-9687-A5D002B4D96C}" dt="2020-02-24T00:56:14.066" v="442" actId="166"/>
        <pc:sldMkLst>
          <pc:docMk/>
          <pc:sldMk cId="2549564640" sldId="259"/>
        </pc:sldMkLst>
        <pc:spChg chg="mod">
          <ac:chgData name=" " userId="9de9514f295d26bc" providerId="LiveId" clId="{5569C61A-FE2D-4A73-9687-A5D002B4D96C}" dt="2020-02-24T00:49:25.236" v="400" actId="26606"/>
          <ac:spMkLst>
            <pc:docMk/>
            <pc:sldMk cId="2549564640" sldId="259"/>
            <ac:spMk id="2" creationId="{63868A95-6781-4505-ADCF-A3C2FE19E4A3}"/>
          </ac:spMkLst>
        </pc:spChg>
        <pc:spChg chg="mod">
          <ac:chgData name=" " userId="9de9514f295d26bc" providerId="LiveId" clId="{5569C61A-FE2D-4A73-9687-A5D002B4D96C}" dt="2020-02-24T00:49:25.236" v="400" actId="26606"/>
          <ac:spMkLst>
            <pc:docMk/>
            <pc:sldMk cId="2549564640" sldId="259"/>
            <ac:spMk id="4" creationId="{B171A1BC-A339-4ACD-B8FD-CCF349F92BFB}"/>
          </ac:spMkLst>
        </pc:spChg>
        <pc:spChg chg="add del mod">
          <ac:chgData name=" " userId="9de9514f295d26bc" providerId="LiveId" clId="{5569C61A-FE2D-4A73-9687-A5D002B4D96C}" dt="2020-02-24T00:49:35.549" v="404" actId="478"/>
          <ac:spMkLst>
            <pc:docMk/>
            <pc:sldMk cId="2549564640" sldId="259"/>
            <ac:spMk id="5" creationId="{65A4C278-9BCD-4569-B43B-ADAB131D7017}"/>
          </ac:spMkLst>
        </pc:spChg>
        <pc:spChg chg="add del mod ord">
          <ac:chgData name=" " userId="9de9514f295d26bc" providerId="LiveId" clId="{5569C61A-FE2D-4A73-9687-A5D002B4D96C}" dt="2020-02-24T00:55:28.695" v="434" actId="14100"/>
          <ac:spMkLst>
            <pc:docMk/>
            <pc:sldMk cId="2549564640" sldId="259"/>
            <ac:spMk id="12" creationId="{6094A3F9-6A15-4DC0-B0CA-F4F7DD948AB2}"/>
          </ac:spMkLst>
        </pc:spChg>
        <pc:spChg chg="add del">
          <ac:chgData name=" " userId="9de9514f295d26bc" providerId="LiveId" clId="{5569C61A-FE2D-4A73-9687-A5D002B4D96C}" dt="2020-02-24T00:49:25.236" v="400" actId="26606"/>
          <ac:spMkLst>
            <pc:docMk/>
            <pc:sldMk cId="2549564640" sldId="259"/>
            <ac:spMk id="20" creationId="{95CB840F-8E41-4CA5-B79B-25CC80AD234A}"/>
          </ac:spMkLst>
        </pc:spChg>
        <pc:spChg chg="add mod">
          <ac:chgData name=" " userId="9de9514f295d26bc" providerId="LiveId" clId="{5569C61A-FE2D-4A73-9687-A5D002B4D96C}" dt="2020-02-24T00:55:43.396" v="437" actId="14100"/>
          <ac:spMkLst>
            <pc:docMk/>
            <pc:sldMk cId="2549564640" sldId="259"/>
            <ac:spMk id="27" creationId="{579286CF-FDDF-470E-AF7F-7A1BBAA31736}"/>
          </ac:spMkLst>
        </pc:spChg>
        <pc:spChg chg="add mod">
          <ac:chgData name=" " userId="9de9514f295d26bc" providerId="LiveId" clId="{5569C61A-FE2D-4A73-9687-A5D002B4D96C}" dt="2020-02-24T00:56:05.346" v="441" actId="14100"/>
          <ac:spMkLst>
            <pc:docMk/>
            <pc:sldMk cId="2549564640" sldId="259"/>
            <ac:spMk id="28" creationId="{7698A08F-4F02-4681-9BFF-399CADD12B96}"/>
          </ac:spMkLst>
        </pc:spChg>
        <pc:picChg chg="add del mod">
          <ac:chgData name=" " userId="9de9514f295d26bc" providerId="LiveId" clId="{5569C61A-FE2D-4A73-9687-A5D002B4D96C}" dt="2020-02-24T00:49:27.616" v="401"/>
          <ac:picMkLst>
            <pc:docMk/>
            <pc:sldMk cId="2549564640" sldId="259"/>
            <ac:picMk id="6" creationId="{968B4658-7841-451D-958E-1A985EB5247D}"/>
          </ac:picMkLst>
        </pc:picChg>
        <pc:picChg chg="add mod">
          <ac:chgData name=" " userId="9de9514f295d26bc" providerId="LiveId" clId="{5569C61A-FE2D-4A73-9687-A5D002B4D96C}" dt="2020-02-24T00:49:53.258" v="408" actId="14100"/>
          <ac:picMkLst>
            <pc:docMk/>
            <pc:sldMk cId="2549564640" sldId="259"/>
            <ac:picMk id="7" creationId="{BF1983D1-AA32-4470-A921-9E35887C1F3F}"/>
          </ac:picMkLst>
        </pc:picChg>
        <pc:picChg chg="add mod ord">
          <ac:chgData name=" " userId="9de9514f295d26bc" providerId="LiveId" clId="{5569C61A-FE2D-4A73-9687-A5D002B4D96C}" dt="2020-02-24T00:55:15.366" v="432" actId="166"/>
          <ac:picMkLst>
            <pc:docMk/>
            <pc:sldMk cId="2549564640" sldId="259"/>
            <ac:picMk id="8" creationId="{FDABDDC9-8903-498A-B36D-444772A5A6CB}"/>
          </ac:picMkLst>
        </pc:picChg>
        <pc:picChg chg="add mod ord">
          <ac:chgData name=" " userId="9de9514f295d26bc" providerId="LiveId" clId="{5569C61A-FE2D-4A73-9687-A5D002B4D96C}" dt="2020-02-24T00:55:48.003" v="438" actId="166"/>
          <ac:picMkLst>
            <pc:docMk/>
            <pc:sldMk cId="2549564640" sldId="259"/>
            <ac:picMk id="9" creationId="{305602E8-A095-493B-8B7E-3AC98986594F}"/>
          </ac:picMkLst>
        </pc:picChg>
        <pc:picChg chg="add mod ord">
          <ac:chgData name=" " userId="9de9514f295d26bc" providerId="LiveId" clId="{5569C61A-FE2D-4A73-9687-A5D002B4D96C}" dt="2020-02-24T00:56:14.066" v="442" actId="166"/>
          <ac:picMkLst>
            <pc:docMk/>
            <pc:sldMk cId="2549564640" sldId="259"/>
            <ac:picMk id="10" creationId="{5F2CF024-87E9-49D7-884C-A2261FA0C51E}"/>
          </ac:picMkLst>
        </pc:picChg>
        <pc:picChg chg="add del">
          <ac:chgData name=" " userId="9de9514f295d26bc" providerId="LiveId" clId="{5569C61A-FE2D-4A73-9687-A5D002B4D96C}" dt="2020-02-24T00:49:16.207" v="396" actId="26606"/>
          <ac:picMkLst>
            <pc:docMk/>
            <pc:sldMk cId="2549564640" sldId="259"/>
            <ac:picMk id="11" creationId="{B536FA4E-0152-4E27-91DA-0FC22D1846BB}"/>
          </ac:picMkLst>
        </pc:picChg>
        <pc:picChg chg="del">
          <ac:chgData name=" " userId="9de9514f295d26bc" providerId="LiveId" clId="{5569C61A-FE2D-4A73-9687-A5D002B4D96C}" dt="2020-02-24T00:30:32.716" v="302" actId="478"/>
          <ac:picMkLst>
            <pc:docMk/>
            <pc:sldMk cId="2549564640" sldId="259"/>
            <ac:picMk id="13" creationId="{94F1E579-09EB-447A-AC41-7ECC9700B9EF}"/>
          </ac:picMkLst>
        </pc:picChg>
        <pc:picChg chg="del">
          <ac:chgData name=" " userId="9de9514f295d26bc" providerId="LiveId" clId="{5569C61A-FE2D-4A73-9687-A5D002B4D96C}" dt="2020-02-24T00:30:37.796" v="303" actId="478"/>
          <ac:picMkLst>
            <pc:docMk/>
            <pc:sldMk cId="2549564640" sldId="259"/>
            <ac:picMk id="14" creationId="{D00E6315-7815-47E3-B598-81BC5F779002}"/>
          </ac:picMkLst>
        </pc:picChg>
        <pc:picChg chg="del">
          <ac:chgData name=" " userId="9de9514f295d26bc" providerId="LiveId" clId="{5569C61A-FE2D-4A73-9687-A5D002B4D96C}" dt="2020-02-24T00:30:37.796" v="303" actId="478"/>
          <ac:picMkLst>
            <pc:docMk/>
            <pc:sldMk cId="2549564640" sldId="259"/>
            <ac:picMk id="15" creationId="{4703B63A-127F-403C-86E5-EB8E5BEF763C}"/>
          </ac:picMkLst>
        </pc:picChg>
        <pc:picChg chg="del">
          <ac:chgData name=" " userId="9de9514f295d26bc" providerId="LiveId" clId="{5569C61A-FE2D-4A73-9687-A5D002B4D96C}" dt="2020-02-24T00:30:37.796" v="303" actId="478"/>
          <ac:picMkLst>
            <pc:docMk/>
            <pc:sldMk cId="2549564640" sldId="259"/>
            <ac:picMk id="16" creationId="{986E2F10-A87F-489D-A751-B577B5DC4101}"/>
          </ac:picMkLst>
        </pc:picChg>
        <pc:picChg chg="add del">
          <ac:chgData name=" " userId="9de9514f295d26bc" providerId="LiveId" clId="{5569C61A-FE2D-4A73-9687-A5D002B4D96C}" dt="2020-02-24T00:49:21.471" v="398" actId="26606"/>
          <ac:picMkLst>
            <pc:docMk/>
            <pc:sldMk cId="2549564640" sldId="259"/>
            <ac:picMk id="17" creationId="{7AEE9CAC-347C-43C2-AE87-6BC5566E6068}"/>
          </ac:picMkLst>
        </pc:picChg>
        <pc:picChg chg="del">
          <ac:chgData name=" " userId="9de9514f295d26bc" providerId="LiveId" clId="{5569C61A-FE2D-4A73-9687-A5D002B4D96C}" dt="2020-02-24T00:30:37.796" v="303" actId="478"/>
          <ac:picMkLst>
            <pc:docMk/>
            <pc:sldMk cId="2549564640" sldId="259"/>
            <ac:picMk id="18" creationId="{E19A1BF3-63FD-4612-99C0-C1A9E398F3AA}"/>
          </ac:picMkLst>
        </pc:picChg>
        <pc:picChg chg="del">
          <ac:chgData name=" " userId="9de9514f295d26bc" providerId="LiveId" clId="{5569C61A-FE2D-4A73-9687-A5D002B4D96C}" dt="2020-02-24T00:30:37.796" v="303" actId="478"/>
          <ac:picMkLst>
            <pc:docMk/>
            <pc:sldMk cId="2549564640" sldId="259"/>
            <ac:picMk id="19" creationId="{6AD0368B-5C36-49D5-B6F4-32AE5AAD3678}"/>
          </ac:picMkLst>
        </pc:picChg>
        <pc:picChg chg="del">
          <ac:chgData name=" " userId="9de9514f295d26bc" providerId="LiveId" clId="{5569C61A-FE2D-4A73-9687-A5D002B4D96C}" dt="2020-02-24T00:30:37.796" v="303" actId="478"/>
          <ac:picMkLst>
            <pc:docMk/>
            <pc:sldMk cId="2549564640" sldId="259"/>
            <ac:picMk id="21" creationId="{29A77F14-DB55-4BB2-9F31-46A8BC247B71}"/>
          </ac:picMkLst>
        </pc:picChg>
        <pc:picChg chg="del">
          <ac:chgData name=" " userId="9de9514f295d26bc" providerId="LiveId" clId="{5569C61A-FE2D-4A73-9687-A5D002B4D96C}" dt="2020-02-24T00:30:37.796" v="303" actId="478"/>
          <ac:picMkLst>
            <pc:docMk/>
            <pc:sldMk cId="2549564640" sldId="259"/>
            <ac:picMk id="23" creationId="{FEFC678B-5387-44D7-B504-E03AC39F2973}"/>
          </ac:picMkLst>
        </pc:picChg>
        <pc:picChg chg="del">
          <ac:chgData name=" " userId="9de9514f295d26bc" providerId="LiveId" clId="{5569C61A-FE2D-4A73-9687-A5D002B4D96C}" dt="2020-02-24T00:30:37.796" v="303" actId="478"/>
          <ac:picMkLst>
            <pc:docMk/>
            <pc:sldMk cId="2549564640" sldId="259"/>
            <ac:picMk id="24" creationId="{E4A16CBB-A0E2-4BE5-9BDB-D7FAB1A672DC}"/>
          </ac:picMkLst>
        </pc:picChg>
        <pc:picChg chg="del">
          <ac:chgData name=" " userId="9de9514f295d26bc" providerId="LiveId" clId="{5569C61A-FE2D-4A73-9687-A5D002B4D96C}" dt="2020-02-24T00:30:37.796" v="303" actId="478"/>
          <ac:picMkLst>
            <pc:docMk/>
            <pc:sldMk cId="2549564640" sldId="259"/>
            <ac:picMk id="25" creationId="{7CA0959D-70AE-4F36-A709-88F6276916E0}"/>
          </ac:picMkLst>
        </pc:picChg>
        <pc:picChg chg="del">
          <ac:chgData name=" " userId="9de9514f295d26bc" providerId="LiveId" clId="{5569C61A-FE2D-4A73-9687-A5D002B4D96C}" dt="2020-02-24T00:30:37.796" v="303" actId="478"/>
          <ac:picMkLst>
            <pc:docMk/>
            <pc:sldMk cId="2549564640" sldId="259"/>
            <ac:picMk id="26" creationId="{8B9C0498-039C-4A1A-8F7B-11EC850338DA}"/>
          </ac:picMkLst>
        </pc:picChg>
      </pc:sldChg>
      <pc:sldChg chg="add del">
        <pc:chgData name=" " userId="9de9514f295d26bc" providerId="LiveId" clId="{5569C61A-FE2D-4A73-9687-A5D002B4D96C}" dt="2020-02-24T00:37:41.096" v="380" actId="2696"/>
        <pc:sldMkLst>
          <pc:docMk/>
          <pc:sldMk cId="313466214" sldId="260"/>
        </pc:sldMkLst>
      </pc:sldChg>
      <pc:sldChg chg="addSp delSp modSp add mod setBg">
        <pc:chgData name=" " userId="9de9514f295d26bc" providerId="LiveId" clId="{5569C61A-FE2D-4A73-9687-A5D002B4D96C}" dt="2020-02-24T01:03:49.085" v="528" actId="122"/>
        <pc:sldMkLst>
          <pc:docMk/>
          <pc:sldMk cId="1077816686" sldId="260"/>
        </pc:sldMkLst>
        <pc:spChg chg="mod">
          <ac:chgData name=" " userId="9de9514f295d26bc" providerId="LiveId" clId="{5569C61A-FE2D-4A73-9687-A5D002B4D96C}" dt="2020-02-24T01:03:49.085" v="528" actId="122"/>
          <ac:spMkLst>
            <pc:docMk/>
            <pc:sldMk cId="1077816686" sldId="260"/>
            <ac:spMk id="2" creationId="{63868A95-6781-4505-ADCF-A3C2FE19E4A3}"/>
          </ac:spMkLst>
        </pc:spChg>
        <pc:spChg chg="del">
          <ac:chgData name=" " userId="9de9514f295d26bc" providerId="LiveId" clId="{5569C61A-FE2D-4A73-9687-A5D002B4D96C}" dt="2020-02-24T00:57:16.485" v="443" actId="478"/>
          <ac:spMkLst>
            <pc:docMk/>
            <pc:sldMk cId="1077816686" sldId="260"/>
            <ac:spMk id="4" creationId="{B171A1BC-A339-4ACD-B8FD-CCF349F92BFB}"/>
          </ac:spMkLst>
        </pc:spChg>
        <pc:spChg chg="del">
          <ac:chgData name=" " userId="9de9514f295d26bc" providerId="LiveId" clId="{5569C61A-FE2D-4A73-9687-A5D002B4D96C}" dt="2020-02-24T01:01:05.076" v="447"/>
          <ac:spMkLst>
            <pc:docMk/>
            <pc:sldMk cId="1077816686" sldId="260"/>
            <ac:spMk id="5" creationId="{65A4C278-9BCD-4569-B43B-ADAB131D7017}"/>
          </ac:spMkLst>
        </pc:spChg>
        <pc:spChg chg="add del mod">
          <ac:chgData name=" " userId="9de9514f295d26bc" providerId="LiveId" clId="{5569C61A-FE2D-4A73-9687-A5D002B4D96C}" dt="2020-02-24T01:02:33.424" v="451" actId="478"/>
          <ac:spMkLst>
            <pc:docMk/>
            <pc:sldMk cId="1077816686" sldId="260"/>
            <ac:spMk id="6" creationId="{51CE2995-C229-4A90-A60D-D27C7DAFC059}"/>
          </ac:spMkLst>
        </pc:spChg>
        <pc:picChg chg="add mod ord">
          <ac:chgData name=" " userId="9de9514f295d26bc" providerId="LiveId" clId="{5569C61A-FE2D-4A73-9687-A5D002B4D96C}" dt="2020-02-24T01:03:37.033" v="525" actId="208"/>
          <ac:picMkLst>
            <pc:docMk/>
            <pc:sldMk cId="1077816686" sldId="260"/>
            <ac:picMk id="7" creationId="{AE366EF6-88E9-4153-84EF-71E4DD4DC2C8}"/>
          </ac:picMkLst>
        </pc:picChg>
        <pc:picChg chg="add mod ord">
          <ac:chgData name=" " userId="9de9514f295d26bc" providerId="LiveId" clId="{5569C61A-FE2D-4A73-9687-A5D002B4D96C}" dt="2020-02-24T01:03:33.134" v="524" actId="208"/>
          <ac:picMkLst>
            <pc:docMk/>
            <pc:sldMk cId="1077816686" sldId="260"/>
            <ac:picMk id="8" creationId="{AB5D645C-DE2B-47C5-8169-BF6B47489007}"/>
          </ac:picMkLst>
        </pc:picChg>
      </pc:sldChg>
      <pc:sldChg chg="delSp modSp add del">
        <pc:chgData name=" " userId="9de9514f295d26bc" providerId="LiveId" clId="{5569C61A-FE2D-4A73-9687-A5D002B4D96C}" dt="2020-02-24T01:48:17.879" v="687" actId="2696"/>
        <pc:sldMkLst>
          <pc:docMk/>
          <pc:sldMk cId="811241260" sldId="261"/>
        </pc:sldMkLst>
        <pc:spChg chg="mod">
          <ac:chgData name=" " userId="9de9514f295d26bc" providerId="LiveId" clId="{5569C61A-FE2D-4A73-9687-A5D002B4D96C}" dt="2020-02-24T01:11:25.263" v="555" actId="20577"/>
          <ac:spMkLst>
            <pc:docMk/>
            <pc:sldMk cId="811241260" sldId="261"/>
            <ac:spMk id="2" creationId="{CF65C8AA-7E0D-4B16-9668-425BC9E04FF1}"/>
          </ac:spMkLst>
        </pc:spChg>
        <pc:spChg chg="mod">
          <ac:chgData name=" " userId="9de9514f295d26bc" providerId="LiveId" clId="{5569C61A-FE2D-4A73-9687-A5D002B4D96C}" dt="2020-02-24T01:12:31.167" v="644" actId="20577"/>
          <ac:spMkLst>
            <pc:docMk/>
            <pc:sldMk cId="811241260" sldId="261"/>
            <ac:spMk id="3" creationId="{CF90D260-320B-4B26-9E83-00B01A02A6BD}"/>
          </ac:spMkLst>
        </pc:spChg>
        <pc:spChg chg="del mod">
          <ac:chgData name=" " userId="9de9514f295d26bc" providerId="LiveId" clId="{5569C61A-FE2D-4A73-9687-A5D002B4D96C}" dt="2020-02-24T01:11:51.544" v="596"/>
          <ac:spMkLst>
            <pc:docMk/>
            <pc:sldMk cId="811241260" sldId="261"/>
            <ac:spMk id="4" creationId="{5C18B5F5-3EFB-4DC1-A77A-1E4057B28B8E}"/>
          </ac:spMkLst>
        </pc:spChg>
      </pc:sldChg>
      <pc:sldChg chg="addSp delSp modSp add del">
        <pc:chgData name=" " userId="9de9514f295d26bc" providerId="LiveId" clId="{5569C61A-FE2D-4A73-9687-A5D002B4D96C}" dt="2020-02-24T01:48:19.014" v="688" actId="2696"/>
        <pc:sldMkLst>
          <pc:docMk/>
          <pc:sldMk cId="3070392695" sldId="262"/>
        </pc:sldMkLst>
        <pc:spChg chg="del">
          <ac:chgData name=" " userId="9de9514f295d26bc" providerId="LiveId" clId="{5569C61A-FE2D-4A73-9687-A5D002B4D96C}" dt="2020-02-24T01:13:15.248" v="647" actId="478"/>
          <ac:spMkLst>
            <pc:docMk/>
            <pc:sldMk cId="3070392695" sldId="262"/>
            <ac:spMk id="2" creationId="{5A36CDFD-3EB2-42BA-A29D-E59BB347E6A9}"/>
          </ac:spMkLst>
        </pc:spChg>
        <pc:spChg chg="del">
          <ac:chgData name=" " userId="9de9514f295d26bc" providerId="LiveId" clId="{5569C61A-FE2D-4A73-9687-A5D002B4D96C}" dt="2020-02-24T01:13:13.246" v="646" actId="478"/>
          <ac:spMkLst>
            <pc:docMk/>
            <pc:sldMk cId="3070392695" sldId="262"/>
            <ac:spMk id="3" creationId="{0E519E85-D752-46F8-83F3-87C5E9A5195C}"/>
          </ac:spMkLst>
        </pc:spChg>
        <pc:spChg chg="add mod">
          <ac:chgData name=" " userId="9de9514f295d26bc" providerId="LiveId" clId="{5569C61A-FE2D-4A73-9687-A5D002B4D96C}" dt="2020-02-24T01:19:51.385" v="686" actId="1036"/>
          <ac:spMkLst>
            <pc:docMk/>
            <pc:sldMk cId="3070392695" sldId="262"/>
            <ac:spMk id="4" creationId="{A1D21BEB-2A94-4466-A56D-72E6F1001D6D}"/>
          </ac:spMkLst>
        </pc:spChg>
      </pc:sldChg>
    </pc:docChg>
  </pc:docChgLst>
  <pc:docChgLst>
    <pc:chgData name=" " userId="9de9514f295d26bc" providerId="LiveId" clId="{9D21B20A-1995-464E-B81F-528E36DEDC89}"/>
    <pc:docChg chg="undo custSel mod addSld delSld modSld">
      <pc:chgData name=" " userId="9de9514f295d26bc" providerId="LiveId" clId="{9D21B20A-1995-464E-B81F-528E36DEDC89}" dt="2020-05-13T22:29:13.743" v="649" actId="1038"/>
      <pc:docMkLst>
        <pc:docMk/>
      </pc:docMkLst>
      <pc:sldChg chg="addSp delSp modSp mod setBg setClrOvrMap">
        <pc:chgData name=" " userId="9de9514f295d26bc" providerId="LiveId" clId="{9D21B20A-1995-464E-B81F-528E36DEDC89}" dt="2020-05-13T22:29:13.743" v="649" actId="1038"/>
        <pc:sldMkLst>
          <pc:docMk/>
          <pc:sldMk cId="1636976244" sldId="256"/>
        </pc:sldMkLst>
        <pc:spChg chg="mod">
          <ac:chgData name=" " userId="9de9514f295d26bc" providerId="LiveId" clId="{9D21B20A-1995-464E-B81F-528E36DEDC89}" dt="2020-05-10T01:53:15.809" v="132" actId="26606"/>
          <ac:spMkLst>
            <pc:docMk/>
            <pc:sldMk cId="1636976244" sldId="256"/>
            <ac:spMk id="2" creationId="{CF65C8AA-7E0D-4B16-9668-425BC9E04FF1}"/>
          </ac:spMkLst>
        </pc:spChg>
        <pc:spChg chg="mod">
          <ac:chgData name=" " userId="9de9514f295d26bc" providerId="LiveId" clId="{9D21B20A-1995-464E-B81F-528E36DEDC89}" dt="2020-05-10T02:07:51.583" v="258" actId="20577"/>
          <ac:spMkLst>
            <pc:docMk/>
            <pc:sldMk cId="1636976244" sldId="256"/>
            <ac:spMk id="3" creationId="{CF90D260-320B-4B26-9E83-00B01A02A6BD}"/>
          </ac:spMkLst>
        </pc:spChg>
        <pc:spChg chg="del mod">
          <ac:chgData name=" " userId="9de9514f295d26bc" providerId="LiveId" clId="{9D21B20A-1995-464E-B81F-528E36DEDC89}" dt="2020-05-10T01:51:54.116" v="115"/>
          <ac:spMkLst>
            <pc:docMk/>
            <pc:sldMk cId="1636976244" sldId="256"/>
            <ac:spMk id="4" creationId="{5C18B5F5-3EFB-4DC1-A77A-1E4057B28B8E}"/>
          </ac:spMkLst>
        </pc:spChg>
        <pc:spChg chg="add mod">
          <ac:chgData name=" " userId="9de9514f295d26bc" providerId="LiveId" clId="{9D21B20A-1995-464E-B81F-528E36DEDC89}" dt="2020-05-13T22:29:13.743" v="649" actId="1038"/>
          <ac:spMkLst>
            <pc:docMk/>
            <pc:sldMk cId="1636976244" sldId="256"/>
            <ac:spMk id="4" creationId="{B1FFD07B-903B-4920-A3F7-3D27B0267D5E}"/>
          </ac:spMkLst>
        </pc:spChg>
        <pc:spChg chg="add del">
          <ac:chgData name=" " userId="9de9514f295d26bc" providerId="LiveId" clId="{9D21B20A-1995-464E-B81F-528E36DEDC89}" dt="2020-05-10T01:53:15.809" v="132" actId="26606"/>
          <ac:spMkLst>
            <pc:docMk/>
            <pc:sldMk cId="1636976244" sldId="256"/>
            <ac:spMk id="10" creationId="{93A46EEB-10AB-4E52-AF22-A848AE9259F9}"/>
          </ac:spMkLst>
        </pc:spChg>
        <pc:spChg chg="add del">
          <ac:chgData name=" " userId="9de9514f295d26bc" providerId="LiveId" clId="{9D21B20A-1995-464E-B81F-528E36DEDC89}" dt="2020-05-10T01:53:12.179" v="129" actId="26606"/>
          <ac:spMkLst>
            <pc:docMk/>
            <pc:sldMk cId="1636976244" sldId="256"/>
            <ac:spMk id="12" creationId="{8E482A67-6CD8-49D7-9F85-52ECF99152D0}"/>
          </ac:spMkLst>
        </pc:spChg>
        <pc:spChg chg="add del">
          <ac:chgData name=" " userId="9de9514f295d26bc" providerId="LiveId" clId="{9D21B20A-1995-464E-B81F-528E36DEDC89}" dt="2020-05-10T01:53:12.179" v="129" actId="26606"/>
          <ac:spMkLst>
            <pc:docMk/>
            <pc:sldMk cId="1636976244" sldId="256"/>
            <ac:spMk id="13" creationId="{418F941B-B7E9-44F2-9A2C-5D35ACF9A678}"/>
          </ac:spMkLst>
        </pc:spChg>
        <pc:spChg chg="add del">
          <ac:chgData name=" " userId="9de9514f295d26bc" providerId="LiveId" clId="{9D21B20A-1995-464E-B81F-528E36DEDC89}" dt="2020-05-10T01:53:08.148" v="125" actId="26606"/>
          <ac:spMkLst>
            <pc:docMk/>
            <pc:sldMk cId="1636976244" sldId="256"/>
            <ac:spMk id="15" creationId="{8E482A67-6CD8-49D7-9F85-52ECF99152D0}"/>
          </ac:spMkLst>
        </pc:spChg>
        <pc:spChg chg="add del">
          <ac:chgData name=" " userId="9de9514f295d26bc" providerId="LiveId" clId="{9D21B20A-1995-464E-B81F-528E36DEDC89}" dt="2020-05-10T01:53:08.148" v="125" actId="26606"/>
          <ac:spMkLst>
            <pc:docMk/>
            <pc:sldMk cId="1636976244" sldId="256"/>
            <ac:spMk id="17" creationId="{418F941B-B7E9-44F2-9A2C-5D35ACF9A678}"/>
          </ac:spMkLst>
        </pc:spChg>
        <pc:spChg chg="add">
          <ac:chgData name=" " userId="9de9514f295d26bc" providerId="LiveId" clId="{9D21B20A-1995-464E-B81F-528E36DEDC89}" dt="2020-05-10T01:53:15.809" v="132" actId="26606"/>
          <ac:spMkLst>
            <pc:docMk/>
            <pc:sldMk cId="1636976244" sldId="256"/>
            <ac:spMk id="18" creationId="{8E482A67-6CD8-49D7-9F85-52ECF99152D0}"/>
          </ac:spMkLst>
        </pc:spChg>
        <pc:spChg chg="add">
          <ac:chgData name=" " userId="9de9514f295d26bc" providerId="LiveId" clId="{9D21B20A-1995-464E-B81F-528E36DEDC89}" dt="2020-05-10T01:53:15.809" v="132" actId="26606"/>
          <ac:spMkLst>
            <pc:docMk/>
            <pc:sldMk cId="1636976244" sldId="256"/>
            <ac:spMk id="19" creationId="{418F941B-B7E9-44F2-9A2C-5D35ACF9A678}"/>
          </ac:spMkLst>
        </pc:spChg>
        <pc:picChg chg="add mod">
          <ac:chgData name=" " userId="9de9514f295d26bc" providerId="LiveId" clId="{9D21B20A-1995-464E-B81F-528E36DEDC89}" dt="2020-05-10T01:53:15.809" v="132" actId="26606"/>
          <ac:picMkLst>
            <pc:docMk/>
            <pc:sldMk cId="1636976244" sldId="256"/>
            <ac:picMk id="5" creationId="{FCE0AE64-D59D-48EB-869C-829B1CC2C417}"/>
          </ac:picMkLst>
        </pc:picChg>
        <pc:picChg chg="add del">
          <ac:chgData name=" " userId="9de9514f295d26bc" providerId="LiveId" clId="{9D21B20A-1995-464E-B81F-528E36DEDC89}" dt="2020-05-10T01:53:15.805" v="131" actId="26606"/>
          <ac:picMkLst>
            <pc:docMk/>
            <pc:sldMk cId="1636976244" sldId="256"/>
            <ac:picMk id="16" creationId="{9B0DB875-49E3-4B9D-8AAE-D81A127B6647}"/>
          </ac:picMkLst>
        </pc:picChg>
      </pc:sldChg>
      <pc:sldChg chg="addSp delSp modSp add mod setBg">
        <pc:chgData name=" " userId="9de9514f295d26bc" providerId="LiveId" clId="{9D21B20A-1995-464E-B81F-528E36DEDC89}" dt="2020-05-11T01:42:22.069" v="628" actId="14100"/>
        <pc:sldMkLst>
          <pc:docMk/>
          <pc:sldMk cId="3478863655" sldId="257"/>
        </pc:sldMkLst>
        <pc:spChg chg="del">
          <ac:chgData name=" " userId="9de9514f295d26bc" providerId="LiveId" clId="{9D21B20A-1995-464E-B81F-528E36DEDC89}" dt="2020-05-10T01:53:23.338" v="134" actId="478"/>
          <ac:spMkLst>
            <pc:docMk/>
            <pc:sldMk cId="3478863655" sldId="257"/>
            <ac:spMk id="2" creationId="{D98B5CFB-F22A-4DBE-AFD1-D4DBA623CB29}"/>
          </ac:spMkLst>
        </pc:spChg>
        <pc:spChg chg="del">
          <ac:chgData name=" " userId="9de9514f295d26bc" providerId="LiveId" clId="{9D21B20A-1995-464E-B81F-528E36DEDC89}" dt="2020-05-10T01:53:21.643" v="133" actId="478"/>
          <ac:spMkLst>
            <pc:docMk/>
            <pc:sldMk cId="3478863655" sldId="257"/>
            <ac:spMk id="3" creationId="{31AF8C52-7927-4BB3-87B0-872B632A631C}"/>
          </ac:spMkLst>
        </pc:spChg>
        <pc:spChg chg="add mod">
          <ac:chgData name=" " userId="9de9514f295d26bc" providerId="LiveId" clId="{9D21B20A-1995-464E-B81F-528E36DEDC89}" dt="2020-05-10T02:13:18.584" v="325" actId="14100"/>
          <ac:spMkLst>
            <pc:docMk/>
            <pc:sldMk cId="3478863655" sldId="257"/>
            <ac:spMk id="5" creationId="{BB31CEAA-C6A6-4394-9B96-DF1AE472C8E8}"/>
          </ac:spMkLst>
        </pc:spChg>
        <pc:spChg chg="add">
          <ac:chgData name=" " userId="9de9514f295d26bc" providerId="LiveId" clId="{9D21B20A-1995-464E-B81F-528E36DEDC89}" dt="2020-05-10T01:54:05.047" v="144" actId="26606"/>
          <ac:spMkLst>
            <pc:docMk/>
            <pc:sldMk cId="3478863655" sldId="257"/>
            <ac:spMk id="6" creationId="{E24F7045-1B8B-4422-9330-0BC8BF6065E3}"/>
          </ac:spMkLst>
        </pc:spChg>
        <pc:spChg chg="add">
          <ac:chgData name=" " userId="9de9514f295d26bc" providerId="LiveId" clId="{9D21B20A-1995-464E-B81F-528E36DEDC89}" dt="2020-05-10T01:54:05.047" v="144" actId="26606"/>
          <ac:spMkLst>
            <pc:docMk/>
            <pc:sldMk cId="3478863655" sldId="257"/>
            <ac:spMk id="7" creationId="{7ED0B3BD-E968-4364-878A-47D3A6AEF099}"/>
          </ac:spMkLst>
        </pc:spChg>
        <pc:spChg chg="add">
          <ac:chgData name=" " userId="9de9514f295d26bc" providerId="LiveId" clId="{9D21B20A-1995-464E-B81F-528E36DEDC89}" dt="2020-05-10T01:54:05.047" v="144" actId="26606"/>
          <ac:spMkLst>
            <pc:docMk/>
            <pc:sldMk cId="3478863655" sldId="257"/>
            <ac:spMk id="8" creationId="{C8E5BCBF-E5D0-444B-A584-4A5FF79F9D7E}"/>
          </ac:spMkLst>
        </pc:spChg>
        <pc:spChg chg="add del">
          <ac:chgData name=" " userId="9de9514f295d26bc" providerId="LiveId" clId="{9D21B20A-1995-464E-B81F-528E36DEDC89}" dt="2020-05-10T01:53:58.239" v="137" actId="26606"/>
          <ac:spMkLst>
            <pc:docMk/>
            <pc:sldMk cId="3478863655" sldId="257"/>
            <ac:spMk id="9" creationId="{D64A12F0-8158-4372-9761-AD0A6ED30C2E}"/>
          </ac:spMkLst>
        </pc:spChg>
        <pc:spChg chg="mod">
          <ac:chgData name=" " userId="9de9514f295d26bc" providerId="LiveId" clId="{9D21B20A-1995-464E-B81F-528E36DEDC89}" dt="2020-05-10T02:16:48.095" v="439" actId="1076"/>
          <ac:spMkLst>
            <pc:docMk/>
            <pc:sldMk cId="3478863655" sldId="257"/>
            <ac:spMk id="10" creationId="{D4D2B1D3-7802-43B7-9982-D8ADD39B1D6D}"/>
          </ac:spMkLst>
        </pc:spChg>
        <pc:spChg chg="add del">
          <ac:chgData name=" " userId="9de9514f295d26bc" providerId="LiveId" clId="{9D21B20A-1995-464E-B81F-528E36DEDC89}" dt="2020-05-10T01:54:04.226" v="141" actId="26606"/>
          <ac:spMkLst>
            <pc:docMk/>
            <pc:sldMk cId="3478863655" sldId="257"/>
            <ac:spMk id="13" creationId="{F9CF7650-7342-48D6-999E-174C77B5F52E}"/>
          </ac:spMkLst>
        </pc:spChg>
        <pc:spChg chg="add del">
          <ac:chgData name=" " userId="9de9514f295d26bc" providerId="LiveId" clId="{9D21B20A-1995-464E-B81F-528E36DEDC89}" dt="2020-05-10T01:54:04.226" v="141" actId="26606"/>
          <ac:spMkLst>
            <pc:docMk/>
            <pc:sldMk cId="3478863655" sldId="257"/>
            <ac:spMk id="14" creationId="{EB2D286E-2458-46AD-B49E-911912F70897}"/>
          </ac:spMkLst>
        </pc:spChg>
        <pc:picChg chg="add mod">
          <ac:chgData name=" " userId="9de9514f295d26bc" providerId="LiveId" clId="{9D21B20A-1995-464E-B81F-528E36DEDC89}" dt="2020-05-10T01:54:10.162" v="145" actId="27614"/>
          <ac:picMkLst>
            <pc:docMk/>
            <pc:sldMk cId="3478863655" sldId="257"/>
            <ac:picMk id="4" creationId="{7084A5F8-90A3-4994-B757-60F37AB96298}"/>
          </ac:picMkLst>
        </pc:picChg>
        <pc:picChg chg="add del">
          <ac:chgData name=" " userId="9de9514f295d26bc" providerId="LiveId" clId="{9D21B20A-1995-464E-B81F-528E36DEDC89}" dt="2020-05-10T01:54:01.600" v="139" actId="26606"/>
          <ac:picMkLst>
            <pc:docMk/>
            <pc:sldMk cId="3478863655" sldId="257"/>
            <ac:picMk id="11" creationId="{88D2FF5B-DD64-4389-8A61-76F48BB08807}"/>
          </ac:picMkLst>
        </pc:picChg>
        <pc:picChg chg="add mod modCrop">
          <ac:chgData name=" " userId="9de9514f295d26bc" providerId="LiveId" clId="{9D21B20A-1995-464E-B81F-528E36DEDC89}" dt="2020-05-11T01:42:22.069" v="628" actId="14100"/>
          <ac:picMkLst>
            <pc:docMk/>
            <pc:sldMk cId="3478863655" sldId="257"/>
            <ac:picMk id="12" creationId="{E2F0C8A7-B560-46D0-9649-FDF1AED6ED89}"/>
          </ac:picMkLst>
        </pc:picChg>
      </pc:sldChg>
      <pc:sldChg chg="addSp delSp modSp add mod setBg">
        <pc:chgData name=" " userId="9de9514f295d26bc" providerId="LiveId" clId="{9D21B20A-1995-464E-B81F-528E36DEDC89}" dt="2020-05-11T01:27:36.909" v="526" actId="14100"/>
        <pc:sldMkLst>
          <pc:docMk/>
          <pc:sldMk cId="1892466526" sldId="258"/>
        </pc:sldMkLst>
        <pc:spChg chg="del">
          <ac:chgData name=" " userId="9de9514f295d26bc" providerId="LiveId" clId="{9D21B20A-1995-464E-B81F-528E36DEDC89}" dt="2020-05-10T01:54:18.362" v="148" actId="478"/>
          <ac:spMkLst>
            <pc:docMk/>
            <pc:sldMk cId="1892466526" sldId="258"/>
            <ac:spMk id="2" creationId="{4F744B2F-58B7-4B79-AA7F-C96E83DD23D7}"/>
          </ac:spMkLst>
        </pc:spChg>
        <pc:spChg chg="del">
          <ac:chgData name=" " userId="9de9514f295d26bc" providerId="LiveId" clId="{9D21B20A-1995-464E-B81F-528E36DEDC89}" dt="2020-05-10T01:54:16.583" v="147" actId="478"/>
          <ac:spMkLst>
            <pc:docMk/>
            <pc:sldMk cId="1892466526" sldId="258"/>
            <ac:spMk id="3" creationId="{23CEA2C3-34C0-4760-97B8-36D196235789}"/>
          </ac:spMkLst>
        </pc:spChg>
        <pc:spChg chg="mod">
          <ac:chgData name=" " userId="9de9514f295d26bc" providerId="LiveId" clId="{9D21B20A-1995-464E-B81F-528E36DEDC89}" dt="2020-05-10T02:16:55.870" v="440" actId="1076"/>
          <ac:spMkLst>
            <pc:docMk/>
            <pc:sldMk cId="1892466526" sldId="258"/>
            <ac:spMk id="7" creationId="{B7695837-BBAD-4049-8183-79F358F4E8B4}"/>
          </ac:spMkLst>
        </pc:spChg>
        <pc:spChg chg="add del">
          <ac:chgData name=" " userId="9de9514f295d26bc" providerId="LiveId" clId="{9D21B20A-1995-464E-B81F-528E36DEDC89}" dt="2020-05-10T01:58:48.493" v="184" actId="26606"/>
          <ac:spMkLst>
            <pc:docMk/>
            <pc:sldMk cId="1892466526" sldId="258"/>
            <ac:spMk id="10" creationId="{E24F7045-1B8B-4422-9330-0BC8BF6065E3}"/>
          </ac:spMkLst>
        </pc:spChg>
        <pc:spChg chg="add del">
          <ac:chgData name=" " userId="9de9514f295d26bc" providerId="LiveId" clId="{9D21B20A-1995-464E-B81F-528E36DEDC89}" dt="2020-05-10T01:58:48.493" v="184" actId="26606"/>
          <ac:spMkLst>
            <pc:docMk/>
            <pc:sldMk cId="1892466526" sldId="258"/>
            <ac:spMk id="12" creationId="{7ED0B3BD-E968-4364-878A-47D3A6AEF099}"/>
          </ac:spMkLst>
        </pc:spChg>
        <pc:spChg chg="add del">
          <ac:chgData name=" " userId="9de9514f295d26bc" providerId="LiveId" clId="{9D21B20A-1995-464E-B81F-528E36DEDC89}" dt="2020-05-10T01:58:48.493" v="184" actId="26606"/>
          <ac:spMkLst>
            <pc:docMk/>
            <pc:sldMk cId="1892466526" sldId="258"/>
            <ac:spMk id="14" creationId="{C8E5BCBF-E5D0-444B-A584-4A5FF79F9D7E}"/>
          </ac:spMkLst>
        </pc:spChg>
        <pc:spChg chg="add del">
          <ac:chgData name=" " userId="9de9514f295d26bc" providerId="LiveId" clId="{9D21B20A-1995-464E-B81F-528E36DEDC89}" dt="2020-05-10T01:58:43.152" v="177" actId="26606"/>
          <ac:spMkLst>
            <pc:docMk/>
            <pc:sldMk cId="1892466526" sldId="258"/>
            <ac:spMk id="19" creationId="{1237BE7E-4891-403E-A451-64911745167F}"/>
          </ac:spMkLst>
        </pc:spChg>
        <pc:spChg chg="add del">
          <ac:chgData name=" " userId="9de9514f295d26bc" providerId="LiveId" clId="{9D21B20A-1995-464E-B81F-528E36DEDC89}" dt="2020-05-10T01:58:43.152" v="177" actId="26606"/>
          <ac:spMkLst>
            <pc:docMk/>
            <pc:sldMk cId="1892466526" sldId="258"/>
            <ac:spMk id="21" creationId="{DB960A63-C68D-4FD1-AD9F-B6B98B320E0A}"/>
          </ac:spMkLst>
        </pc:spChg>
        <pc:spChg chg="add del">
          <ac:chgData name=" " userId="9de9514f295d26bc" providerId="LiveId" clId="{9D21B20A-1995-464E-B81F-528E36DEDC89}" dt="2020-05-10T01:58:43.152" v="177" actId="26606"/>
          <ac:spMkLst>
            <pc:docMk/>
            <pc:sldMk cId="1892466526" sldId="258"/>
            <ac:spMk id="23" creationId="{2D896C4B-00AB-4C6E-AFB0-68503E8A34F2}"/>
          </ac:spMkLst>
        </pc:spChg>
        <pc:spChg chg="add del">
          <ac:chgData name=" " userId="9de9514f295d26bc" providerId="LiveId" clId="{9D21B20A-1995-464E-B81F-528E36DEDC89}" dt="2020-05-10T01:58:43.152" v="177" actId="26606"/>
          <ac:spMkLst>
            <pc:docMk/>
            <pc:sldMk cId="1892466526" sldId="258"/>
            <ac:spMk id="25" creationId="{BAC8AB2A-3FC8-48A0-82D5-6CC49C3612B4}"/>
          </ac:spMkLst>
        </pc:spChg>
        <pc:spChg chg="add del">
          <ac:chgData name=" " userId="9de9514f295d26bc" providerId="LiveId" clId="{9D21B20A-1995-464E-B81F-528E36DEDC89}" dt="2020-05-10T01:58:43.152" v="177" actId="26606"/>
          <ac:spMkLst>
            <pc:docMk/>
            <pc:sldMk cId="1892466526" sldId="258"/>
            <ac:spMk id="27" creationId="{CE484DC2-EDCE-4AB0-9BEB-D57C33411302}"/>
          </ac:spMkLst>
        </pc:spChg>
        <pc:spChg chg="add mod">
          <ac:chgData name=" " userId="9de9514f295d26bc" providerId="LiveId" clId="{9D21B20A-1995-464E-B81F-528E36DEDC89}" dt="2020-05-10T02:14:13.306" v="404" actId="20577"/>
          <ac:spMkLst>
            <pc:docMk/>
            <pc:sldMk cId="1892466526" sldId="258"/>
            <ac:spMk id="28" creationId="{43ADE643-625C-4C96-B1C5-725D6D666A6B}"/>
          </ac:spMkLst>
        </pc:spChg>
        <pc:spChg chg="add del">
          <ac:chgData name=" " userId="9de9514f295d26bc" providerId="LiveId" clId="{9D21B20A-1995-464E-B81F-528E36DEDC89}" dt="2020-05-10T01:58:46.177" v="179" actId="26606"/>
          <ac:spMkLst>
            <pc:docMk/>
            <pc:sldMk cId="1892466526" sldId="258"/>
            <ac:spMk id="29" creationId="{093797CA-51AE-4245-A8B2-F5D0180522BC}"/>
          </ac:spMkLst>
        </pc:spChg>
        <pc:spChg chg="add del">
          <ac:chgData name=" " userId="9de9514f295d26bc" providerId="LiveId" clId="{9D21B20A-1995-464E-B81F-528E36DEDC89}" dt="2020-05-10T01:58:46.177" v="179" actId="26606"/>
          <ac:spMkLst>
            <pc:docMk/>
            <pc:sldMk cId="1892466526" sldId="258"/>
            <ac:spMk id="30" creationId="{45D13CF6-CAE0-4A88-A734-2A3DBFE89D69}"/>
          </ac:spMkLst>
        </pc:spChg>
        <pc:spChg chg="add del">
          <ac:chgData name=" " userId="9de9514f295d26bc" providerId="LiveId" clId="{9D21B20A-1995-464E-B81F-528E36DEDC89}" dt="2020-05-10T01:58:47.739" v="181" actId="26606"/>
          <ac:spMkLst>
            <pc:docMk/>
            <pc:sldMk cId="1892466526" sldId="258"/>
            <ac:spMk id="32" creationId="{E0BD0B6B-A8B8-4BCA-9449-CB90DE1238C9}"/>
          </ac:spMkLst>
        </pc:spChg>
        <pc:spChg chg="add del">
          <ac:chgData name=" " userId="9de9514f295d26bc" providerId="LiveId" clId="{9D21B20A-1995-464E-B81F-528E36DEDC89}" dt="2020-05-10T01:58:47.739" v="181" actId="26606"/>
          <ac:spMkLst>
            <pc:docMk/>
            <pc:sldMk cId="1892466526" sldId="258"/>
            <ac:spMk id="33" creationId="{B0D40B1C-DA21-4877-A6BC-68469E67544A}"/>
          </ac:spMkLst>
        </pc:spChg>
        <pc:spChg chg="add del">
          <ac:chgData name=" " userId="9de9514f295d26bc" providerId="LiveId" clId="{9D21B20A-1995-464E-B81F-528E36DEDC89}" dt="2020-05-10T01:58:48.478" v="183" actId="26606"/>
          <ac:spMkLst>
            <pc:docMk/>
            <pc:sldMk cId="1892466526" sldId="258"/>
            <ac:spMk id="35" creationId="{093797CA-51AE-4245-A8B2-F5D0180522BC}"/>
          </ac:spMkLst>
        </pc:spChg>
        <pc:spChg chg="add del">
          <ac:chgData name=" " userId="9de9514f295d26bc" providerId="LiveId" clId="{9D21B20A-1995-464E-B81F-528E36DEDC89}" dt="2020-05-10T01:58:48.478" v="183" actId="26606"/>
          <ac:spMkLst>
            <pc:docMk/>
            <pc:sldMk cId="1892466526" sldId="258"/>
            <ac:spMk id="36" creationId="{45D13CF6-CAE0-4A88-A734-2A3DBFE89D69}"/>
          </ac:spMkLst>
        </pc:spChg>
        <pc:spChg chg="add del">
          <ac:chgData name=" " userId="9de9514f295d26bc" providerId="LiveId" clId="{9D21B20A-1995-464E-B81F-528E36DEDC89}" dt="2020-05-10T02:00:18.453" v="198" actId="26606"/>
          <ac:spMkLst>
            <pc:docMk/>
            <pc:sldMk cId="1892466526" sldId="258"/>
            <ac:spMk id="38" creationId="{1237BE7E-4891-403E-A451-64911745167F}"/>
          </ac:spMkLst>
        </pc:spChg>
        <pc:spChg chg="add del">
          <ac:chgData name=" " userId="9de9514f295d26bc" providerId="LiveId" clId="{9D21B20A-1995-464E-B81F-528E36DEDC89}" dt="2020-05-10T02:00:18.453" v="198" actId="26606"/>
          <ac:spMkLst>
            <pc:docMk/>
            <pc:sldMk cId="1892466526" sldId="258"/>
            <ac:spMk id="39" creationId="{DB960A63-C68D-4FD1-AD9F-B6B98B320E0A}"/>
          </ac:spMkLst>
        </pc:spChg>
        <pc:spChg chg="add del">
          <ac:chgData name=" " userId="9de9514f295d26bc" providerId="LiveId" clId="{9D21B20A-1995-464E-B81F-528E36DEDC89}" dt="2020-05-10T02:00:18.453" v="198" actId="26606"/>
          <ac:spMkLst>
            <pc:docMk/>
            <pc:sldMk cId="1892466526" sldId="258"/>
            <ac:spMk id="40" creationId="{2D896C4B-00AB-4C6E-AFB0-68503E8A34F2}"/>
          </ac:spMkLst>
        </pc:spChg>
        <pc:spChg chg="add del">
          <ac:chgData name=" " userId="9de9514f295d26bc" providerId="LiveId" clId="{9D21B20A-1995-464E-B81F-528E36DEDC89}" dt="2020-05-10T02:00:18.453" v="198" actId="26606"/>
          <ac:spMkLst>
            <pc:docMk/>
            <pc:sldMk cId="1892466526" sldId="258"/>
            <ac:spMk id="41" creationId="{BAC8AB2A-3FC8-48A0-82D5-6CC49C3612B4}"/>
          </ac:spMkLst>
        </pc:spChg>
        <pc:spChg chg="add del">
          <ac:chgData name=" " userId="9de9514f295d26bc" providerId="LiveId" clId="{9D21B20A-1995-464E-B81F-528E36DEDC89}" dt="2020-05-10T02:00:18.453" v="198" actId="26606"/>
          <ac:spMkLst>
            <pc:docMk/>
            <pc:sldMk cId="1892466526" sldId="258"/>
            <ac:spMk id="42" creationId="{CE484DC2-EDCE-4AB0-9BEB-D57C33411302}"/>
          </ac:spMkLst>
        </pc:spChg>
        <pc:spChg chg="add">
          <ac:chgData name=" " userId="9de9514f295d26bc" providerId="LiveId" clId="{9D21B20A-1995-464E-B81F-528E36DEDC89}" dt="2020-05-10T02:00:18.453" v="198" actId="26606"/>
          <ac:spMkLst>
            <pc:docMk/>
            <pc:sldMk cId="1892466526" sldId="258"/>
            <ac:spMk id="47" creationId="{7E474281-81D2-445B-80A1-0E2D4738085B}"/>
          </ac:spMkLst>
        </pc:spChg>
        <pc:picChg chg="add del">
          <ac:chgData name=" " userId="9de9514f295d26bc" providerId="LiveId" clId="{9D21B20A-1995-464E-B81F-528E36DEDC89}" dt="2020-05-10T01:54:23.162" v="150"/>
          <ac:picMkLst>
            <pc:docMk/>
            <pc:sldMk cId="1892466526" sldId="258"/>
            <ac:picMk id="4" creationId="{59195D45-DB5A-4FEC-A652-ED9B14C57324}"/>
          </ac:picMkLst>
        </pc:picChg>
        <pc:picChg chg="add del mod modCrop">
          <ac:chgData name=" " userId="9de9514f295d26bc" providerId="LiveId" clId="{9D21B20A-1995-464E-B81F-528E36DEDC89}" dt="2020-05-11T01:10:31.488" v="500" actId="478"/>
          <ac:picMkLst>
            <pc:docMk/>
            <pc:sldMk cId="1892466526" sldId="258"/>
            <ac:picMk id="5" creationId="{978B88F6-88F8-41AA-92B3-42DE6D798511}"/>
          </ac:picMkLst>
        </pc:picChg>
        <pc:picChg chg="add del mod modCrop">
          <ac:chgData name=" " userId="9de9514f295d26bc" providerId="LiveId" clId="{9D21B20A-1995-464E-B81F-528E36DEDC89}" dt="2020-05-11T01:10:30.716" v="499" actId="478"/>
          <ac:picMkLst>
            <pc:docMk/>
            <pc:sldMk cId="1892466526" sldId="258"/>
            <ac:picMk id="6" creationId="{ABA6BDD9-D1EC-4AE8-9757-1380F1A5A8BA}"/>
          </ac:picMkLst>
        </pc:picChg>
        <pc:picChg chg="add mod ord modCrop">
          <ac:chgData name=" " userId="9de9514f295d26bc" providerId="LiveId" clId="{9D21B20A-1995-464E-B81F-528E36DEDC89}" dt="2020-05-11T01:27:26.788" v="525" actId="166"/>
          <ac:picMkLst>
            <pc:docMk/>
            <pc:sldMk cId="1892466526" sldId="258"/>
            <ac:picMk id="8" creationId="{25054B68-2CA7-43DC-B3BC-4AC3F692CD78}"/>
          </ac:picMkLst>
        </pc:picChg>
        <pc:picChg chg="add del mod modCrop">
          <ac:chgData name=" " userId="9de9514f295d26bc" providerId="LiveId" clId="{9D21B20A-1995-464E-B81F-528E36DEDC89}" dt="2020-05-11T01:27:00.754" v="520" actId="478"/>
          <ac:picMkLst>
            <pc:docMk/>
            <pc:sldMk cId="1892466526" sldId="258"/>
            <ac:picMk id="9" creationId="{02863D7F-F4E0-4A2B-AC5E-B9E34E7389B5}"/>
          </ac:picMkLst>
        </pc:picChg>
        <pc:picChg chg="add mod modCrop">
          <ac:chgData name=" " userId="9de9514f295d26bc" providerId="LiveId" clId="{9D21B20A-1995-464E-B81F-528E36DEDC89}" dt="2020-05-11T01:27:36.909" v="526" actId="14100"/>
          <ac:picMkLst>
            <pc:docMk/>
            <pc:sldMk cId="1892466526" sldId="258"/>
            <ac:picMk id="11" creationId="{1A1B6BA4-60E9-4C76-AE7E-05CD86E22F1E}"/>
          </ac:picMkLst>
        </pc:picChg>
      </pc:sldChg>
      <pc:sldChg chg="del">
        <pc:chgData name=" " userId="9de9514f295d26bc" providerId="LiveId" clId="{9D21B20A-1995-464E-B81F-528E36DEDC89}" dt="2020-05-10T01:50:31.359" v="0" actId="2696"/>
        <pc:sldMkLst>
          <pc:docMk/>
          <pc:sldMk cId="3889762266" sldId="258"/>
        </pc:sldMkLst>
      </pc:sldChg>
      <pc:sldChg chg="del">
        <pc:chgData name=" " userId="9de9514f295d26bc" providerId="LiveId" clId="{9D21B20A-1995-464E-B81F-528E36DEDC89}" dt="2020-05-10T01:50:32.504" v="1" actId="2696"/>
        <pc:sldMkLst>
          <pc:docMk/>
          <pc:sldMk cId="2549564640" sldId="259"/>
        </pc:sldMkLst>
      </pc:sldChg>
      <pc:sldChg chg="addSp delSp modSp add mod setBg">
        <pc:chgData name=" " userId="9de9514f295d26bc" providerId="LiveId" clId="{9D21B20A-1995-464E-B81F-528E36DEDC89}" dt="2020-05-11T01:29:33.832" v="539" actId="166"/>
        <pc:sldMkLst>
          <pc:docMk/>
          <pc:sldMk cId="3427609695" sldId="259"/>
        </pc:sldMkLst>
        <pc:spChg chg="mod">
          <ac:chgData name=" " userId="9de9514f295d26bc" providerId="LiveId" clId="{9D21B20A-1995-464E-B81F-528E36DEDC89}" dt="2020-05-10T02:17:01.809" v="441" actId="1076"/>
          <ac:spMkLst>
            <pc:docMk/>
            <pc:sldMk cId="3427609695" sldId="259"/>
            <ac:spMk id="4" creationId="{5D9A9632-6710-41D1-94FA-FDE6F355E88F}"/>
          </ac:spMkLst>
        </pc:spChg>
        <pc:spChg chg="add mod">
          <ac:chgData name=" " userId="9de9514f295d26bc" providerId="LiveId" clId="{9D21B20A-1995-464E-B81F-528E36DEDC89}" dt="2020-05-10T02:14:25.404" v="423" actId="20577"/>
          <ac:spMkLst>
            <pc:docMk/>
            <pc:sldMk cId="3427609695" sldId="259"/>
            <ac:spMk id="5" creationId="{F8B68ACE-F38A-4741-AE14-00BAA192CAD4}"/>
          </ac:spMkLst>
        </pc:spChg>
        <pc:spChg chg="add">
          <ac:chgData name=" " userId="9de9514f295d26bc" providerId="LiveId" clId="{9D21B20A-1995-464E-B81F-528E36DEDC89}" dt="2020-05-10T02:02:34.164" v="213" actId="26606"/>
          <ac:spMkLst>
            <pc:docMk/>
            <pc:sldMk cId="3427609695" sldId="259"/>
            <ac:spMk id="8" creationId="{7E474281-81D2-445B-80A1-0E2D4738085B}"/>
          </ac:spMkLst>
        </pc:spChg>
        <pc:picChg chg="add del mod ord modCrop">
          <ac:chgData name=" " userId="9de9514f295d26bc" providerId="LiveId" clId="{9D21B20A-1995-464E-B81F-528E36DEDC89}" dt="2020-05-11T01:10:32.976" v="501" actId="478"/>
          <ac:picMkLst>
            <pc:docMk/>
            <pc:sldMk cId="3427609695" sldId="259"/>
            <ac:picMk id="2" creationId="{3D1C0F43-CBA9-4964-B4DE-6C54B7E6D80A}"/>
          </ac:picMkLst>
        </pc:picChg>
        <pc:picChg chg="add del mod modCrop">
          <ac:chgData name=" " userId="9de9514f295d26bc" providerId="LiveId" clId="{9D21B20A-1995-464E-B81F-528E36DEDC89}" dt="2020-05-11T01:10:33.727" v="502" actId="478"/>
          <ac:picMkLst>
            <pc:docMk/>
            <pc:sldMk cId="3427609695" sldId="259"/>
            <ac:picMk id="3" creationId="{741CDF96-33EE-49E5-B1E4-D36A1C4B057B}"/>
          </ac:picMkLst>
        </pc:picChg>
        <pc:picChg chg="add mod ord modCrop">
          <ac:chgData name=" " userId="9de9514f295d26bc" providerId="LiveId" clId="{9D21B20A-1995-464E-B81F-528E36DEDC89}" dt="2020-05-11T01:29:33.832" v="539" actId="166"/>
          <ac:picMkLst>
            <pc:docMk/>
            <pc:sldMk cId="3427609695" sldId="259"/>
            <ac:picMk id="6" creationId="{8BA791B4-AAC5-415E-B271-13DCDD97076C}"/>
          </ac:picMkLst>
        </pc:picChg>
        <pc:picChg chg="add mod modCrop">
          <ac:chgData name=" " userId="9de9514f295d26bc" providerId="LiveId" clId="{9D21B20A-1995-464E-B81F-528E36DEDC89}" dt="2020-05-11T01:29:29.254" v="538" actId="14100"/>
          <ac:picMkLst>
            <pc:docMk/>
            <pc:sldMk cId="3427609695" sldId="259"/>
            <ac:picMk id="7" creationId="{B6B16BA8-8945-46C2-B30D-D8CEAA030BBB}"/>
          </ac:picMkLst>
        </pc:picChg>
      </pc:sldChg>
      <pc:sldChg chg="del">
        <pc:chgData name=" " userId="9de9514f295d26bc" providerId="LiveId" clId="{9D21B20A-1995-464E-B81F-528E36DEDC89}" dt="2020-05-10T01:50:34.288" v="2" actId="2696"/>
        <pc:sldMkLst>
          <pc:docMk/>
          <pc:sldMk cId="1077816686" sldId="260"/>
        </pc:sldMkLst>
      </pc:sldChg>
      <pc:sldChg chg="addSp delSp modSp add mod setBg">
        <pc:chgData name=" " userId="9de9514f295d26bc" providerId="LiveId" clId="{9D21B20A-1995-464E-B81F-528E36DEDC89}" dt="2020-05-11T01:31:26.789" v="559" actId="20577"/>
        <pc:sldMkLst>
          <pc:docMk/>
          <pc:sldMk cId="3481168631" sldId="260"/>
        </pc:sldMkLst>
        <pc:spChg chg="add mod">
          <ac:chgData name=" " userId="9de9514f295d26bc" providerId="LiveId" clId="{9D21B20A-1995-464E-B81F-528E36DEDC89}" dt="2020-05-11T01:31:26.789" v="559" actId="20577"/>
          <ac:spMkLst>
            <pc:docMk/>
            <pc:sldMk cId="3481168631" sldId="260"/>
            <ac:spMk id="2" creationId="{131A8D1D-3903-410E-938B-00DF8FDDFB4E}"/>
          </ac:spMkLst>
        </pc:spChg>
        <pc:spChg chg="mod ord">
          <ac:chgData name=" " userId="9de9514f295d26bc" providerId="LiveId" clId="{9D21B20A-1995-464E-B81F-528E36DEDC89}" dt="2020-05-10T04:13:57.502" v="474" actId="26606"/>
          <ac:spMkLst>
            <pc:docMk/>
            <pc:sldMk cId="3481168631" sldId="260"/>
            <ac:spMk id="3" creationId="{CF81598A-E0DB-45D6-8EF1-703394070D77}"/>
          </ac:spMkLst>
        </pc:spChg>
        <pc:picChg chg="add del mod ord modCrop">
          <ac:chgData name=" " userId="9de9514f295d26bc" providerId="LiveId" clId="{9D21B20A-1995-464E-B81F-528E36DEDC89}" dt="2020-05-11T01:10:35.103" v="503" actId="478"/>
          <ac:picMkLst>
            <pc:docMk/>
            <pc:sldMk cId="3481168631" sldId="260"/>
            <ac:picMk id="4" creationId="{0F18C1B9-A299-49FD-819C-A740D36411D8}"/>
          </ac:picMkLst>
        </pc:picChg>
        <pc:picChg chg="add del mod modCrop">
          <ac:chgData name=" " userId="9de9514f295d26bc" providerId="LiveId" clId="{9D21B20A-1995-464E-B81F-528E36DEDC89}" dt="2020-05-11T01:10:35.775" v="504" actId="478"/>
          <ac:picMkLst>
            <pc:docMk/>
            <pc:sldMk cId="3481168631" sldId="260"/>
            <ac:picMk id="5" creationId="{25ADD2AA-2858-4CCB-B516-FCB9A416E429}"/>
          </ac:picMkLst>
        </pc:picChg>
        <pc:picChg chg="add mod ord modCrop">
          <ac:chgData name=" " userId="9de9514f295d26bc" providerId="LiveId" clId="{9D21B20A-1995-464E-B81F-528E36DEDC89}" dt="2020-05-11T01:31:13.135" v="556" actId="166"/>
          <ac:picMkLst>
            <pc:docMk/>
            <pc:sldMk cId="3481168631" sldId="260"/>
            <ac:picMk id="6" creationId="{8AF7A8CC-4546-4D74-8529-748F2AA5B767}"/>
          </ac:picMkLst>
        </pc:picChg>
        <pc:picChg chg="add mod modCrop">
          <ac:chgData name=" " userId="9de9514f295d26bc" providerId="LiveId" clId="{9D21B20A-1995-464E-B81F-528E36DEDC89}" dt="2020-05-11T01:31:10.022" v="555" actId="14100"/>
          <ac:picMkLst>
            <pc:docMk/>
            <pc:sldMk cId="3481168631" sldId="260"/>
            <ac:picMk id="7" creationId="{95F09D75-8393-459E-AFB8-4A2DB5E9DC0C}"/>
          </ac:picMkLst>
        </pc:picChg>
        <pc:picChg chg="add del">
          <ac:chgData name=" " userId="9de9514f295d26bc" providerId="LiveId" clId="{9D21B20A-1995-464E-B81F-528E36DEDC89}" dt="2020-05-10T04:13:57.502" v="474" actId="26606"/>
          <ac:picMkLst>
            <pc:docMk/>
            <pc:sldMk cId="3481168631" sldId="260"/>
            <ac:picMk id="10" creationId="{D04C0182-96E7-4A1B-8EAB-F910C2F3ED48}"/>
          </ac:picMkLst>
        </pc:picChg>
      </pc:sldChg>
      <pc:sldChg chg="addSp delSp modSp add del mod setBg">
        <pc:chgData name=" " userId="9de9514f295d26bc" providerId="LiveId" clId="{9D21B20A-1995-464E-B81F-528E36DEDC89}" dt="2020-05-10T02:04:49.057" v="233" actId="2696"/>
        <pc:sldMkLst>
          <pc:docMk/>
          <pc:sldMk cId="4221012484" sldId="261"/>
        </pc:sldMkLst>
        <pc:spChg chg="add del">
          <ac:chgData name=" " userId="9de9514f295d26bc" providerId="LiveId" clId="{9D21B20A-1995-464E-B81F-528E36DEDC89}" dt="2020-05-10T01:56:14.976" v="161" actId="26606"/>
          <ac:spMkLst>
            <pc:docMk/>
            <pc:sldMk cId="4221012484" sldId="261"/>
            <ac:spMk id="8" creationId="{E24F7045-1B8B-4422-9330-0BC8BF6065E3}"/>
          </ac:spMkLst>
        </pc:spChg>
        <pc:spChg chg="add del">
          <ac:chgData name=" " userId="9de9514f295d26bc" providerId="LiveId" clId="{9D21B20A-1995-464E-B81F-528E36DEDC89}" dt="2020-05-10T01:56:14.976" v="161" actId="26606"/>
          <ac:spMkLst>
            <pc:docMk/>
            <pc:sldMk cId="4221012484" sldId="261"/>
            <ac:spMk id="10" creationId="{7ED0B3BD-E968-4364-878A-47D3A6AEF099}"/>
          </ac:spMkLst>
        </pc:spChg>
        <pc:spChg chg="add del">
          <ac:chgData name=" " userId="9de9514f295d26bc" providerId="LiveId" clId="{9D21B20A-1995-464E-B81F-528E36DEDC89}" dt="2020-05-10T01:56:14.976" v="161" actId="26606"/>
          <ac:spMkLst>
            <pc:docMk/>
            <pc:sldMk cId="4221012484" sldId="261"/>
            <ac:spMk id="12" creationId="{C8E5BCBF-E5D0-444B-A584-4A5FF79F9D7E}"/>
          </ac:spMkLst>
        </pc:spChg>
        <pc:spChg chg="add del">
          <ac:chgData name=" " userId="9de9514f295d26bc" providerId="LiveId" clId="{9D21B20A-1995-464E-B81F-528E36DEDC89}" dt="2020-05-10T01:56:18.430" v="163" actId="26606"/>
          <ac:spMkLst>
            <pc:docMk/>
            <pc:sldMk cId="4221012484" sldId="261"/>
            <ac:spMk id="14" creationId="{5C56FD3A-4F39-4752-AC00-DB25CCA4ED73}"/>
          </ac:spMkLst>
        </pc:spChg>
        <pc:spChg chg="add del">
          <ac:chgData name=" " userId="9de9514f295d26bc" providerId="LiveId" clId="{9D21B20A-1995-464E-B81F-528E36DEDC89}" dt="2020-05-10T01:56:18.430" v="163" actId="26606"/>
          <ac:spMkLst>
            <pc:docMk/>
            <pc:sldMk cId="4221012484" sldId="261"/>
            <ac:spMk id="15" creationId="{772527DF-A25C-46B4-A5D9-BBE2E310ACAF}"/>
          </ac:spMkLst>
        </pc:spChg>
        <pc:spChg chg="add">
          <ac:chgData name=" " userId="9de9514f295d26bc" providerId="LiveId" clId="{9D21B20A-1995-464E-B81F-528E36DEDC89}" dt="2020-05-10T01:56:18.477" v="164" actId="26606"/>
          <ac:spMkLst>
            <pc:docMk/>
            <pc:sldMk cId="4221012484" sldId="261"/>
            <ac:spMk id="17" creationId="{E24F7045-1B8B-4422-9330-0BC8BF6065E3}"/>
          </ac:spMkLst>
        </pc:spChg>
        <pc:spChg chg="add">
          <ac:chgData name=" " userId="9de9514f295d26bc" providerId="LiveId" clId="{9D21B20A-1995-464E-B81F-528E36DEDC89}" dt="2020-05-10T01:56:18.477" v="164" actId="26606"/>
          <ac:spMkLst>
            <pc:docMk/>
            <pc:sldMk cId="4221012484" sldId="261"/>
            <ac:spMk id="18" creationId="{7ED0B3BD-E968-4364-878A-47D3A6AEF099}"/>
          </ac:spMkLst>
        </pc:spChg>
        <pc:spChg chg="add">
          <ac:chgData name=" " userId="9de9514f295d26bc" providerId="LiveId" clId="{9D21B20A-1995-464E-B81F-528E36DEDC89}" dt="2020-05-10T01:56:18.477" v="164" actId="26606"/>
          <ac:spMkLst>
            <pc:docMk/>
            <pc:sldMk cId="4221012484" sldId="261"/>
            <ac:spMk id="19" creationId="{C8E5BCBF-E5D0-444B-A584-4A5FF79F9D7E}"/>
          </ac:spMkLst>
        </pc:spChg>
        <pc:picChg chg="add del">
          <ac:chgData name=" " userId="9de9514f295d26bc" providerId="LiveId" clId="{9D21B20A-1995-464E-B81F-528E36DEDC89}" dt="2020-05-10T01:55:24.741" v="156" actId="478"/>
          <ac:picMkLst>
            <pc:docMk/>
            <pc:sldMk cId="4221012484" sldId="261"/>
            <ac:picMk id="2" creationId="{C80337F2-E133-45BC-8F74-889E8B409556}"/>
          </ac:picMkLst>
        </pc:picChg>
        <pc:picChg chg="add mod modCrop">
          <ac:chgData name=" " userId="9de9514f295d26bc" providerId="LiveId" clId="{9D21B20A-1995-464E-B81F-528E36DEDC89}" dt="2020-05-10T02:04:33.810" v="230" actId="1076"/>
          <ac:picMkLst>
            <pc:docMk/>
            <pc:sldMk cId="4221012484" sldId="261"/>
            <ac:picMk id="3" creationId="{05DAD911-6129-4D81-B065-0325B0AF4EE5}"/>
          </ac:picMkLst>
        </pc:picChg>
      </pc:sldChg>
      <pc:sldChg chg="addSp delSp modSp add mod setBg">
        <pc:chgData name=" " userId="9de9514f295d26bc" providerId="LiveId" clId="{9D21B20A-1995-464E-B81F-528E36DEDC89}" dt="2020-05-11T01:40:05.068" v="617" actId="1035"/>
        <pc:sldMkLst>
          <pc:docMk/>
          <pc:sldMk cId="1621891177" sldId="262"/>
        </pc:sldMkLst>
        <pc:spChg chg="add del mod">
          <ac:chgData name=" " userId="9de9514f295d26bc" providerId="LiveId" clId="{9D21B20A-1995-464E-B81F-528E36DEDC89}" dt="2020-05-11T01:38:48.664" v="598"/>
          <ac:spMkLst>
            <pc:docMk/>
            <pc:sldMk cId="1621891177" sldId="262"/>
            <ac:spMk id="2" creationId="{7477AB41-CB6D-4898-8691-A96FB5B62DED}"/>
          </ac:spMkLst>
        </pc:spChg>
        <pc:spChg chg="mod ord">
          <ac:chgData name=" " userId="9de9514f295d26bc" providerId="LiveId" clId="{9D21B20A-1995-464E-B81F-528E36DEDC89}" dt="2020-05-11T01:39:27.475" v="601" actId="26606"/>
          <ac:spMkLst>
            <pc:docMk/>
            <pc:sldMk cId="1621891177" sldId="262"/>
            <ac:spMk id="3" creationId="{20889FDB-0B30-4D4D-9133-80848D63DB71}"/>
          </ac:spMkLst>
        </pc:spChg>
        <pc:spChg chg="add mod">
          <ac:chgData name=" " userId="9de9514f295d26bc" providerId="LiveId" clId="{9D21B20A-1995-464E-B81F-528E36DEDC89}" dt="2020-05-11T01:40:05.068" v="617" actId="1035"/>
          <ac:spMkLst>
            <pc:docMk/>
            <pc:sldMk cId="1621891177" sldId="262"/>
            <ac:spMk id="8" creationId="{9AB3AC41-21BB-444C-9591-DB7E5A6D07D0}"/>
          </ac:spMkLst>
        </pc:spChg>
        <pc:spChg chg="add">
          <ac:chgData name=" " userId="9de9514f295d26bc" providerId="LiveId" clId="{9D21B20A-1995-464E-B81F-528E36DEDC89}" dt="2020-05-11T01:39:27.475" v="601" actId="26606"/>
          <ac:spMkLst>
            <pc:docMk/>
            <pc:sldMk cId="1621891177" sldId="262"/>
            <ac:spMk id="9" creationId="{E24F7045-1B8B-4422-9330-0BC8BF6065E3}"/>
          </ac:spMkLst>
        </pc:spChg>
        <pc:spChg chg="add">
          <ac:chgData name=" " userId="9de9514f295d26bc" providerId="LiveId" clId="{9D21B20A-1995-464E-B81F-528E36DEDC89}" dt="2020-05-11T01:39:27.475" v="601" actId="26606"/>
          <ac:spMkLst>
            <pc:docMk/>
            <pc:sldMk cId="1621891177" sldId="262"/>
            <ac:spMk id="11" creationId="{7ED0B3BD-E968-4364-878A-47D3A6AEF099}"/>
          </ac:spMkLst>
        </pc:spChg>
        <pc:spChg chg="add">
          <ac:chgData name=" " userId="9de9514f295d26bc" providerId="LiveId" clId="{9D21B20A-1995-464E-B81F-528E36DEDC89}" dt="2020-05-11T01:39:27.475" v="601" actId="26606"/>
          <ac:spMkLst>
            <pc:docMk/>
            <pc:sldMk cId="1621891177" sldId="262"/>
            <ac:spMk id="13" creationId="{C8E5BCBF-E5D0-444B-A584-4A5FF79F9D7E}"/>
          </ac:spMkLst>
        </pc:spChg>
        <pc:picChg chg="add mod ord modCrop">
          <ac:chgData name=" " userId="9de9514f295d26bc" providerId="LiveId" clId="{9D21B20A-1995-464E-B81F-528E36DEDC89}" dt="2020-05-11T01:39:27.475" v="601" actId="26606"/>
          <ac:picMkLst>
            <pc:docMk/>
            <pc:sldMk cId="1621891177" sldId="262"/>
            <ac:picMk id="4" creationId="{A7583BA8-0B4C-4164-B672-25C995D4BC08}"/>
          </ac:picMkLst>
        </pc:picChg>
      </pc:sldChg>
      <pc:sldChg chg="addSp delSp modSp add">
        <pc:chgData name=" " userId="9de9514f295d26bc" providerId="LiveId" clId="{9D21B20A-1995-464E-B81F-528E36DEDC89}" dt="2020-05-11T01:39:58.383" v="604" actId="20577"/>
        <pc:sldMkLst>
          <pc:docMk/>
          <pc:sldMk cId="2045653031" sldId="263"/>
        </pc:sldMkLst>
        <pc:spChg chg="add mod">
          <ac:chgData name=" " userId="9de9514f295d26bc" providerId="LiveId" clId="{9D21B20A-1995-464E-B81F-528E36DEDC89}" dt="2020-05-11T01:39:58.383" v="604" actId="20577"/>
          <ac:spMkLst>
            <pc:docMk/>
            <pc:sldMk cId="2045653031" sldId="263"/>
            <ac:spMk id="4" creationId="{58DD4E22-1D1D-493D-BC6C-A5CD692C1461}"/>
          </ac:spMkLst>
        </pc:spChg>
        <pc:spChg chg="mod">
          <ac:chgData name=" " userId="9de9514f295d26bc" providerId="LiveId" clId="{9D21B20A-1995-464E-B81F-528E36DEDC89}" dt="2020-05-10T02:17:19.661" v="445" actId="1076"/>
          <ac:spMkLst>
            <pc:docMk/>
            <pc:sldMk cId="2045653031" sldId="263"/>
            <ac:spMk id="5" creationId="{1F1D7135-309B-4B6A-A734-43A08C565DED}"/>
          </ac:spMkLst>
        </pc:spChg>
        <pc:picChg chg="add del mod ord">
          <ac:chgData name=" " userId="9de9514f295d26bc" providerId="LiveId" clId="{9D21B20A-1995-464E-B81F-528E36DEDC89}" dt="2020-05-11T01:10:40.224" v="507" actId="478"/>
          <ac:picMkLst>
            <pc:docMk/>
            <pc:sldMk cId="2045653031" sldId="263"/>
            <ac:picMk id="2" creationId="{195D259A-1112-4CF5-B9AC-A1098E6DC08B}"/>
          </ac:picMkLst>
        </pc:picChg>
        <pc:picChg chg="add del mod modCrop">
          <ac:chgData name=" " userId="9de9514f295d26bc" providerId="LiveId" clId="{9D21B20A-1995-464E-B81F-528E36DEDC89}" dt="2020-05-11T01:10:40.815" v="508" actId="478"/>
          <ac:picMkLst>
            <pc:docMk/>
            <pc:sldMk cId="2045653031" sldId="263"/>
            <ac:picMk id="3" creationId="{C22171FB-0A35-418B-8153-3E9EB60A863E}"/>
          </ac:picMkLst>
        </pc:picChg>
        <pc:picChg chg="add mod ord modCrop">
          <ac:chgData name=" " userId="9de9514f295d26bc" providerId="LiveId" clId="{9D21B20A-1995-464E-B81F-528E36DEDC89}" dt="2020-05-11T01:35:54.100" v="592" actId="166"/>
          <ac:picMkLst>
            <pc:docMk/>
            <pc:sldMk cId="2045653031" sldId="263"/>
            <ac:picMk id="6" creationId="{2862327D-A0D4-418C-B12C-D480C128980A}"/>
          </ac:picMkLst>
        </pc:picChg>
        <pc:picChg chg="add mod modCrop">
          <ac:chgData name=" " userId="9de9514f295d26bc" providerId="LiveId" clId="{9D21B20A-1995-464E-B81F-528E36DEDC89}" dt="2020-05-11T01:35:50.395" v="591" actId="14100"/>
          <ac:picMkLst>
            <pc:docMk/>
            <pc:sldMk cId="2045653031" sldId="263"/>
            <ac:picMk id="7" creationId="{E0A2408B-63EF-47F5-BC40-FA5B6D0CF155}"/>
          </ac:picMkLst>
        </pc:picChg>
      </pc:sldChg>
      <pc:sldChg chg="addSp delSp modSp add mod setBg">
        <pc:chgData name=" " userId="9de9514f295d26bc" providerId="LiveId" clId="{9D21B20A-1995-464E-B81F-528E36DEDC89}" dt="2020-05-11T01:39:38.254" v="602"/>
        <pc:sldMkLst>
          <pc:docMk/>
          <pc:sldMk cId="1549360018" sldId="264"/>
        </pc:sldMkLst>
        <pc:spChg chg="mod">
          <ac:chgData name=" " userId="9de9514f295d26bc" providerId="LiveId" clId="{9D21B20A-1995-464E-B81F-528E36DEDC89}" dt="2020-05-10T02:17:33.809" v="447" actId="1076"/>
          <ac:spMkLst>
            <pc:docMk/>
            <pc:sldMk cId="1549360018" sldId="264"/>
            <ac:spMk id="3" creationId="{5C23005B-48FE-4743-895E-CEDECC842FE8}"/>
          </ac:spMkLst>
        </pc:spChg>
        <pc:spChg chg="add del">
          <ac:chgData name=" " userId="9de9514f295d26bc" providerId="LiveId" clId="{9D21B20A-1995-464E-B81F-528E36DEDC89}" dt="2020-05-10T02:10:51.095" v="283" actId="26606"/>
          <ac:spMkLst>
            <pc:docMk/>
            <pc:sldMk cId="1549360018" sldId="264"/>
            <ac:spMk id="7" creationId="{E24F7045-1B8B-4422-9330-0BC8BF6065E3}"/>
          </ac:spMkLst>
        </pc:spChg>
        <pc:spChg chg="add del">
          <ac:chgData name=" " userId="9de9514f295d26bc" providerId="LiveId" clId="{9D21B20A-1995-464E-B81F-528E36DEDC89}" dt="2020-05-10T02:10:51.095" v="283" actId="26606"/>
          <ac:spMkLst>
            <pc:docMk/>
            <pc:sldMk cId="1549360018" sldId="264"/>
            <ac:spMk id="9" creationId="{7ED0B3BD-E968-4364-878A-47D3A6AEF099}"/>
          </ac:spMkLst>
        </pc:spChg>
        <pc:spChg chg="add del">
          <ac:chgData name=" " userId="9de9514f295d26bc" providerId="LiveId" clId="{9D21B20A-1995-464E-B81F-528E36DEDC89}" dt="2020-05-10T02:10:51.095" v="283" actId="26606"/>
          <ac:spMkLst>
            <pc:docMk/>
            <pc:sldMk cId="1549360018" sldId="264"/>
            <ac:spMk id="11" creationId="{C8E5BCBF-E5D0-444B-A584-4A5FF79F9D7E}"/>
          </ac:spMkLst>
        </pc:spChg>
        <pc:spChg chg="add mod">
          <ac:chgData name=" " userId="9de9514f295d26bc" providerId="LiveId" clId="{9D21B20A-1995-464E-B81F-528E36DEDC89}" dt="2020-05-10T02:13:31.146" v="334" actId="20577"/>
          <ac:spMkLst>
            <pc:docMk/>
            <pc:sldMk cId="1549360018" sldId="264"/>
            <ac:spMk id="14" creationId="{DEA6AD43-3F64-4589-9B60-CE3150EAA9A4}"/>
          </ac:spMkLst>
        </pc:spChg>
        <pc:spChg chg="add del">
          <ac:chgData name=" " userId="9de9514f295d26bc" providerId="LiveId" clId="{9D21B20A-1995-464E-B81F-528E36DEDC89}" dt="2020-05-10T02:10:50.310" v="280" actId="26606"/>
          <ac:spMkLst>
            <pc:docMk/>
            <pc:sldMk cId="1549360018" sldId="264"/>
            <ac:spMk id="16" creationId="{E24F7045-1B8B-4422-9330-0BC8BF6065E3}"/>
          </ac:spMkLst>
        </pc:spChg>
        <pc:spChg chg="add del">
          <ac:chgData name=" " userId="9de9514f295d26bc" providerId="LiveId" clId="{9D21B20A-1995-464E-B81F-528E36DEDC89}" dt="2020-05-11T01:39:38.254" v="602"/>
          <ac:spMkLst>
            <pc:docMk/>
            <pc:sldMk cId="1549360018" sldId="264"/>
            <ac:spMk id="17" creationId="{860B5CB6-573A-4108-948D-6AF8653DCE06}"/>
          </ac:spMkLst>
        </pc:spChg>
        <pc:spChg chg="add del">
          <ac:chgData name=" " userId="9de9514f295d26bc" providerId="LiveId" clId="{9D21B20A-1995-464E-B81F-528E36DEDC89}" dt="2020-05-10T02:10:50.310" v="280" actId="26606"/>
          <ac:spMkLst>
            <pc:docMk/>
            <pc:sldMk cId="1549360018" sldId="264"/>
            <ac:spMk id="18" creationId="{7ED0B3BD-E968-4364-878A-47D3A6AEF099}"/>
          </ac:spMkLst>
        </pc:spChg>
        <pc:spChg chg="add del">
          <ac:chgData name=" " userId="9de9514f295d26bc" providerId="LiveId" clId="{9D21B20A-1995-464E-B81F-528E36DEDC89}" dt="2020-05-10T02:10:50.310" v="280" actId="26606"/>
          <ac:spMkLst>
            <pc:docMk/>
            <pc:sldMk cId="1549360018" sldId="264"/>
            <ac:spMk id="20" creationId="{C8E5BCBF-E5D0-444B-A584-4A5FF79F9D7E}"/>
          </ac:spMkLst>
        </pc:spChg>
        <pc:spChg chg="add del">
          <ac:chgData name=" " userId="9de9514f295d26bc" providerId="LiveId" clId="{9D21B20A-1995-464E-B81F-528E36DEDC89}" dt="2020-05-10T02:10:51.089" v="282" actId="26606"/>
          <ac:spMkLst>
            <pc:docMk/>
            <pc:sldMk cId="1549360018" sldId="264"/>
            <ac:spMk id="22" creationId="{5C56FD3A-4F39-4752-AC00-DB25CCA4ED73}"/>
          </ac:spMkLst>
        </pc:spChg>
        <pc:spChg chg="add del">
          <ac:chgData name=" " userId="9de9514f295d26bc" providerId="LiveId" clId="{9D21B20A-1995-464E-B81F-528E36DEDC89}" dt="2020-05-10T02:10:51.089" v="282" actId="26606"/>
          <ac:spMkLst>
            <pc:docMk/>
            <pc:sldMk cId="1549360018" sldId="264"/>
            <ac:spMk id="23" creationId="{772527DF-A25C-46B4-A5D9-BBE2E310ACAF}"/>
          </ac:spMkLst>
        </pc:spChg>
        <pc:spChg chg="add">
          <ac:chgData name=" " userId="9de9514f295d26bc" providerId="LiveId" clId="{9D21B20A-1995-464E-B81F-528E36DEDC89}" dt="2020-05-10T02:10:51.095" v="283" actId="26606"/>
          <ac:spMkLst>
            <pc:docMk/>
            <pc:sldMk cId="1549360018" sldId="264"/>
            <ac:spMk id="25" creationId="{E24F7045-1B8B-4422-9330-0BC8BF6065E3}"/>
          </ac:spMkLst>
        </pc:spChg>
        <pc:spChg chg="add">
          <ac:chgData name=" " userId="9de9514f295d26bc" providerId="LiveId" clId="{9D21B20A-1995-464E-B81F-528E36DEDC89}" dt="2020-05-10T02:10:51.095" v="283" actId="26606"/>
          <ac:spMkLst>
            <pc:docMk/>
            <pc:sldMk cId="1549360018" sldId="264"/>
            <ac:spMk id="26" creationId="{7ED0B3BD-E968-4364-878A-47D3A6AEF099}"/>
          </ac:spMkLst>
        </pc:spChg>
        <pc:spChg chg="add">
          <ac:chgData name=" " userId="9de9514f295d26bc" providerId="LiveId" clId="{9D21B20A-1995-464E-B81F-528E36DEDC89}" dt="2020-05-10T02:10:51.095" v="283" actId="26606"/>
          <ac:spMkLst>
            <pc:docMk/>
            <pc:sldMk cId="1549360018" sldId="264"/>
            <ac:spMk id="27" creationId="{C8E5BCBF-E5D0-444B-A584-4A5FF79F9D7E}"/>
          </ac:spMkLst>
        </pc:spChg>
        <pc:picChg chg="add mod modCrop">
          <ac:chgData name=" " userId="9de9514f295d26bc" providerId="LiveId" clId="{9D21B20A-1995-464E-B81F-528E36DEDC89}" dt="2020-05-10T02:10:51.095" v="283" actId="26606"/>
          <ac:picMkLst>
            <pc:docMk/>
            <pc:sldMk cId="1549360018" sldId="264"/>
            <ac:picMk id="2" creationId="{E2D36E9B-FC7B-4007-A480-3B1E5C73754B}"/>
          </ac:picMkLst>
        </pc:picChg>
      </pc:sldChg>
      <pc:sldChg chg="addSp delSp modSp add del mod setBg">
        <pc:chgData name=" " userId="9de9514f295d26bc" providerId="LiveId" clId="{9D21B20A-1995-464E-B81F-528E36DEDC89}" dt="2020-05-10T02:08:48.725" v="261" actId="2696"/>
        <pc:sldMkLst>
          <pc:docMk/>
          <pc:sldMk cId="3249488301" sldId="264"/>
        </pc:sldMkLst>
        <pc:spChg chg="add del">
          <ac:chgData name=" " userId="9de9514f295d26bc" providerId="LiveId" clId="{9D21B20A-1995-464E-B81F-528E36DEDC89}" dt="2020-05-10T02:07:26.287" v="252" actId="26606"/>
          <ac:spMkLst>
            <pc:docMk/>
            <pc:sldMk cId="3249488301" sldId="264"/>
            <ac:spMk id="7" creationId="{E24F7045-1B8B-4422-9330-0BC8BF6065E3}"/>
          </ac:spMkLst>
        </pc:spChg>
        <pc:spChg chg="add del">
          <ac:chgData name=" " userId="9de9514f295d26bc" providerId="LiveId" clId="{9D21B20A-1995-464E-B81F-528E36DEDC89}" dt="2020-05-10T02:07:26.287" v="252" actId="26606"/>
          <ac:spMkLst>
            <pc:docMk/>
            <pc:sldMk cId="3249488301" sldId="264"/>
            <ac:spMk id="9" creationId="{7ED0B3BD-E968-4364-878A-47D3A6AEF099}"/>
          </ac:spMkLst>
        </pc:spChg>
        <pc:spChg chg="add del">
          <ac:chgData name=" " userId="9de9514f295d26bc" providerId="LiveId" clId="{9D21B20A-1995-464E-B81F-528E36DEDC89}" dt="2020-05-10T02:07:26.287" v="252" actId="26606"/>
          <ac:spMkLst>
            <pc:docMk/>
            <pc:sldMk cId="3249488301" sldId="264"/>
            <ac:spMk id="11" creationId="{C8E5BCBF-E5D0-444B-A584-4A5FF79F9D7E}"/>
          </ac:spMkLst>
        </pc:spChg>
        <pc:spChg chg="add del">
          <ac:chgData name=" " userId="9de9514f295d26bc" providerId="LiveId" clId="{9D21B20A-1995-464E-B81F-528E36DEDC89}" dt="2020-05-10T02:07:26.287" v="251" actId="26606"/>
          <ac:spMkLst>
            <pc:docMk/>
            <pc:sldMk cId="3249488301" sldId="264"/>
            <ac:spMk id="16" creationId="{D64A12F0-8158-4372-9761-AD0A6ED30C2E}"/>
          </ac:spMkLst>
        </pc:spChg>
        <pc:spChg chg="add">
          <ac:chgData name=" " userId="9de9514f295d26bc" providerId="LiveId" clId="{9D21B20A-1995-464E-B81F-528E36DEDC89}" dt="2020-05-10T02:07:26.287" v="252" actId="26606"/>
          <ac:spMkLst>
            <pc:docMk/>
            <pc:sldMk cId="3249488301" sldId="264"/>
            <ac:spMk id="18" creationId="{7ED0B3BD-E968-4364-878A-47D3A6AEF099}"/>
          </ac:spMkLst>
        </pc:spChg>
        <pc:spChg chg="add">
          <ac:chgData name=" " userId="9de9514f295d26bc" providerId="LiveId" clId="{9D21B20A-1995-464E-B81F-528E36DEDC89}" dt="2020-05-10T02:07:26.287" v="252" actId="26606"/>
          <ac:spMkLst>
            <pc:docMk/>
            <pc:sldMk cId="3249488301" sldId="264"/>
            <ac:spMk id="19" creationId="{E24F7045-1B8B-4422-9330-0BC8BF6065E3}"/>
          </ac:spMkLst>
        </pc:spChg>
        <pc:spChg chg="add">
          <ac:chgData name=" " userId="9de9514f295d26bc" providerId="LiveId" clId="{9D21B20A-1995-464E-B81F-528E36DEDC89}" dt="2020-05-10T02:07:26.287" v="252" actId="26606"/>
          <ac:spMkLst>
            <pc:docMk/>
            <pc:sldMk cId="3249488301" sldId="264"/>
            <ac:spMk id="20" creationId="{C8E5BCBF-E5D0-444B-A584-4A5FF79F9D7E}"/>
          </ac:spMkLst>
        </pc:spChg>
        <pc:picChg chg="add del mod modCrop">
          <ac:chgData name=" " userId="9de9514f295d26bc" providerId="LiveId" clId="{9D21B20A-1995-464E-B81F-528E36DEDC89}" dt="2020-05-10T02:08:37.834" v="259" actId="478"/>
          <ac:picMkLst>
            <pc:docMk/>
            <pc:sldMk cId="3249488301" sldId="264"/>
            <ac:picMk id="2" creationId="{3644A6C6-5D96-4793-84C4-A203D0258693}"/>
          </ac:picMkLst>
        </pc:picChg>
      </pc:sldChg>
      <pc:sldChg chg="addSp delSp modSp add del mod setBg">
        <pc:chgData name=" " userId="9de9514f295d26bc" providerId="LiveId" clId="{9D21B20A-1995-464E-B81F-528E36DEDC89}" dt="2020-05-10T02:10:31.102" v="274" actId="2696"/>
        <pc:sldMkLst>
          <pc:docMk/>
          <pc:sldMk cId="2343791044" sldId="265"/>
        </pc:sldMkLst>
        <pc:spChg chg="add del">
          <ac:chgData name=" " userId="9de9514f295d26bc" providerId="LiveId" clId="{9D21B20A-1995-464E-B81F-528E36DEDC89}" dt="2020-05-10T02:09:42.845" v="265" actId="26606"/>
          <ac:spMkLst>
            <pc:docMk/>
            <pc:sldMk cId="2343791044" sldId="265"/>
            <ac:spMk id="7" creationId="{E24F7045-1B8B-4422-9330-0BC8BF6065E3}"/>
          </ac:spMkLst>
        </pc:spChg>
        <pc:spChg chg="add del">
          <ac:chgData name=" " userId="9de9514f295d26bc" providerId="LiveId" clId="{9D21B20A-1995-464E-B81F-528E36DEDC89}" dt="2020-05-10T02:09:42.845" v="265" actId="26606"/>
          <ac:spMkLst>
            <pc:docMk/>
            <pc:sldMk cId="2343791044" sldId="265"/>
            <ac:spMk id="9" creationId="{7ED0B3BD-E968-4364-878A-47D3A6AEF099}"/>
          </ac:spMkLst>
        </pc:spChg>
        <pc:spChg chg="add del">
          <ac:chgData name=" " userId="9de9514f295d26bc" providerId="LiveId" clId="{9D21B20A-1995-464E-B81F-528E36DEDC89}" dt="2020-05-10T02:09:42.845" v="265" actId="26606"/>
          <ac:spMkLst>
            <pc:docMk/>
            <pc:sldMk cId="2343791044" sldId="265"/>
            <ac:spMk id="11" creationId="{C8E5BCBF-E5D0-444B-A584-4A5FF79F9D7E}"/>
          </ac:spMkLst>
        </pc:spChg>
        <pc:spChg chg="add del">
          <ac:chgData name=" " userId="9de9514f295d26bc" providerId="LiveId" clId="{9D21B20A-1995-464E-B81F-528E36DEDC89}" dt="2020-05-10T02:09:46.551" v="267" actId="26606"/>
          <ac:spMkLst>
            <pc:docMk/>
            <pc:sldMk cId="2343791044" sldId="265"/>
            <ac:spMk id="13" creationId="{5C56FD3A-4F39-4752-AC00-DB25CCA4ED73}"/>
          </ac:spMkLst>
        </pc:spChg>
        <pc:spChg chg="add del">
          <ac:chgData name=" " userId="9de9514f295d26bc" providerId="LiveId" clId="{9D21B20A-1995-464E-B81F-528E36DEDC89}" dt="2020-05-10T02:09:46.551" v="267" actId="26606"/>
          <ac:spMkLst>
            <pc:docMk/>
            <pc:sldMk cId="2343791044" sldId="265"/>
            <ac:spMk id="14" creationId="{772527DF-A25C-46B4-A5D9-BBE2E310ACAF}"/>
          </ac:spMkLst>
        </pc:spChg>
        <pc:spChg chg="add del">
          <ac:chgData name=" " userId="9de9514f295d26bc" providerId="LiveId" clId="{9D21B20A-1995-464E-B81F-528E36DEDC89}" dt="2020-05-10T02:09:48.912" v="269" actId="26606"/>
          <ac:spMkLst>
            <pc:docMk/>
            <pc:sldMk cId="2343791044" sldId="265"/>
            <ac:spMk id="16" creationId="{E24F7045-1B8B-4422-9330-0BC8BF6065E3}"/>
          </ac:spMkLst>
        </pc:spChg>
        <pc:spChg chg="add del">
          <ac:chgData name=" " userId="9de9514f295d26bc" providerId="LiveId" clId="{9D21B20A-1995-464E-B81F-528E36DEDC89}" dt="2020-05-10T02:09:48.912" v="269" actId="26606"/>
          <ac:spMkLst>
            <pc:docMk/>
            <pc:sldMk cId="2343791044" sldId="265"/>
            <ac:spMk id="17" creationId="{7ED0B3BD-E968-4364-878A-47D3A6AEF099}"/>
          </ac:spMkLst>
        </pc:spChg>
        <pc:spChg chg="add del">
          <ac:chgData name=" " userId="9de9514f295d26bc" providerId="LiveId" clId="{9D21B20A-1995-464E-B81F-528E36DEDC89}" dt="2020-05-10T02:09:48.912" v="269" actId="26606"/>
          <ac:spMkLst>
            <pc:docMk/>
            <pc:sldMk cId="2343791044" sldId="265"/>
            <ac:spMk id="18" creationId="{C8E5BCBF-E5D0-444B-A584-4A5FF79F9D7E}"/>
          </ac:spMkLst>
        </pc:spChg>
        <pc:spChg chg="add del">
          <ac:chgData name=" " userId="9de9514f295d26bc" providerId="LiveId" clId="{9D21B20A-1995-464E-B81F-528E36DEDC89}" dt="2020-05-10T02:09:49.938" v="271" actId="26606"/>
          <ac:spMkLst>
            <pc:docMk/>
            <pc:sldMk cId="2343791044" sldId="265"/>
            <ac:spMk id="20" creationId="{5C56FD3A-4F39-4752-AC00-DB25CCA4ED73}"/>
          </ac:spMkLst>
        </pc:spChg>
        <pc:spChg chg="add del">
          <ac:chgData name=" " userId="9de9514f295d26bc" providerId="LiveId" clId="{9D21B20A-1995-464E-B81F-528E36DEDC89}" dt="2020-05-10T02:09:49.938" v="271" actId="26606"/>
          <ac:spMkLst>
            <pc:docMk/>
            <pc:sldMk cId="2343791044" sldId="265"/>
            <ac:spMk id="21" creationId="{772527DF-A25C-46B4-A5D9-BBE2E310ACAF}"/>
          </ac:spMkLst>
        </pc:spChg>
        <pc:spChg chg="add del">
          <ac:chgData name=" " userId="9de9514f295d26bc" providerId="LiveId" clId="{9D21B20A-1995-464E-B81F-528E36DEDC89}" dt="2020-05-10T02:10:00.630" v="273" actId="26606"/>
          <ac:spMkLst>
            <pc:docMk/>
            <pc:sldMk cId="2343791044" sldId="265"/>
            <ac:spMk id="23" creationId="{E24F7045-1B8B-4422-9330-0BC8BF6065E3}"/>
          </ac:spMkLst>
        </pc:spChg>
        <pc:spChg chg="add del">
          <ac:chgData name=" " userId="9de9514f295d26bc" providerId="LiveId" clId="{9D21B20A-1995-464E-B81F-528E36DEDC89}" dt="2020-05-10T02:10:00.630" v="273" actId="26606"/>
          <ac:spMkLst>
            <pc:docMk/>
            <pc:sldMk cId="2343791044" sldId="265"/>
            <ac:spMk id="24" creationId="{7ED0B3BD-E968-4364-878A-47D3A6AEF099}"/>
          </ac:spMkLst>
        </pc:spChg>
        <pc:spChg chg="add del">
          <ac:chgData name=" " userId="9de9514f295d26bc" providerId="LiveId" clId="{9D21B20A-1995-464E-B81F-528E36DEDC89}" dt="2020-05-10T02:10:00.630" v="273" actId="26606"/>
          <ac:spMkLst>
            <pc:docMk/>
            <pc:sldMk cId="2343791044" sldId="265"/>
            <ac:spMk id="25" creationId="{C8E5BCBF-E5D0-444B-A584-4A5FF79F9D7E}"/>
          </ac:spMkLst>
        </pc:spChg>
        <pc:spChg chg="add">
          <ac:chgData name=" " userId="9de9514f295d26bc" providerId="LiveId" clId="{9D21B20A-1995-464E-B81F-528E36DEDC89}" dt="2020-05-10T02:10:00.630" v="273" actId="26606"/>
          <ac:spMkLst>
            <pc:docMk/>
            <pc:sldMk cId="2343791044" sldId="265"/>
            <ac:spMk id="30" creationId="{E24F7045-1B8B-4422-9330-0BC8BF6065E3}"/>
          </ac:spMkLst>
        </pc:spChg>
        <pc:spChg chg="add">
          <ac:chgData name=" " userId="9de9514f295d26bc" providerId="LiveId" clId="{9D21B20A-1995-464E-B81F-528E36DEDC89}" dt="2020-05-10T02:10:00.630" v="273" actId="26606"/>
          <ac:spMkLst>
            <pc:docMk/>
            <pc:sldMk cId="2343791044" sldId="265"/>
            <ac:spMk id="32" creationId="{7ED0B3BD-E968-4364-878A-47D3A6AEF099}"/>
          </ac:spMkLst>
        </pc:spChg>
        <pc:spChg chg="add">
          <ac:chgData name=" " userId="9de9514f295d26bc" providerId="LiveId" clId="{9D21B20A-1995-464E-B81F-528E36DEDC89}" dt="2020-05-10T02:10:00.630" v="273" actId="26606"/>
          <ac:spMkLst>
            <pc:docMk/>
            <pc:sldMk cId="2343791044" sldId="265"/>
            <ac:spMk id="34" creationId="{C8E5BCBF-E5D0-444B-A584-4A5FF79F9D7E}"/>
          </ac:spMkLst>
        </pc:spChg>
        <pc:picChg chg="add mod modCrop">
          <ac:chgData name=" " userId="9de9514f295d26bc" providerId="LiveId" clId="{9D21B20A-1995-464E-B81F-528E36DEDC89}" dt="2020-05-10T02:10:00.630" v="273" actId="26606"/>
          <ac:picMkLst>
            <pc:docMk/>
            <pc:sldMk cId="2343791044" sldId="265"/>
            <ac:picMk id="2" creationId="{DD427E7A-EB92-45C0-913A-2EC2FC70E420}"/>
          </ac:picMkLst>
        </pc:picChg>
      </pc:sldChg>
      <pc:sldChg chg="addSp delSp modSp add">
        <pc:chgData name=" " userId="9de9514f295d26bc" providerId="LiveId" clId="{9D21B20A-1995-464E-B81F-528E36DEDC89}" dt="2020-05-11T01:33:13.802" v="576" actId="166"/>
        <pc:sldMkLst>
          <pc:docMk/>
          <pc:sldMk cId="3158163825" sldId="265"/>
        </pc:sldMkLst>
        <pc:spChg chg="mod">
          <ac:chgData name=" " userId="9de9514f295d26bc" providerId="LiveId" clId="{9D21B20A-1995-464E-B81F-528E36DEDC89}" dt="2020-05-11T01:31:38.723" v="563" actId="20577"/>
          <ac:spMkLst>
            <pc:docMk/>
            <pc:sldMk cId="3158163825" sldId="265"/>
            <ac:spMk id="2" creationId="{131A8D1D-3903-410E-938B-00DF8FDDFB4E}"/>
          </ac:spMkLst>
        </pc:spChg>
        <pc:picChg chg="add del mod modCrop">
          <ac:chgData name=" " userId="9de9514f295d26bc" providerId="LiveId" clId="{9D21B20A-1995-464E-B81F-528E36DEDC89}" dt="2020-05-11T01:10:38.239" v="506" actId="478"/>
          <ac:picMkLst>
            <pc:docMk/>
            <pc:sldMk cId="3158163825" sldId="265"/>
            <ac:picMk id="4" creationId="{582CB625-3B29-4814-9A0A-9A07842DF105}"/>
          </ac:picMkLst>
        </pc:picChg>
        <pc:picChg chg="add del mod modCrop">
          <ac:chgData name=" " userId="9de9514f295d26bc" providerId="LiveId" clId="{9D21B20A-1995-464E-B81F-528E36DEDC89}" dt="2020-05-11T01:10:37.616" v="505" actId="478"/>
          <ac:picMkLst>
            <pc:docMk/>
            <pc:sldMk cId="3158163825" sldId="265"/>
            <ac:picMk id="5" creationId="{FF3D13C8-A96D-458B-9C40-BAE9418896D2}"/>
          </ac:picMkLst>
        </pc:picChg>
        <pc:picChg chg="add mod ord modCrop">
          <ac:chgData name=" " userId="9de9514f295d26bc" providerId="LiveId" clId="{9D21B20A-1995-464E-B81F-528E36DEDC89}" dt="2020-05-11T01:33:13.802" v="576" actId="166"/>
          <ac:picMkLst>
            <pc:docMk/>
            <pc:sldMk cId="3158163825" sldId="265"/>
            <ac:picMk id="6" creationId="{3B8B447E-FA48-45C2-9D63-A114945F4BA1}"/>
          </ac:picMkLst>
        </pc:picChg>
        <pc:picChg chg="add mod modCrop">
          <ac:chgData name=" " userId="9de9514f295d26bc" providerId="LiveId" clId="{9D21B20A-1995-464E-B81F-528E36DEDC89}" dt="2020-05-11T01:33:09.934" v="575" actId="14100"/>
          <ac:picMkLst>
            <pc:docMk/>
            <pc:sldMk cId="3158163825" sldId="265"/>
            <ac:picMk id="7" creationId="{764A964B-B295-4ECC-9C87-6A20CA235C00}"/>
          </ac:picMkLst>
        </pc:picChg>
      </pc:sldChg>
    </pc:docChg>
  </pc:docChgLst>
  <pc:docChgLst>
    <pc:chgData name=" " userId="9de9514f295d26bc" providerId="LiveId" clId="{125A36D0-6DC2-4FC4-9718-81A103AEEDB6}"/>
    <pc:docChg chg="undo custSel addSld modSld">
      <pc:chgData name=" " userId="9de9514f295d26bc" providerId="LiveId" clId="{125A36D0-6DC2-4FC4-9718-81A103AEEDB6}" dt="2021-05-24T01:22:22.747" v="2711" actId="20577"/>
      <pc:docMkLst>
        <pc:docMk/>
      </pc:docMkLst>
      <pc:sldChg chg="modSp mod">
        <pc:chgData name=" " userId="9de9514f295d26bc" providerId="LiveId" clId="{125A36D0-6DC2-4FC4-9718-81A103AEEDB6}" dt="2021-05-24T00:43:28.392" v="2" actId="20577"/>
        <pc:sldMkLst>
          <pc:docMk/>
          <pc:sldMk cId="1636976244" sldId="256"/>
        </pc:sldMkLst>
        <pc:spChg chg="mod">
          <ac:chgData name=" " userId="9de9514f295d26bc" providerId="LiveId" clId="{125A36D0-6DC2-4FC4-9718-81A103AEEDB6}" dt="2021-05-24T00:43:28.392" v="2" actId="20577"/>
          <ac:spMkLst>
            <pc:docMk/>
            <pc:sldMk cId="1636976244" sldId="256"/>
            <ac:spMk id="4" creationId="{B1FFD07B-903B-4920-A3F7-3D27B0267D5E}"/>
          </ac:spMkLst>
        </pc:spChg>
      </pc:sldChg>
      <pc:sldChg chg="addSp delSp modSp mod setBg">
        <pc:chgData name=" " userId="9de9514f295d26bc" providerId="LiveId" clId="{125A36D0-6DC2-4FC4-9718-81A103AEEDB6}" dt="2021-05-24T00:45:32.570" v="27" actId="20577"/>
        <pc:sldMkLst>
          <pc:docMk/>
          <pc:sldMk cId="3478863655" sldId="257"/>
        </pc:sldMkLst>
        <pc:spChg chg="mod">
          <ac:chgData name=" " userId="9de9514f295d26bc" providerId="LiveId" clId="{125A36D0-6DC2-4FC4-9718-81A103AEEDB6}" dt="2021-05-24T00:45:32.570" v="27" actId="20577"/>
          <ac:spMkLst>
            <pc:docMk/>
            <pc:sldMk cId="3478863655" sldId="257"/>
            <ac:spMk id="5" creationId="{BB31CEAA-C6A6-4394-9B96-DF1AE472C8E8}"/>
          </ac:spMkLst>
        </pc:spChg>
        <pc:spChg chg="add del">
          <ac:chgData name=" " userId="9de9514f295d26bc" providerId="LiveId" clId="{125A36D0-6DC2-4FC4-9718-81A103AEEDB6}" dt="2021-05-24T00:45:09.038" v="8" actId="26606"/>
          <ac:spMkLst>
            <pc:docMk/>
            <pc:sldMk cId="3478863655" sldId="257"/>
            <ac:spMk id="6" creationId="{E24F7045-1B8B-4422-9330-0BC8BF6065E3}"/>
          </ac:spMkLst>
        </pc:spChg>
        <pc:spChg chg="add del">
          <ac:chgData name=" " userId="9de9514f295d26bc" providerId="LiveId" clId="{125A36D0-6DC2-4FC4-9718-81A103AEEDB6}" dt="2021-05-24T00:45:09.038" v="8" actId="26606"/>
          <ac:spMkLst>
            <pc:docMk/>
            <pc:sldMk cId="3478863655" sldId="257"/>
            <ac:spMk id="7" creationId="{7ED0B3BD-E968-4364-878A-47D3A6AEF099}"/>
          </ac:spMkLst>
        </pc:spChg>
        <pc:spChg chg="add del">
          <ac:chgData name=" " userId="9de9514f295d26bc" providerId="LiveId" clId="{125A36D0-6DC2-4FC4-9718-81A103AEEDB6}" dt="2021-05-24T00:45:09.038" v="8" actId="26606"/>
          <ac:spMkLst>
            <pc:docMk/>
            <pc:sldMk cId="3478863655" sldId="257"/>
            <ac:spMk id="8" creationId="{C8E5BCBF-E5D0-444B-A584-4A5FF79F9D7E}"/>
          </ac:spMkLst>
        </pc:spChg>
        <pc:spChg chg="mod ord">
          <ac:chgData name=" " userId="9de9514f295d26bc" providerId="LiveId" clId="{125A36D0-6DC2-4FC4-9718-81A103AEEDB6}" dt="2021-05-24T00:45:09.038" v="8" actId="26606"/>
          <ac:spMkLst>
            <pc:docMk/>
            <pc:sldMk cId="3478863655" sldId="257"/>
            <ac:spMk id="10" creationId="{D4D2B1D3-7802-43B7-9982-D8ADD39B1D6D}"/>
          </ac:spMkLst>
        </pc:spChg>
        <pc:graphicFrameChg chg="del">
          <ac:chgData name=" " userId="9de9514f295d26bc" providerId="LiveId" clId="{125A36D0-6DC2-4FC4-9718-81A103AEEDB6}" dt="2021-05-24T00:44:14.394" v="3" actId="478"/>
          <ac:graphicFrameMkLst>
            <pc:docMk/>
            <pc:sldMk cId="3478863655" sldId="257"/>
            <ac:graphicFrameMk id="3" creationId="{B39F9F54-3A57-4051-B3A8-1EAA6BC6468F}"/>
          </ac:graphicFrameMkLst>
        </pc:graphicFrameChg>
        <pc:picChg chg="add mod ord">
          <ac:chgData name=" " userId="9de9514f295d26bc" providerId="LiveId" clId="{125A36D0-6DC2-4FC4-9718-81A103AEEDB6}" dt="2021-05-24T00:45:23.616" v="12" actId="14100"/>
          <ac:picMkLst>
            <pc:docMk/>
            <pc:sldMk cId="3478863655" sldId="257"/>
            <ac:picMk id="4" creationId="{98055D6A-3F2B-4D51-8EE4-3B8B323EC97E}"/>
          </ac:picMkLst>
        </pc:picChg>
        <pc:picChg chg="add del">
          <ac:chgData name=" " userId="9de9514f295d26bc" providerId="LiveId" clId="{125A36D0-6DC2-4FC4-9718-81A103AEEDB6}" dt="2021-05-24T00:45:02.240" v="6" actId="26606"/>
          <ac:picMkLst>
            <pc:docMk/>
            <pc:sldMk cId="3478863655" sldId="257"/>
            <ac:picMk id="15" creationId="{9B0DB875-49E3-4B9D-8AAE-D81A127B6647}"/>
          </ac:picMkLst>
        </pc:picChg>
      </pc:sldChg>
      <pc:sldChg chg="addSp delSp modSp add mod setBg delDesignElem">
        <pc:chgData name=" " userId="9de9514f295d26bc" providerId="LiveId" clId="{125A36D0-6DC2-4FC4-9718-81A103AEEDB6}" dt="2021-05-24T00:55:35.776" v="583" actId="1035"/>
        <pc:sldMkLst>
          <pc:docMk/>
          <pc:sldMk cId="1001913269" sldId="258"/>
        </pc:sldMkLst>
        <pc:spChg chg="mod">
          <ac:chgData name=" " userId="9de9514f295d26bc" providerId="LiveId" clId="{125A36D0-6DC2-4FC4-9718-81A103AEEDB6}" dt="2021-05-24T00:52:09.977" v="158" actId="1035"/>
          <ac:spMkLst>
            <pc:docMk/>
            <pc:sldMk cId="1001913269" sldId="258"/>
            <ac:spMk id="5" creationId="{BB31CEAA-C6A6-4394-9B96-DF1AE472C8E8}"/>
          </ac:spMkLst>
        </pc:spChg>
        <pc:spChg chg="del">
          <ac:chgData name=" " userId="9de9514f295d26bc" providerId="LiveId" clId="{125A36D0-6DC2-4FC4-9718-81A103AEEDB6}" dt="2021-05-24T00:45:38.135" v="29"/>
          <ac:spMkLst>
            <pc:docMk/>
            <pc:sldMk cId="1001913269" sldId="258"/>
            <ac:spMk id="6" creationId="{E24F7045-1B8B-4422-9330-0BC8BF6065E3}"/>
          </ac:spMkLst>
        </pc:spChg>
        <pc:spChg chg="del">
          <ac:chgData name=" " userId="9de9514f295d26bc" providerId="LiveId" clId="{125A36D0-6DC2-4FC4-9718-81A103AEEDB6}" dt="2021-05-24T00:45:38.135" v="29"/>
          <ac:spMkLst>
            <pc:docMk/>
            <pc:sldMk cId="1001913269" sldId="258"/>
            <ac:spMk id="7" creationId="{7ED0B3BD-E968-4364-878A-47D3A6AEF099}"/>
          </ac:spMkLst>
        </pc:spChg>
        <pc:spChg chg="del">
          <ac:chgData name=" " userId="9de9514f295d26bc" providerId="LiveId" clId="{125A36D0-6DC2-4FC4-9718-81A103AEEDB6}" dt="2021-05-24T00:45:38.135" v="29"/>
          <ac:spMkLst>
            <pc:docMk/>
            <pc:sldMk cId="1001913269" sldId="258"/>
            <ac:spMk id="8" creationId="{C8E5BCBF-E5D0-444B-A584-4A5FF79F9D7E}"/>
          </ac:spMkLst>
        </pc:spChg>
        <pc:spChg chg="add mod">
          <ac:chgData name=" " userId="9de9514f295d26bc" providerId="LiveId" clId="{125A36D0-6DC2-4FC4-9718-81A103AEEDB6}" dt="2021-05-24T00:55:35.776" v="583" actId="1035"/>
          <ac:spMkLst>
            <pc:docMk/>
            <pc:sldMk cId="1001913269" sldId="258"/>
            <ac:spMk id="18" creationId="{B2B134F9-D998-4092-95BF-77788EEBB4E9}"/>
          </ac:spMkLst>
        </pc:spChg>
        <pc:picChg chg="add mod">
          <ac:chgData name=" " userId="9de9514f295d26bc" providerId="LiveId" clId="{125A36D0-6DC2-4FC4-9718-81A103AEEDB6}" dt="2021-05-24T00:52:09.977" v="158" actId="1035"/>
          <ac:picMkLst>
            <pc:docMk/>
            <pc:sldMk cId="1001913269" sldId="258"/>
            <ac:picMk id="3" creationId="{22261C78-C5CD-4F6D-9D46-75B5ABFFB013}"/>
          </ac:picMkLst>
        </pc:picChg>
        <pc:picChg chg="del mod">
          <ac:chgData name=" " userId="9de9514f295d26bc" providerId="LiveId" clId="{125A36D0-6DC2-4FC4-9718-81A103AEEDB6}" dt="2021-05-24T00:46:00.326" v="31" actId="478"/>
          <ac:picMkLst>
            <pc:docMk/>
            <pc:sldMk cId="1001913269" sldId="258"/>
            <ac:picMk id="4" creationId="{98055D6A-3F2B-4D51-8EE4-3B8B323EC97E}"/>
          </ac:picMkLst>
        </pc:picChg>
        <pc:picChg chg="add mod">
          <ac:chgData name=" " userId="9de9514f295d26bc" providerId="LiveId" clId="{125A36D0-6DC2-4FC4-9718-81A103AEEDB6}" dt="2021-05-24T00:52:09.977" v="158" actId="1035"/>
          <ac:picMkLst>
            <pc:docMk/>
            <pc:sldMk cId="1001913269" sldId="258"/>
            <ac:picMk id="11" creationId="{E051EFE8-DD0C-4DC4-85D1-612F2A2E37D4}"/>
          </ac:picMkLst>
        </pc:picChg>
        <pc:picChg chg="add mod">
          <ac:chgData name=" " userId="9de9514f295d26bc" providerId="LiveId" clId="{125A36D0-6DC2-4FC4-9718-81A103AEEDB6}" dt="2021-05-24T00:52:09.977" v="158" actId="1035"/>
          <ac:picMkLst>
            <pc:docMk/>
            <pc:sldMk cId="1001913269" sldId="258"/>
            <ac:picMk id="13" creationId="{6AFA1BB3-FCB2-4C56-9615-03E95D553B2B}"/>
          </ac:picMkLst>
        </pc:picChg>
        <pc:picChg chg="add mod">
          <ac:chgData name=" " userId="9de9514f295d26bc" providerId="LiveId" clId="{125A36D0-6DC2-4FC4-9718-81A103AEEDB6}" dt="2021-05-24T00:52:09.977" v="158" actId="1035"/>
          <ac:picMkLst>
            <pc:docMk/>
            <pc:sldMk cId="1001913269" sldId="258"/>
            <ac:picMk id="15" creationId="{34889A40-78C9-48F4-85CB-D2A48C5E70E8}"/>
          </ac:picMkLst>
        </pc:picChg>
        <pc:picChg chg="add mod">
          <ac:chgData name=" " userId="9de9514f295d26bc" providerId="LiveId" clId="{125A36D0-6DC2-4FC4-9718-81A103AEEDB6}" dt="2021-05-24T00:52:09.977" v="158" actId="1035"/>
          <ac:picMkLst>
            <pc:docMk/>
            <pc:sldMk cId="1001913269" sldId="258"/>
            <ac:picMk id="17" creationId="{7B5A6119-7C06-4064-8CB3-3FAD94092AB5}"/>
          </ac:picMkLst>
        </pc:picChg>
      </pc:sldChg>
      <pc:sldChg chg="addSp delSp modSp add mod">
        <pc:chgData name=" " userId="9de9514f295d26bc" providerId="LiveId" clId="{125A36D0-6DC2-4FC4-9718-81A103AEEDB6}" dt="2021-05-24T01:02:02.320" v="899" actId="478"/>
        <pc:sldMkLst>
          <pc:docMk/>
          <pc:sldMk cId="615843827" sldId="259"/>
        </pc:sldMkLst>
        <pc:spChg chg="mod">
          <ac:chgData name=" " userId="9de9514f295d26bc" providerId="LiveId" clId="{125A36D0-6DC2-4FC4-9718-81A103AEEDB6}" dt="2021-05-24T00:55:53.930" v="598" actId="20577"/>
          <ac:spMkLst>
            <pc:docMk/>
            <pc:sldMk cId="615843827" sldId="259"/>
            <ac:spMk id="5" creationId="{BB31CEAA-C6A6-4394-9B96-DF1AE472C8E8}"/>
          </ac:spMkLst>
        </pc:spChg>
        <pc:spChg chg="mod">
          <ac:chgData name=" " userId="9de9514f295d26bc" providerId="LiveId" clId="{125A36D0-6DC2-4FC4-9718-81A103AEEDB6}" dt="2021-05-24T01:01:46.784" v="897" actId="5793"/>
          <ac:spMkLst>
            <pc:docMk/>
            <pc:sldMk cId="615843827" sldId="259"/>
            <ac:spMk id="18" creationId="{B2B134F9-D998-4092-95BF-77788EEBB4E9}"/>
          </ac:spMkLst>
        </pc:spChg>
        <pc:picChg chg="del">
          <ac:chgData name=" " userId="9de9514f295d26bc" providerId="LiveId" clId="{125A36D0-6DC2-4FC4-9718-81A103AEEDB6}" dt="2021-05-24T00:56:01.162" v="599" actId="478"/>
          <ac:picMkLst>
            <pc:docMk/>
            <pc:sldMk cId="615843827" sldId="259"/>
            <ac:picMk id="3" creationId="{22261C78-C5CD-4F6D-9D46-75B5ABFFB013}"/>
          </ac:picMkLst>
        </pc:picChg>
        <pc:picChg chg="add del mod">
          <ac:chgData name=" " userId="9de9514f295d26bc" providerId="LiveId" clId="{125A36D0-6DC2-4FC4-9718-81A103AEEDB6}" dt="2021-05-24T00:56:25.013" v="604" actId="478"/>
          <ac:picMkLst>
            <pc:docMk/>
            <pc:sldMk cId="615843827" sldId="259"/>
            <ac:picMk id="4" creationId="{61160D17-6E32-405E-A7AD-8A16865EEF94}"/>
          </ac:picMkLst>
        </pc:picChg>
        <pc:picChg chg="add mod">
          <ac:chgData name=" " userId="9de9514f295d26bc" providerId="LiveId" clId="{125A36D0-6DC2-4FC4-9718-81A103AEEDB6}" dt="2021-05-24T00:56:49.718" v="608" actId="14100"/>
          <ac:picMkLst>
            <pc:docMk/>
            <pc:sldMk cId="615843827" sldId="259"/>
            <ac:picMk id="7" creationId="{5C59077E-A3D2-47E2-B9BF-9B7CD08E198C}"/>
          </ac:picMkLst>
        </pc:picChg>
        <pc:picChg chg="add mod">
          <ac:chgData name=" " userId="9de9514f295d26bc" providerId="LiveId" clId="{125A36D0-6DC2-4FC4-9718-81A103AEEDB6}" dt="2021-05-24T00:57:23.383" v="614" actId="1076"/>
          <ac:picMkLst>
            <pc:docMk/>
            <pc:sldMk cId="615843827" sldId="259"/>
            <ac:picMk id="9" creationId="{2F16CC28-8187-48FB-A9B7-295CD6B47BDD}"/>
          </ac:picMkLst>
        </pc:picChg>
        <pc:picChg chg="del">
          <ac:chgData name=" " userId="9de9514f295d26bc" providerId="LiveId" clId="{125A36D0-6DC2-4FC4-9718-81A103AEEDB6}" dt="2021-05-24T00:56:54.849" v="609" actId="478"/>
          <ac:picMkLst>
            <pc:docMk/>
            <pc:sldMk cId="615843827" sldId="259"/>
            <ac:picMk id="11" creationId="{E051EFE8-DD0C-4DC4-85D1-612F2A2E37D4}"/>
          </ac:picMkLst>
        </pc:picChg>
        <pc:picChg chg="del">
          <ac:chgData name=" " userId="9de9514f295d26bc" providerId="LiveId" clId="{125A36D0-6DC2-4FC4-9718-81A103AEEDB6}" dt="2021-05-24T00:57:39.963" v="615" actId="478"/>
          <ac:picMkLst>
            <pc:docMk/>
            <pc:sldMk cId="615843827" sldId="259"/>
            <ac:picMk id="13" creationId="{6AFA1BB3-FCB2-4C56-9615-03E95D553B2B}"/>
          </ac:picMkLst>
        </pc:picChg>
        <pc:picChg chg="add mod">
          <ac:chgData name=" " userId="9de9514f295d26bc" providerId="LiveId" clId="{125A36D0-6DC2-4FC4-9718-81A103AEEDB6}" dt="2021-05-24T01:00:08.527" v="644" actId="1076"/>
          <ac:picMkLst>
            <pc:docMk/>
            <pc:sldMk cId="615843827" sldId="259"/>
            <ac:picMk id="14" creationId="{3313C034-CDA4-43D7-9F1A-CD11E0947ECB}"/>
          </ac:picMkLst>
        </pc:picChg>
        <pc:picChg chg="del">
          <ac:chgData name=" " userId="9de9514f295d26bc" providerId="LiveId" clId="{125A36D0-6DC2-4FC4-9718-81A103AEEDB6}" dt="2021-05-24T00:57:40.811" v="616" actId="478"/>
          <ac:picMkLst>
            <pc:docMk/>
            <pc:sldMk cId="615843827" sldId="259"/>
            <ac:picMk id="15" creationId="{34889A40-78C9-48F4-85CB-D2A48C5E70E8}"/>
          </ac:picMkLst>
        </pc:picChg>
        <pc:picChg chg="del">
          <ac:chgData name=" " userId="9de9514f295d26bc" providerId="LiveId" clId="{125A36D0-6DC2-4FC4-9718-81A103AEEDB6}" dt="2021-05-24T00:57:41.401" v="617" actId="478"/>
          <ac:picMkLst>
            <pc:docMk/>
            <pc:sldMk cId="615843827" sldId="259"/>
            <ac:picMk id="17" creationId="{7B5A6119-7C06-4064-8CB3-3FAD94092AB5}"/>
          </ac:picMkLst>
        </pc:picChg>
        <pc:picChg chg="add mod">
          <ac:chgData name=" " userId="9de9514f295d26bc" providerId="LiveId" clId="{125A36D0-6DC2-4FC4-9718-81A103AEEDB6}" dt="2021-05-24T01:00:02.535" v="643" actId="1076"/>
          <ac:picMkLst>
            <pc:docMk/>
            <pc:sldMk cId="615843827" sldId="259"/>
            <ac:picMk id="19" creationId="{DD79BE80-2F23-4D4E-874B-B8B6E2FF84B2}"/>
          </ac:picMkLst>
        </pc:picChg>
        <pc:picChg chg="add mod">
          <ac:chgData name=" " userId="9de9514f295d26bc" providerId="LiveId" clId="{125A36D0-6DC2-4FC4-9718-81A103AEEDB6}" dt="2021-05-24T00:59:40.063" v="636" actId="14100"/>
          <ac:picMkLst>
            <pc:docMk/>
            <pc:sldMk cId="615843827" sldId="259"/>
            <ac:picMk id="21" creationId="{A8ED8E30-EEAC-4490-8A4C-9927D205CC87}"/>
          </ac:picMkLst>
        </pc:picChg>
        <pc:picChg chg="add del">
          <ac:chgData name=" " userId="9de9514f295d26bc" providerId="LiveId" clId="{125A36D0-6DC2-4FC4-9718-81A103AEEDB6}" dt="2021-05-24T01:02:02.320" v="899" actId="478"/>
          <ac:picMkLst>
            <pc:docMk/>
            <pc:sldMk cId="615843827" sldId="259"/>
            <ac:picMk id="23" creationId="{188850E2-1CCD-4D7C-942C-EBCB06FCCC58}"/>
          </ac:picMkLst>
        </pc:picChg>
      </pc:sldChg>
      <pc:sldChg chg="addSp delSp modSp add mod">
        <pc:chgData name=" " userId="9de9514f295d26bc" providerId="LiveId" clId="{125A36D0-6DC2-4FC4-9718-81A103AEEDB6}" dt="2021-05-24T01:07:04.633" v="1106" actId="20577"/>
        <pc:sldMkLst>
          <pc:docMk/>
          <pc:sldMk cId="3549062172" sldId="260"/>
        </pc:sldMkLst>
        <pc:spChg chg="mod">
          <ac:chgData name=" " userId="9de9514f295d26bc" providerId="LiveId" clId="{125A36D0-6DC2-4FC4-9718-81A103AEEDB6}" dt="2021-05-24T01:02:09.112" v="909" actId="20577"/>
          <ac:spMkLst>
            <pc:docMk/>
            <pc:sldMk cId="3549062172" sldId="260"/>
            <ac:spMk id="5" creationId="{BB31CEAA-C6A6-4394-9B96-DF1AE472C8E8}"/>
          </ac:spMkLst>
        </pc:spChg>
        <pc:spChg chg="mod">
          <ac:chgData name=" " userId="9de9514f295d26bc" providerId="LiveId" clId="{125A36D0-6DC2-4FC4-9718-81A103AEEDB6}" dt="2021-05-24T01:07:04.633" v="1106" actId="20577"/>
          <ac:spMkLst>
            <pc:docMk/>
            <pc:sldMk cId="3549062172" sldId="260"/>
            <ac:spMk id="18" creationId="{B2B134F9-D998-4092-95BF-77788EEBB4E9}"/>
          </ac:spMkLst>
        </pc:spChg>
        <pc:picChg chg="add mod">
          <ac:chgData name=" " userId="9de9514f295d26bc" providerId="LiveId" clId="{125A36D0-6DC2-4FC4-9718-81A103AEEDB6}" dt="2021-05-24T01:02:42.766" v="916" actId="14100"/>
          <ac:picMkLst>
            <pc:docMk/>
            <pc:sldMk cId="3549062172" sldId="260"/>
            <ac:picMk id="3" creationId="{C3186393-7BE9-4E85-9650-C211C384D0D2}"/>
          </ac:picMkLst>
        </pc:picChg>
        <pc:picChg chg="add mod">
          <ac:chgData name=" " userId="9de9514f295d26bc" providerId="LiveId" clId="{125A36D0-6DC2-4FC4-9718-81A103AEEDB6}" dt="2021-05-24T01:03:08.919" v="922" actId="1076"/>
          <ac:picMkLst>
            <pc:docMk/>
            <pc:sldMk cId="3549062172" sldId="260"/>
            <ac:picMk id="6" creationId="{6D50B6E5-E85A-4A6E-88CB-22F9A4EFA888}"/>
          </ac:picMkLst>
        </pc:picChg>
        <pc:picChg chg="del">
          <ac:chgData name=" " userId="9de9514f295d26bc" providerId="LiveId" clId="{125A36D0-6DC2-4FC4-9718-81A103AEEDB6}" dt="2021-05-24T01:02:36.872" v="914" actId="478"/>
          <ac:picMkLst>
            <pc:docMk/>
            <pc:sldMk cId="3549062172" sldId="260"/>
            <ac:picMk id="7" creationId="{5C59077E-A3D2-47E2-B9BF-9B7CD08E198C}"/>
          </ac:picMkLst>
        </pc:picChg>
        <pc:picChg chg="del">
          <ac:chgData name=" " userId="9de9514f295d26bc" providerId="LiveId" clId="{125A36D0-6DC2-4FC4-9718-81A103AEEDB6}" dt="2021-05-24T01:03:06.971" v="921" actId="478"/>
          <ac:picMkLst>
            <pc:docMk/>
            <pc:sldMk cId="3549062172" sldId="260"/>
            <ac:picMk id="9" creationId="{2F16CC28-8187-48FB-A9B7-295CD6B47BDD}"/>
          </ac:picMkLst>
        </pc:picChg>
        <pc:picChg chg="add mod">
          <ac:chgData name=" " userId="9de9514f295d26bc" providerId="LiveId" clId="{125A36D0-6DC2-4FC4-9718-81A103AEEDB6}" dt="2021-05-24T01:03:58.839" v="928" actId="14100"/>
          <ac:picMkLst>
            <pc:docMk/>
            <pc:sldMk cId="3549062172" sldId="260"/>
            <ac:picMk id="11" creationId="{C7C121D8-8086-417A-97FE-1CF8AC9B6E75}"/>
          </ac:picMkLst>
        </pc:picChg>
        <pc:picChg chg="add mod ord">
          <ac:chgData name=" " userId="9de9514f295d26bc" providerId="LiveId" clId="{125A36D0-6DC2-4FC4-9718-81A103AEEDB6}" dt="2021-05-24T01:05:32.727" v="941" actId="14100"/>
          <ac:picMkLst>
            <pc:docMk/>
            <pc:sldMk cId="3549062172" sldId="260"/>
            <ac:picMk id="13" creationId="{BBF42548-B359-41D3-A8E1-1B54353B7572}"/>
          </ac:picMkLst>
        </pc:picChg>
        <pc:picChg chg="del">
          <ac:chgData name=" " userId="9de9514f295d26bc" providerId="LiveId" clId="{125A36D0-6DC2-4FC4-9718-81A103AEEDB6}" dt="2021-05-24T01:03:46.537" v="923" actId="478"/>
          <ac:picMkLst>
            <pc:docMk/>
            <pc:sldMk cId="3549062172" sldId="260"/>
            <ac:picMk id="14" creationId="{3313C034-CDA4-43D7-9F1A-CD11E0947ECB}"/>
          </ac:picMkLst>
        </pc:picChg>
        <pc:picChg chg="add mod">
          <ac:chgData name=" " userId="9de9514f295d26bc" providerId="LiveId" clId="{125A36D0-6DC2-4FC4-9718-81A103AEEDB6}" dt="2021-05-24T01:05:24.791" v="939" actId="1076"/>
          <ac:picMkLst>
            <pc:docMk/>
            <pc:sldMk cId="3549062172" sldId="260"/>
            <ac:picMk id="16" creationId="{40875CC9-CCCC-42B4-8EDB-08FB3F2BDFCA}"/>
          </ac:picMkLst>
        </pc:picChg>
        <pc:picChg chg="del">
          <ac:chgData name=" " userId="9de9514f295d26bc" providerId="LiveId" clId="{125A36D0-6DC2-4FC4-9718-81A103AEEDB6}" dt="2021-05-24T01:04:30.040" v="930" actId="478"/>
          <ac:picMkLst>
            <pc:docMk/>
            <pc:sldMk cId="3549062172" sldId="260"/>
            <ac:picMk id="19" creationId="{DD79BE80-2F23-4D4E-874B-B8B6E2FF84B2}"/>
          </ac:picMkLst>
        </pc:picChg>
        <pc:picChg chg="del">
          <ac:chgData name=" " userId="9de9514f295d26bc" providerId="LiveId" clId="{125A36D0-6DC2-4FC4-9718-81A103AEEDB6}" dt="2021-05-24T01:04:29.271" v="929" actId="478"/>
          <ac:picMkLst>
            <pc:docMk/>
            <pc:sldMk cId="3549062172" sldId="260"/>
            <ac:picMk id="21" creationId="{A8ED8E30-EEAC-4490-8A4C-9927D205CC87}"/>
          </ac:picMkLst>
        </pc:picChg>
      </pc:sldChg>
      <pc:sldChg chg="addSp delSp modSp new mod setBg">
        <pc:chgData name=" " userId="9de9514f295d26bc" providerId="LiveId" clId="{125A36D0-6DC2-4FC4-9718-81A103AEEDB6}" dt="2021-05-24T01:08:00" v="1123" actId="26606"/>
        <pc:sldMkLst>
          <pc:docMk/>
          <pc:sldMk cId="1521101612" sldId="261"/>
        </pc:sldMkLst>
        <pc:spChg chg="del">
          <ac:chgData name=" " userId="9de9514f295d26bc" providerId="LiveId" clId="{125A36D0-6DC2-4FC4-9718-81A103AEEDB6}" dt="2021-05-24T01:07:28.653" v="1108" actId="478"/>
          <ac:spMkLst>
            <pc:docMk/>
            <pc:sldMk cId="1521101612" sldId="261"/>
            <ac:spMk id="2" creationId="{D3CDB2C9-FB74-45AA-B8CF-677189B1635C}"/>
          </ac:spMkLst>
        </pc:spChg>
        <pc:spChg chg="del">
          <ac:chgData name=" " userId="9de9514f295d26bc" providerId="LiveId" clId="{125A36D0-6DC2-4FC4-9718-81A103AEEDB6}" dt="2021-05-24T01:07:30.217" v="1109" actId="478"/>
          <ac:spMkLst>
            <pc:docMk/>
            <pc:sldMk cId="1521101612" sldId="261"/>
            <ac:spMk id="3" creationId="{E52EF1A1-B308-4592-A614-A7FADF493BDA}"/>
          </ac:spMkLst>
        </pc:spChg>
        <pc:spChg chg="mod ord">
          <ac:chgData name=" " userId="9de9514f295d26bc" providerId="LiveId" clId="{125A36D0-6DC2-4FC4-9718-81A103AEEDB6}" dt="2021-05-24T01:08:00" v="1123" actId="26606"/>
          <ac:spMkLst>
            <pc:docMk/>
            <pc:sldMk cId="1521101612" sldId="261"/>
            <ac:spMk id="4" creationId="{F97FB8DB-0748-414C-A2A2-D9D65FDBA1B9}"/>
          </ac:spMkLst>
        </pc:spChg>
        <pc:spChg chg="add del">
          <ac:chgData name=" " userId="9de9514f295d26bc" providerId="LiveId" clId="{125A36D0-6DC2-4FC4-9718-81A103AEEDB6}" dt="2021-05-24T01:07:52.354" v="1114" actId="26606"/>
          <ac:spMkLst>
            <pc:docMk/>
            <pc:sldMk cId="1521101612" sldId="261"/>
            <ac:spMk id="11" creationId="{E24F7045-1B8B-4422-9330-0BC8BF6065E3}"/>
          </ac:spMkLst>
        </pc:spChg>
        <pc:spChg chg="add del">
          <ac:chgData name=" " userId="9de9514f295d26bc" providerId="LiveId" clId="{125A36D0-6DC2-4FC4-9718-81A103AEEDB6}" dt="2021-05-24T01:07:52.354" v="1114" actId="26606"/>
          <ac:spMkLst>
            <pc:docMk/>
            <pc:sldMk cId="1521101612" sldId="261"/>
            <ac:spMk id="13" creationId="{7ED0B3BD-E968-4364-878A-47D3A6AEF099}"/>
          </ac:spMkLst>
        </pc:spChg>
        <pc:spChg chg="add del">
          <ac:chgData name=" " userId="9de9514f295d26bc" providerId="LiveId" clId="{125A36D0-6DC2-4FC4-9718-81A103AEEDB6}" dt="2021-05-24T01:07:52.354" v="1114" actId="26606"/>
          <ac:spMkLst>
            <pc:docMk/>
            <pc:sldMk cId="1521101612" sldId="261"/>
            <ac:spMk id="15" creationId="{C8E5BCBF-E5D0-444B-A584-4A5FF79F9D7E}"/>
          </ac:spMkLst>
        </pc:spChg>
        <pc:spChg chg="add del">
          <ac:chgData name=" " userId="9de9514f295d26bc" providerId="LiveId" clId="{125A36D0-6DC2-4FC4-9718-81A103AEEDB6}" dt="2021-05-24T01:07:56.987" v="1116" actId="26606"/>
          <ac:spMkLst>
            <pc:docMk/>
            <pc:sldMk cId="1521101612" sldId="261"/>
            <ac:spMk id="17" creationId="{1149F43D-E43A-49B5-B781-48DF10A581BD}"/>
          </ac:spMkLst>
        </pc:spChg>
        <pc:spChg chg="add del">
          <ac:chgData name=" " userId="9de9514f295d26bc" providerId="LiveId" clId="{125A36D0-6DC2-4FC4-9718-81A103AEEDB6}" dt="2021-05-24T01:07:58.339" v="1118" actId="26606"/>
          <ac:spMkLst>
            <pc:docMk/>
            <pc:sldMk cId="1521101612" sldId="261"/>
            <ac:spMk id="19" creationId="{F9CF7650-7342-48D6-999E-174C77B5F52E}"/>
          </ac:spMkLst>
        </pc:spChg>
        <pc:spChg chg="add del">
          <ac:chgData name=" " userId="9de9514f295d26bc" providerId="LiveId" clId="{125A36D0-6DC2-4FC4-9718-81A103AEEDB6}" dt="2021-05-24T01:07:58.339" v="1118" actId="26606"/>
          <ac:spMkLst>
            <pc:docMk/>
            <pc:sldMk cId="1521101612" sldId="261"/>
            <ac:spMk id="20" creationId="{EB2D286E-2458-46AD-B49E-911912F70897}"/>
          </ac:spMkLst>
        </pc:spChg>
        <pc:spChg chg="add del">
          <ac:chgData name=" " userId="9de9514f295d26bc" providerId="LiveId" clId="{125A36D0-6DC2-4FC4-9718-81A103AEEDB6}" dt="2021-05-24T01:07:59.307" v="1120" actId="26606"/>
          <ac:spMkLst>
            <pc:docMk/>
            <pc:sldMk cId="1521101612" sldId="261"/>
            <ac:spMk id="22" creationId="{1149F43D-E43A-49B5-B781-48DF10A581BD}"/>
          </ac:spMkLst>
        </pc:spChg>
        <pc:spChg chg="add del">
          <ac:chgData name=" " userId="9de9514f295d26bc" providerId="LiveId" clId="{125A36D0-6DC2-4FC4-9718-81A103AEEDB6}" dt="2021-05-24T01:07:59.955" v="1122" actId="26606"/>
          <ac:spMkLst>
            <pc:docMk/>
            <pc:sldMk cId="1521101612" sldId="261"/>
            <ac:spMk id="24" creationId="{D64A12F0-8158-4372-9761-AD0A6ED30C2E}"/>
          </ac:spMkLst>
        </pc:spChg>
        <pc:spChg chg="add">
          <ac:chgData name=" " userId="9de9514f295d26bc" providerId="LiveId" clId="{125A36D0-6DC2-4FC4-9718-81A103AEEDB6}" dt="2021-05-24T01:08:00" v="1123" actId="26606"/>
          <ac:spMkLst>
            <pc:docMk/>
            <pc:sldMk cId="1521101612" sldId="261"/>
            <ac:spMk id="26" creationId="{1149F43D-E43A-49B5-B781-48DF10A581BD}"/>
          </ac:spMkLst>
        </pc:spChg>
        <pc:picChg chg="add mod">
          <ac:chgData name=" " userId="9de9514f295d26bc" providerId="LiveId" clId="{125A36D0-6DC2-4FC4-9718-81A103AEEDB6}" dt="2021-05-24T01:08:00" v="1123" actId="26606"/>
          <ac:picMkLst>
            <pc:docMk/>
            <pc:sldMk cId="1521101612" sldId="261"/>
            <ac:picMk id="6" creationId="{A8F7CCD7-51C0-412A-B443-A8CFDD22D444}"/>
          </ac:picMkLst>
        </pc:picChg>
      </pc:sldChg>
      <pc:sldChg chg="addSp delSp modSp new mod">
        <pc:chgData name=" " userId="9de9514f295d26bc" providerId="LiveId" clId="{125A36D0-6DC2-4FC4-9718-81A103AEEDB6}" dt="2021-05-24T01:22:22.747" v="2711" actId="20577"/>
        <pc:sldMkLst>
          <pc:docMk/>
          <pc:sldMk cId="88824891" sldId="262"/>
        </pc:sldMkLst>
        <pc:spChg chg="del">
          <ac:chgData name=" " userId="9de9514f295d26bc" providerId="LiveId" clId="{125A36D0-6DC2-4FC4-9718-81A103AEEDB6}" dt="2021-05-24T01:09:02.479" v="1125" actId="478"/>
          <ac:spMkLst>
            <pc:docMk/>
            <pc:sldMk cId="88824891" sldId="262"/>
            <ac:spMk id="2" creationId="{7266B856-D080-4BB7-983E-BF7A3B25D0FC}"/>
          </ac:spMkLst>
        </pc:spChg>
        <pc:spChg chg="del">
          <ac:chgData name=" " userId="9de9514f295d26bc" providerId="LiveId" clId="{125A36D0-6DC2-4FC4-9718-81A103AEEDB6}" dt="2021-05-24T01:09:04.057" v="1126" actId="478"/>
          <ac:spMkLst>
            <pc:docMk/>
            <pc:sldMk cId="88824891" sldId="262"/>
            <ac:spMk id="3" creationId="{4FF0D4FD-BD7E-4ADB-936A-39771D86F9B3}"/>
          </ac:spMkLst>
        </pc:spChg>
        <pc:spChg chg="add mod">
          <ac:chgData name=" " userId="9de9514f295d26bc" providerId="LiveId" clId="{125A36D0-6DC2-4FC4-9718-81A103AEEDB6}" dt="2021-05-24T01:09:29.033" v="1166" actId="20577"/>
          <ac:spMkLst>
            <pc:docMk/>
            <pc:sldMk cId="88824891" sldId="262"/>
            <ac:spMk id="5" creationId="{EF6AB182-482A-4C1A-99C3-C1CA9E79617B}"/>
          </ac:spMkLst>
        </pc:spChg>
        <pc:spChg chg="add mod">
          <ac:chgData name=" " userId="9de9514f295d26bc" providerId="LiveId" clId="{125A36D0-6DC2-4FC4-9718-81A103AEEDB6}" dt="2021-05-24T01:22:22.747" v="2711" actId="20577"/>
          <ac:spMkLst>
            <pc:docMk/>
            <pc:sldMk cId="88824891" sldId="262"/>
            <ac:spMk id="8" creationId="{01AFE62B-F3EE-4468-A183-A1B136C5B731}"/>
          </ac:spMkLst>
        </pc:spChg>
        <pc:picChg chg="add del mod">
          <ac:chgData name=" " userId="9de9514f295d26bc" providerId="LiveId" clId="{125A36D0-6DC2-4FC4-9718-81A103AEEDB6}" dt="2021-05-24T01:13:06.319" v="1442" actId="478"/>
          <ac:picMkLst>
            <pc:docMk/>
            <pc:sldMk cId="88824891" sldId="262"/>
            <ac:picMk id="7" creationId="{F5481EED-BC0A-491E-974E-E5C12E402A9D}"/>
          </ac:picMkLst>
        </pc:picChg>
        <pc:picChg chg="add mod">
          <ac:chgData name=" " userId="9de9514f295d26bc" providerId="LiveId" clId="{125A36D0-6DC2-4FC4-9718-81A103AEEDB6}" dt="2021-05-24T01:21:10.527" v="2703" actId="1076"/>
          <ac:picMkLst>
            <pc:docMk/>
            <pc:sldMk cId="88824891" sldId="262"/>
            <ac:picMk id="10" creationId="{AEC4D853-55A7-4257-9F02-45CD616FFF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A53CA-8B9E-4337-9386-A83BDA935E60}"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B453D-E3FE-49EB-8D72-5345989F23A9}" type="slidenum">
              <a:rPr lang="en-US" smtClean="0"/>
              <a:t>‹#›</a:t>
            </a:fld>
            <a:endParaRPr lang="en-US"/>
          </a:p>
        </p:txBody>
      </p:sp>
    </p:spTree>
    <p:extLst>
      <p:ext uri="{BB962C8B-B14F-4D97-AF65-F5344CB8AC3E}">
        <p14:creationId xmlns:p14="http://schemas.microsoft.com/office/powerpoint/2010/main" val="100741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B453D-E3FE-49EB-8D72-5345989F23A9}" type="slidenum">
              <a:rPr lang="en-US" smtClean="0"/>
              <a:t>1</a:t>
            </a:fld>
            <a:endParaRPr lang="en-US"/>
          </a:p>
        </p:txBody>
      </p:sp>
    </p:spTree>
    <p:extLst>
      <p:ext uri="{BB962C8B-B14F-4D97-AF65-F5344CB8AC3E}">
        <p14:creationId xmlns:p14="http://schemas.microsoft.com/office/powerpoint/2010/main" val="173772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134C7-E58B-485D-B806-49E7A114C78F}" type="datetime1">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5002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F2297E-BC1E-4C0E-8E5A-AC7FC52B0D28}"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3138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EF44D-82B5-4A76-A7E8-0305CECDBCD2}"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99942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C87389-53A8-4E3C-BFFA-F07477936FCE}"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983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5B7944-959E-4AC8-96C3-FC6D579CB3C4}"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40424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9CA10-874E-4636-A787-3D38EDD53A4E}" type="datetime1">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213237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1F4CD6-E89D-4A67-A718-1340459B2992}" type="datetime1">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0561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8CD8F-B80B-4344-AB3E-FA7A8276B438}" type="datetime1">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3178260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56362-8424-4C37-A96C-6FD29F5EC4F7}" type="datetime1">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7869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3288-F6A0-414B-8710-5B682C94A351}" type="datetime1">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330233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34377-EDA4-43B8-A330-1ECCB66C9C9B}" type="datetime1">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86483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A03C9-1561-45A6-A079-BE5FBED31024}"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81016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95E12-8B99-4776-9E05-2B57262687D9}" type="datetime1">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70474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758F60-458C-4B91-8BB5-B8F1EBD07DC7}" type="datetime1">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23955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9B59E-964A-4C33-ADC8-EE8A5AFB2B09}" type="datetime1">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6596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BB5BC-8B2C-492E-9173-1C4B600E2560}" type="datetime1">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40857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8ADD1-0A23-40CA-9005-BD51650F0FBE}" type="datetime1">
              <a:rPr lang="en-US" smtClean="0"/>
              <a:t>5/23/2021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29002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C65F66-47A7-4A25-AAF8-EB9F85BA8D65}" type="datetime1">
              <a:rPr lang="en-US" smtClean="0"/>
              <a:t>5/23/2021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D96D18-ADC9-485D-8F98-77B76423664C}" type="slidenum">
              <a:rPr lang="en-US" smtClean="0"/>
              <a:t>‹#›</a:t>
            </a:fld>
            <a:endParaRPr lang="en-US"/>
          </a:p>
        </p:txBody>
      </p:sp>
    </p:spTree>
    <p:extLst>
      <p:ext uri="{BB962C8B-B14F-4D97-AF65-F5344CB8AC3E}">
        <p14:creationId xmlns:p14="http://schemas.microsoft.com/office/powerpoint/2010/main" val="342995362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C8AA-7E0D-4B16-9668-425BC9E04FF1}"/>
              </a:ext>
            </a:extLst>
          </p:cNvPr>
          <p:cNvSpPr>
            <a:spLocks noGrp="1"/>
          </p:cNvSpPr>
          <p:nvPr>
            <p:ph type="ctrTitle"/>
          </p:nvPr>
        </p:nvSpPr>
        <p:spPr>
          <a:xfrm>
            <a:off x="8094617" y="965196"/>
            <a:ext cx="3137262" cy="2633146"/>
          </a:xfrm>
        </p:spPr>
        <p:txBody>
          <a:bodyPr>
            <a:normAutofit/>
          </a:bodyPr>
          <a:lstStyle/>
          <a:p>
            <a:pPr>
              <a:lnSpc>
                <a:spcPct val="90000"/>
              </a:lnSpc>
            </a:pPr>
            <a:r>
              <a:rPr lang="en-US" sz="2800"/>
              <a:t>Visualization and </a:t>
            </a:r>
            <a:r>
              <a:rPr lang="en-US" sz="2800" kern="1200">
                <a:latin typeface="+mn-lt"/>
                <a:ea typeface="+mn-ea"/>
                <a:cs typeface="+mn-cs"/>
              </a:rPr>
              <a:t>Analysis for - New York City Restaurant Inspection Results</a:t>
            </a:r>
          </a:p>
        </p:txBody>
      </p:sp>
      <p:sp>
        <p:nvSpPr>
          <p:cNvPr id="3" name="Subtitle 2">
            <a:extLst>
              <a:ext uri="{FF2B5EF4-FFF2-40B4-BE49-F238E27FC236}">
                <a16:creationId xmlns:a16="http://schemas.microsoft.com/office/drawing/2014/main" id="{CF90D260-320B-4B26-9E83-00B01A02A6BD}"/>
              </a:ext>
            </a:extLst>
          </p:cNvPr>
          <p:cNvSpPr>
            <a:spLocks noGrp="1"/>
          </p:cNvSpPr>
          <p:nvPr>
            <p:ph type="subTitle" idx="1"/>
          </p:nvPr>
        </p:nvSpPr>
        <p:spPr>
          <a:xfrm>
            <a:off x="8094617" y="3598339"/>
            <a:ext cx="3137262" cy="1675335"/>
          </a:xfrm>
        </p:spPr>
        <p:txBody>
          <a:bodyPr>
            <a:normAutofit/>
          </a:bodyPr>
          <a:lstStyle/>
          <a:p>
            <a:endParaRPr lang="en-US" sz="1600" i="1">
              <a:ln>
                <a:solidFill>
                  <a:srgbClr val="404040">
                    <a:alpha val="9804"/>
                  </a:srgbClr>
                </a:solidFill>
              </a:ln>
              <a:solidFill>
                <a:srgbClr val="2397FE"/>
              </a:solidFill>
              <a:effectLst/>
            </a:endParaRPr>
          </a:p>
          <a:p>
            <a:r>
              <a:rPr lang="en-US" sz="1600" i="1">
                <a:ln>
                  <a:solidFill>
                    <a:srgbClr val="404040">
                      <a:alpha val="9804"/>
                    </a:srgbClr>
                  </a:solidFill>
                </a:ln>
                <a:solidFill>
                  <a:srgbClr val="2397FE"/>
                </a:solidFill>
                <a:effectLst/>
              </a:rPr>
              <a:t>DATA 608 – Final Project – </a:t>
            </a:r>
          </a:p>
          <a:p>
            <a:r>
              <a:rPr lang="en-US" sz="1600" i="1">
                <a:ln>
                  <a:solidFill>
                    <a:srgbClr val="404040">
                      <a:alpha val="9804"/>
                    </a:srgbClr>
                  </a:solidFill>
                </a:ln>
                <a:solidFill>
                  <a:srgbClr val="2397FE"/>
                </a:solidFill>
                <a:effectLst/>
              </a:rPr>
              <a:t>Vinayak Kamath</a:t>
            </a:r>
            <a:endParaRPr lang="en-US" sz="1600">
              <a:ln>
                <a:solidFill>
                  <a:srgbClr val="404040">
                    <a:alpha val="9804"/>
                  </a:srgbClr>
                </a:solidFill>
              </a:ln>
              <a:solidFill>
                <a:srgbClr val="2397FE"/>
              </a:solidFill>
            </a:endParaRPr>
          </a:p>
        </p:txBody>
      </p:sp>
      <p:sp>
        <p:nvSpPr>
          <p:cNvPr id="71" name="Rectangle 70">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48A2BB2-AAAB-4C88-AF1B-CB3404FAC7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79" t="1635" r="12489" b="8086"/>
          <a:stretch/>
        </p:blipFill>
        <p:spPr bwMode="auto">
          <a:xfrm>
            <a:off x="1046376" y="1003440"/>
            <a:ext cx="6221690" cy="46526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FFD07B-903B-4920-A3F7-3D27B0267D5E}"/>
              </a:ext>
            </a:extLst>
          </p:cNvPr>
          <p:cNvSpPr/>
          <p:nvPr/>
        </p:nvSpPr>
        <p:spPr>
          <a:xfrm>
            <a:off x="5663668" y="4904342"/>
            <a:ext cx="8183879" cy="507831"/>
          </a:xfrm>
          <a:prstGeom prst="rect">
            <a:avLst/>
          </a:prstGeom>
        </p:spPr>
        <p:txBody>
          <a:bodyPr wrap="square">
            <a:spAutoFit/>
          </a:bodyPr>
          <a:lstStyle/>
          <a:p>
            <a:pPr algn="ctr">
              <a:spcAft>
                <a:spcPts val="600"/>
              </a:spcAft>
            </a:pPr>
            <a:r>
              <a:rPr lang="en-US" sz="1100" dirty="0">
                <a:solidFill>
                  <a:srgbClr val="5B90BF"/>
                </a:solidFill>
                <a:latin typeface="&amp;quot"/>
              </a:rPr>
              <a:t>https://kamathvk1982.shinyapps.io/MyNYCRestaurantInspectionResults/</a:t>
            </a:r>
          </a:p>
          <a:p>
            <a:pPr algn="ctr">
              <a:spcAft>
                <a:spcPts val="600"/>
              </a:spcAft>
            </a:pPr>
            <a:endParaRPr lang="en-US" sz="1100" dirty="0"/>
          </a:p>
        </p:txBody>
      </p:sp>
    </p:spTree>
    <p:extLst>
      <p:ext uri="{BB962C8B-B14F-4D97-AF65-F5344CB8AC3E}">
        <p14:creationId xmlns:p14="http://schemas.microsoft.com/office/powerpoint/2010/main" val="163697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31CEAA-C6A6-4394-9B96-DF1AE472C8E8}"/>
              </a:ext>
            </a:extLst>
          </p:cNvPr>
          <p:cNvSpPr txBox="1"/>
          <p:nvPr/>
        </p:nvSpPr>
        <p:spPr>
          <a:xfrm>
            <a:off x="8303492" y="9242"/>
            <a:ext cx="3500582" cy="369332"/>
          </a:xfrm>
          <a:prstGeom prst="rect">
            <a:avLst/>
          </a:prstGeom>
          <a:noFill/>
        </p:spPr>
        <p:txBody>
          <a:bodyPr wrap="square" rtlCol="0">
            <a:spAutoFit/>
          </a:bodyPr>
          <a:lstStyle/>
          <a:p>
            <a:pPr algn="r"/>
            <a:r>
              <a:rPr lang="en-US" b="1" dirty="0">
                <a:solidFill>
                  <a:schemeClr val="tx1">
                    <a:lumMod val="85000"/>
                  </a:schemeClr>
                </a:solidFill>
              </a:rPr>
              <a:t>Introduction</a:t>
            </a:r>
          </a:p>
        </p:txBody>
      </p:sp>
      <p:sp>
        <p:nvSpPr>
          <p:cNvPr id="10" name="Slide Number Placeholder 9">
            <a:extLst>
              <a:ext uri="{FF2B5EF4-FFF2-40B4-BE49-F238E27FC236}">
                <a16:creationId xmlns:a16="http://schemas.microsoft.com/office/drawing/2014/main" id="{D4D2B1D3-7802-43B7-9982-D8ADD39B1D6D}"/>
              </a:ext>
            </a:extLst>
          </p:cNvPr>
          <p:cNvSpPr>
            <a:spLocks noGrp="1"/>
          </p:cNvSpPr>
          <p:nvPr>
            <p:ph type="sldNum" sz="quarter" idx="12"/>
          </p:nvPr>
        </p:nvSpPr>
        <p:spPr>
          <a:xfrm>
            <a:off x="0" y="6494145"/>
            <a:ext cx="753545" cy="365125"/>
          </a:xfrm>
        </p:spPr>
        <p:txBody>
          <a:bodyPr/>
          <a:lstStyle/>
          <a:p>
            <a:fld id="{9FD96D18-ADC9-485D-8F98-77B76423664C}" type="slidenum">
              <a:rPr lang="en-US" smtClean="0"/>
              <a:t>2</a:t>
            </a:fld>
            <a:endParaRPr lang="en-US" dirty="0"/>
          </a:p>
        </p:txBody>
      </p:sp>
      <p:pic>
        <p:nvPicPr>
          <p:cNvPr id="4" name="Picture 3">
            <a:extLst>
              <a:ext uri="{FF2B5EF4-FFF2-40B4-BE49-F238E27FC236}">
                <a16:creationId xmlns:a16="http://schemas.microsoft.com/office/drawing/2014/main" id="{98055D6A-3F2B-4D51-8EE4-3B8B323EC97E}"/>
              </a:ext>
            </a:extLst>
          </p:cNvPr>
          <p:cNvPicPr>
            <a:picLocks noChangeAspect="1"/>
          </p:cNvPicPr>
          <p:nvPr/>
        </p:nvPicPr>
        <p:blipFill>
          <a:blip r:embed="rId3"/>
          <a:stretch>
            <a:fillRect/>
          </a:stretch>
        </p:blipFill>
        <p:spPr>
          <a:xfrm>
            <a:off x="477011" y="461617"/>
            <a:ext cx="11240495" cy="5913784"/>
          </a:xfrm>
          <a:prstGeom prst="rect">
            <a:avLst/>
          </a:prstGeom>
        </p:spPr>
      </p:pic>
    </p:spTree>
    <p:extLst>
      <p:ext uri="{BB962C8B-B14F-4D97-AF65-F5344CB8AC3E}">
        <p14:creationId xmlns:p14="http://schemas.microsoft.com/office/powerpoint/2010/main" val="347886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A2ABB6-A58B-4CD6-9866-C923CB05B559}"/>
              </a:ext>
            </a:extLst>
          </p:cNvPr>
          <p:cNvSpPr>
            <a:spLocks noGrp="1"/>
          </p:cNvSpPr>
          <p:nvPr>
            <p:ph type="sldNum" sz="quarter" idx="12"/>
          </p:nvPr>
        </p:nvSpPr>
        <p:spPr/>
        <p:txBody>
          <a:bodyPr/>
          <a:lstStyle/>
          <a:p>
            <a:fld id="{9FD96D18-ADC9-485D-8F98-77B76423664C}" type="slidenum">
              <a:rPr lang="en-US" smtClean="0"/>
              <a:t>3</a:t>
            </a:fld>
            <a:endParaRPr lang="en-US"/>
          </a:p>
        </p:txBody>
      </p:sp>
      <p:sp>
        <p:nvSpPr>
          <p:cNvPr id="5" name="TextBox 4">
            <a:extLst>
              <a:ext uri="{FF2B5EF4-FFF2-40B4-BE49-F238E27FC236}">
                <a16:creationId xmlns:a16="http://schemas.microsoft.com/office/drawing/2014/main" id="{EF6AB182-482A-4C1A-99C3-C1CA9E79617B}"/>
              </a:ext>
            </a:extLst>
          </p:cNvPr>
          <p:cNvSpPr txBox="1"/>
          <p:nvPr/>
        </p:nvSpPr>
        <p:spPr>
          <a:xfrm>
            <a:off x="8303492" y="643719"/>
            <a:ext cx="3500582" cy="369332"/>
          </a:xfrm>
          <a:prstGeom prst="rect">
            <a:avLst/>
          </a:prstGeom>
          <a:noFill/>
        </p:spPr>
        <p:txBody>
          <a:bodyPr wrap="square" rtlCol="0">
            <a:spAutoFit/>
          </a:bodyPr>
          <a:lstStyle/>
          <a:p>
            <a:pPr algn="r"/>
            <a:r>
              <a:rPr lang="en-US" b="1" dirty="0">
                <a:solidFill>
                  <a:schemeClr val="tx1">
                    <a:lumMod val="85000"/>
                  </a:schemeClr>
                </a:solidFill>
              </a:rPr>
              <a:t>Code Structure / Walk through</a:t>
            </a:r>
          </a:p>
        </p:txBody>
      </p:sp>
      <p:sp>
        <p:nvSpPr>
          <p:cNvPr id="8" name="TextBox 7">
            <a:extLst>
              <a:ext uri="{FF2B5EF4-FFF2-40B4-BE49-F238E27FC236}">
                <a16:creationId xmlns:a16="http://schemas.microsoft.com/office/drawing/2014/main" id="{01AFE62B-F3EE-4468-A183-A1B136C5B731}"/>
              </a:ext>
            </a:extLst>
          </p:cNvPr>
          <p:cNvSpPr txBox="1"/>
          <p:nvPr/>
        </p:nvSpPr>
        <p:spPr>
          <a:xfrm>
            <a:off x="2013930" y="1449189"/>
            <a:ext cx="8949633" cy="4616648"/>
          </a:xfrm>
          <a:prstGeom prst="rect">
            <a:avLst/>
          </a:prstGeom>
          <a:noFill/>
        </p:spPr>
        <p:txBody>
          <a:bodyPr wrap="square" rtlCol="0">
            <a:spAutoFit/>
          </a:bodyPr>
          <a:lstStyle/>
          <a:p>
            <a:r>
              <a:rPr lang="en-US" sz="1400" dirty="0"/>
              <a:t>Shiny App and Shiny theme was used for the coding for this App. The coding was done via multiple R scripts and Markdown files. The details on each is as given below:</a:t>
            </a:r>
          </a:p>
          <a:p>
            <a:endParaRPr lang="en-US" sz="1400" dirty="0"/>
          </a:p>
          <a:p>
            <a:pPr marL="228600" indent="-228600">
              <a:buAutoNum type="arabicPeriod"/>
            </a:pPr>
            <a:r>
              <a:rPr lang="en-US" sz="1400" dirty="0" err="1"/>
              <a:t>inspection_data.R</a:t>
            </a:r>
            <a:r>
              <a:rPr lang="en-US" sz="1400" dirty="0"/>
              <a:t> : the csv file is loaded via this R script. The file was loaded from local drive. </a:t>
            </a:r>
          </a:p>
          <a:p>
            <a:pPr marL="228600" indent="-228600">
              <a:buAutoNum type="arabicPeriod"/>
            </a:pPr>
            <a:endParaRPr lang="en-US" sz="1400" dirty="0"/>
          </a:p>
          <a:p>
            <a:pPr marL="228600" indent="-228600">
              <a:buAutoNum type="arabicPeriod"/>
            </a:pPr>
            <a:r>
              <a:rPr lang="en-US" sz="1400" dirty="0" err="1"/>
              <a:t>tidy_data.R</a:t>
            </a:r>
            <a:r>
              <a:rPr lang="en-US" sz="1400" dirty="0"/>
              <a:t> : the data in the csv file was cleansed via this R script. Data list for lookups for the drop down were created in this R script. Individual Data store having required columns were created for the various charts. </a:t>
            </a:r>
          </a:p>
          <a:p>
            <a:pPr marL="228600" indent="-228600">
              <a:buAutoNum type="arabicPeriod"/>
            </a:pPr>
            <a:endParaRPr lang="en-US" sz="1400" dirty="0"/>
          </a:p>
          <a:p>
            <a:pPr marL="228600" indent="-228600">
              <a:buAutoNum type="arabicPeriod"/>
            </a:pPr>
            <a:r>
              <a:rPr lang="en-US" sz="1400" dirty="0" err="1"/>
              <a:t>create_plot.R</a:t>
            </a:r>
            <a:r>
              <a:rPr lang="en-US" sz="1400" dirty="0"/>
              <a:t> : All plots and </a:t>
            </a:r>
            <a:r>
              <a:rPr lang="en-US" sz="1400" dirty="0" err="1"/>
              <a:t>wordclouds</a:t>
            </a:r>
            <a:r>
              <a:rPr lang="en-US" sz="1400" dirty="0"/>
              <a:t> used are written in this R script. </a:t>
            </a:r>
          </a:p>
          <a:p>
            <a:pPr marL="228600" indent="-228600">
              <a:buAutoNum type="arabicPeriod"/>
            </a:pPr>
            <a:endParaRPr lang="en-US" sz="1400" dirty="0"/>
          </a:p>
          <a:p>
            <a:pPr marL="228600" indent="-228600">
              <a:buAutoNum type="arabicPeriod"/>
            </a:pPr>
            <a:r>
              <a:rPr lang="en-US" sz="1400" dirty="0" err="1"/>
              <a:t>app.R</a:t>
            </a:r>
            <a:r>
              <a:rPr lang="en-US" sz="1400" dirty="0"/>
              <a:t> : The main R script having the UI and SERVER codes. The required libraries and the R scripts are loaded in this R script. </a:t>
            </a:r>
          </a:p>
          <a:p>
            <a:pPr marL="228600" indent="-228600">
              <a:buAutoNum type="arabicPeriod"/>
            </a:pPr>
            <a:endParaRPr lang="en-US" sz="1400" dirty="0"/>
          </a:p>
          <a:p>
            <a:endParaRPr lang="en-US" sz="1400" dirty="0"/>
          </a:p>
          <a:p>
            <a:r>
              <a:rPr lang="en-US" sz="1400" dirty="0"/>
              <a:t>5. The “Introduction” and the “About” tabs in the Shiny App are markdowns file and were manually created with the required details using the IDE Sublime Text. The markdowns files are stored in the “md” folder.</a:t>
            </a:r>
          </a:p>
          <a:p>
            <a:endParaRPr lang="en-US" sz="1400" dirty="0"/>
          </a:p>
          <a:p>
            <a:r>
              <a:rPr lang="en-US" sz="1400" dirty="0"/>
              <a:t>6. The csv file is located in the “data’ folder. </a:t>
            </a:r>
          </a:p>
          <a:p>
            <a:endParaRPr lang="en-US" sz="1400" dirty="0"/>
          </a:p>
          <a:p>
            <a:r>
              <a:rPr lang="en-US" sz="1400" dirty="0"/>
              <a:t>7. The </a:t>
            </a:r>
            <a:r>
              <a:rPr lang="en-US" sz="1400" dirty="0" err="1"/>
              <a:t>css</a:t>
            </a:r>
            <a:r>
              <a:rPr lang="en-US" sz="1400" dirty="0"/>
              <a:t> file for the styling of the Shiny App is in the “</a:t>
            </a:r>
            <a:r>
              <a:rPr lang="en-US" sz="1400" dirty="0" err="1"/>
              <a:t>css</a:t>
            </a:r>
            <a:r>
              <a:rPr lang="en-US" sz="1400" dirty="0"/>
              <a:t>” folder. </a:t>
            </a:r>
          </a:p>
          <a:p>
            <a:endParaRPr lang="en-US" sz="1400" dirty="0"/>
          </a:p>
        </p:txBody>
      </p:sp>
      <p:pic>
        <p:nvPicPr>
          <p:cNvPr id="10" name="Picture 9">
            <a:extLst>
              <a:ext uri="{FF2B5EF4-FFF2-40B4-BE49-F238E27FC236}">
                <a16:creationId xmlns:a16="http://schemas.microsoft.com/office/drawing/2014/main" id="{AEC4D853-55A7-4257-9F02-45CD616FFF3E}"/>
              </a:ext>
            </a:extLst>
          </p:cNvPr>
          <p:cNvPicPr>
            <a:picLocks noChangeAspect="1"/>
          </p:cNvPicPr>
          <p:nvPr/>
        </p:nvPicPr>
        <p:blipFill>
          <a:blip r:embed="rId2"/>
          <a:stretch>
            <a:fillRect/>
          </a:stretch>
        </p:blipFill>
        <p:spPr>
          <a:xfrm>
            <a:off x="614074" y="643719"/>
            <a:ext cx="1228725" cy="1695450"/>
          </a:xfrm>
          <a:prstGeom prst="rect">
            <a:avLst/>
          </a:prstGeom>
        </p:spPr>
      </p:pic>
    </p:spTree>
    <p:extLst>
      <p:ext uri="{BB962C8B-B14F-4D97-AF65-F5344CB8AC3E}">
        <p14:creationId xmlns:p14="http://schemas.microsoft.com/office/powerpoint/2010/main" val="8882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31CEAA-C6A6-4394-9B96-DF1AE472C8E8}"/>
              </a:ext>
            </a:extLst>
          </p:cNvPr>
          <p:cNvSpPr txBox="1"/>
          <p:nvPr/>
        </p:nvSpPr>
        <p:spPr>
          <a:xfrm>
            <a:off x="8303492" y="643719"/>
            <a:ext cx="3500582" cy="369332"/>
          </a:xfrm>
          <a:prstGeom prst="rect">
            <a:avLst/>
          </a:prstGeom>
          <a:noFill/>
        </p:spPr>
        <p:txBody>
          <a:bodyPr wrap="square" rtlCol="0">
            <a:spAutoFit/>
          </a:bodyPr>
          <a:lstStyle/>
          <a:p>
            <a:pPr algn="r"/>
            <a:r>
              <a:rPr lang="en-US" b="1" dirty="0">
                <a:solidFill>
                  <a:schemeClr val="tx1">
                    <a:lumMod val="85000"/>
                  </a:schemeClr>
                </a:solidFill>
              </a:rPr>
              <a:t>Borough - Cuisine Analysis</a:t>
            </a:r>
          </a:p>
        </p:txBody>
      </p:sp>
      <p:sp>
        <p:nvSpPr>
          <p:cNvPr id="10" name="Slide Number Placeholder 9">
            <a:extLst>
              <a:ext uri="{FF2B5EF4-FFF2-40B4-BE49-F238E27FC236}">
                <a16:creationId xmlns:a16="http://schemas.microsoft.com/office/drawing/2014/main" id="{D4D2B1D3-7802-43B7-9982-D8ADD39B1D6D}"/>
              </a:ext>
            </a:extLst>
          </p:cNvPr>
          <p:cNvSpPr>
            <a:spLocks noGrp="1"/>
          </p:cNvSpPr>
          <p:nvPr>
            <p:ph type="sldNum" sz="quarter" idx="12"/>
          </p:nvPr>
        </p:nvSpPr>
        <p:spPr>
          <a:xfrm>
            <a:off x="0" y="6494145"/>
            <a:ext cx="753545" cy="365125"/>
          </a:xfrm>
        </p:spPr>
        <p:txBody>
          <a:bodyPr/>
          <a:lstStyle/>
          <a:p>
            <a:fld id="{9FD96D18-ADC9-485D-8F98-77B76423664C}" type="slidenum">
              <a:rPr lang="en-US" smtClean="0"/>
              <a:t>4</a:t>
            </a:fld>
            <a:endParaRPr lang="en-US" dirty="0"/>
          </a:p>
        </p:txBody>
      </p:sp>
      <p:pic>
        <p:nvPicPr>
          <p:cNvPr id="3" name="Picture 2">
            <a:extLst>
              <a:ext uri="{FF2B5EF4-FFF2-40B4-BE49-F238E27FC236}">
                <a16:creationId xmlns:a16="http://schemas.microsoft.com/office/drawing/2014/main" id="{22261C78-C5CD-4F6D-9D46-75B5ABFFB013}"/>
              </a:ext>
            </a:extLst>
          </p:cNvPr>
          <p:cNvPicPr>
            <a:picLocks noChangeAspect="1"/>
          </p:cNvPicPr>
          <p:nvPr/>
        </p:nvPicPr>
        <p:blipFill>
          <a:blip r:embed="rId2"/>
          <a:stretch>
            <a:fillRect/>
          </a:stretch>
        </p:blipFill>
        <p:spPr>
          <a:xfrm>
            <a:off x="2766336" y="295390"/>
            <a:ext cx="5789250" cy="1112011"/>
          </a:xfrm>
          <a:prstGeom prst="rect">
            <a:avLst/>
          </a:prstGeom>
        </p:spPr>
      </p:pic>
      <p:pic>
        <p:nvPicPr>
          <p:cNvPr id="11" name="Picture 10">
            <a:extLst>
              <a:ext uri="{FF2B5EF4-FFF2-40B4-BE49-F238E27FC236}">
                <a16:creationId xmlns:a16="http://schemas.microsoft.com/office/drawing/2014/main" id="{E051EFE8-DD0C-4DC4-85D1-612F2A2E37D4}"/>
              </a:ext>
            </a:extLst>
          </p:cNvPr>
          <p:cNvPicPr>
            <a:picLocks noChangeAspect="1"/>
          </p:cNvPicPr>
          <p:nvPr/>
        </p:nvPicPr>
        <p:blipFill>
          <a:blip r:embed="rId3"/>
          <a:stretch>
            <a:fillRect/>
          </a:stretch>
        </p:blipFill>
        <p:spPr>
          <a:xfrm>
            <a:off x="376772" y="295390"/>
            <a:ext cx="2109879" cy="2170594"/>
          </a:xfrm>
          <a:prstGeom prst="rect">
            <a:avLst/>
          </a:prstGeom>
        </p:spPr>
      </p:pic>
      <p:pic>
        <p:nvPicPr>
          <p:cNvPr id="13" name="Picture 12">
            <a:extLst>
              <a:ext uri="{FF2B5EF4-FFF2-40B4-BE49-F238E27FC236}">
                <a16:creationId xmlns:a16="http://schemas.microsoft.com/office/drawing/2014/main" id="{6AFA1BB3-FCB2-4C56-9615-03E95D553B2B}"/>
              </a:ext>
            </a:extLst>
          </p:cNvPr>
          <p:cNvPicPr>
            <a:picLocks noChangeAspect="1"/>
          </p:cNvPicPr>
          <p:nvPr/>
        </p:nvPicPr>
        <p:blipFill>
          <a:blip r:embed="rId4"/>
          <a:stretch>
            <a:fillRect/>
          </a:stretch>
        </p:blipFill>
        <p:spPr>
          <a:xfrm>
            <a:off x="2766336" y="1537296"/>
            <a:ext cx="4469110" cy="4807559"/>
          </a:xfrm>
          <a:prstGeom prst="rect">
            <a:avLst/>
          </a:prstGeom>
        </p:spPr>
      </p:pic>
      <p:pic>
        <p:nvPicPr>
          <p:cNvPr id="15" name="Picture 14">
            <a:extLst>
              <a:ext uri="{FF2B5EF4-FFF2-40B4-BE49-F238E27FC236}">
                <a16:creationId xmlns:a16="http://schemas.microsoft.com/office/drawing/2014/main" id="{34889A40-78C9-48F4-85CB-D2A48C5E70E8}"/>
              </a:ext>
            </a:extLst>
          </p:cNvPr>
          <p:cNvPicPr>
            <a:picLocks noChangeAspect="1"/>
          </p:cNvPicPr>
          <p:nvPr/>
        </p:nvPicPr>
        <p:blipFill>
          <a:blip r:embed="rId5"/>
          <a:stretch>
            <a:fillRect/>
          </a:stretch>
        </p:blipFill>
        <p:spPr>
          <a:xfrm>
            <a:off x="7315426" y="1537296"/>
            <a:ext cx="4581525" cy="1857375"/>
          </a:xfrm>
          <a:prstGeom prst="rect">
            <a:avLst/>
          </a:prstGeom>
        </p:spPr>
      </p:pic>
      <p:pic>
        <p:nvPicPr>
          <p:cNvPr id="17" name="Picture 16">
            <a:extLst>
              <a:ext uri="{FF2B5EF4-FFF2-40B4-BE49-F238E27FC236}">
                <a16:creationId xmlns:a16="http://schemas.microsoft.com/office/drawing/2014/main" id="{7B5A6119-7C06-4064-8CB3-3FAD94092AB5}"/>
              </a:ext>
            </a:extLst>
          </p:cNvPr>
          <p:cNvPicPr>
            <a:picLocks noChangeAspect="1"/>
          </p:cNvPicPr>
          <p:nvPr/>
        </p:nvPicPr>
        <p:blipFill>
          <a:blip r:embed="rId6"/>
          <a:stretch>
            <a:fillRect/>
          </a:stretch>
        </p:blipFill>
        <p:spPr>
          <a:xfrm>
            <a:off x="7315426" y="3472051"/>
            <a:ext cx="4581525" cy="2872804"/>
          </a:xfrm>
          <a:prstGeom prst="rect">
            <a:avLst/>
          </a:prstGeom>
        </p:spPr>
      </p:pic>
      <p:sp>
        <p:nvSpPr>
          <p:cNvPr id="18" name="TextBox 17">
            <a:extLst>
              <a:ext uri="{FF2B5EF4-FFF2-40B4-BE49-F238E27FC236}">
                <a16:creationId xmlns:a16="http://schemas.microsoft.com/office/drawing/2014/main" id="{B2B134F9-D998-4092-95BF-77788EEBB4E9}"/>
              </a:ext>
            </a:extLst>
          </p:cNvPr>
          <p:cNvSpPr txBox="1"/>
          <p:nvPr/>
        </p:nvSpPr>
        <p:spPr>
          <a:xfrm>
            <a:off x="203604" y="2789853"/>
            <a:ext cx="2617768" cy="2308324"/>
          </a:xfrm>
          <a:prstGeom prst="rect">
            <a:avLst/>
          </a:prstGeom>
          <a:noFill/>
        </p:spPr>
        <p:txBody>
          <a:bodyPr wrap="none" rtlCol="0">
            <a:spAutoFit/>
          </a:bodyPr>
          <a:lstStyle/>
          <a:p>
            <a:r>
              <a:rPr lang="en-US" sz="1200" dirty="0"/>
              <a:t>We investigate three charts here:</a:t>
            </a:r>
          </a:p>
          <a:p>
            <a:endParaRPr lang="en-US" sz="1200" dirty="0"/>
          </a:p>
          <a:p>
            <a:r>
              <a:rPr lang="en-US" sz="1200" dirty="0"/>
              <a:t>1. Looking at the trend of citations</a:t>
            </a:r>
          </a:p>
          <a:p>
            <a:r>
              <a:rPr lang="en-US" sz="1200" dirty="0"/>
              <a:t>for the cuisines across the boroughs.</a:t>
            </a:r>
          </a:p>
          <a:p>
            <a:endParaRPr lang="en-US" sz="1200" dirty="0"/>
          </a:p>
          <a:p>
            <a:r>
              <a:rPr lang="en-US" sz="1200" dirty="0"/>
              <a:t>2. A word cloud map of the citations </a:t>
            </a:r>
          </a:p>
          <a:p>
            <a:r>
              <a:rPr lang="en-US" sz="1200" dirty="0"/>
              <a:t>descriptions for the options selected.</a:t>
            </a:r>
          </a:p>
          <a:p>
            <a:endParaRPr lang="en-US" sz="1200" dirty="0"/>
          </a:p>
          <a:p>
            <a:r>
              <a:rPr lang="en-US" sz="1200" dirty="0"/>
              <a:t>3. A comparison of the counts across</a:t>
            </a:r>
          </a:p>
          <a:p>
            <a:r>
              <a:rPr lang="en-US" sz="1200" dirty="0"/>
              <a:t>three years and comparing the 2020 </a:t>
            </a:r>
          </a:p>
          <a:p>
            <a:r>
              <a:rPr lang="en-US" sz="1200" dirty="0"/>
              <a:t>numbers for the pandemic year. </a:t>
            </a:r>
          </a:p>
          <a:p>
            <a:endParaRPr lang="en-US" sz="1200" dirty="0"/>
          </a:p>
        </p:txBody>
      </p:sp>
    </p:spTree>
    <p:extLst>
      <p:ext uri="{BB962C8B-B14F-4D97-AF65-F5344CB8AC3E}">
        <p14:creationId xmlns:p14="http://schemas.microsoft.com/office/powerpoint/2010/main" val="100191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31CEAA-C6A6-4394-9B96-DF1AE472C8E8}"/>
              </a:ext>
            </a:extLst>
          </p:cNvPr>
          <p:cNvSpPr txBox="1"/>
          <p:nvPr/>
        </p:nvSpPr>
        <p:spPr>
          <a:xfrm>
            <a:off x="8303492" y="643719"/>
            <a:ext cx="3500582" cy="369332"/>
          </a:xfrm>
          <a:prstGeom prst="rect">
            <a:avLst/>
          </a:prstGeom>
          <a:noFill/>
        </p:spPr>
        <p:txBody>
          <a:bodyPr wrap="square" rtlCol="0">
            <a:spAutoFit/>
          </a:bodyPr>
          <a:lstStyle/>
          <a:p>
            <a:pPr algn="r"/>
            <a:r>
              <a:rPr lang="en-US" b="1" dirty="0">
                <a:solidFill>
                  <a:schemeClr val="tx1">
                    <a:lumMod val="85000"/>
                  </a:schemeClr>
                </a:solidFill>
              </a:rPr>
              <a:t>Violation Analysis</a:t>
            </a:r>
          </a:p>
        </p:txBody>
      </p:sp>
      <p:sp>
        <p:nvSpPr>
          <p:cNvPr id="10" name="Slide Number Placeholder 9">
            <a:extLst>
              <a:ext uri="{FF2B5EF4-FFF2-40B4-BE49-F238E27FC236}">
                <a16:creationId xmlns:a16="http://schemas.microsoft.com/office/drawing/2014/main" id="{D4D2B1D3-7802-43B7-9982-D8ADD39B1D6D}"/>
              </a:ext>
            </a:extLst>
          </p:cNvPr>
          <p:cNvSpPr>
            <a:spLocks noGrp="1"/>
          </p:cNvSpPr>
          <p:nvPr>
            <p:ph type="sldNum" sz="quarter" idx="12"/>
          </p:nvPr>
        </p:nvSpPr>
        <p:spPr>
          <a:xfrm>
            <a:off x="0" y="6494145"/>
            <a:ext cx="753545" cy="365125"/>
          </a:xfrm>
        </p:spPr>
        <p:txBody>
          <a:bodyPr/>
          <a:lstStyle/>
          <a:p>
            <a:fld id="{9FD96D18-ADC9-485D-8F98-77B76423664C}" type="slidenum">
              <a:rPr lang="en-US" smtClean="0"/>
              <a:t>5</a:t>
            </a:fld>
            <a:endParaRPr lang="en-US" dirty="0"/>
          </a:p>
        </p:txBody>
      </p:sp>
      <p:sp>
        <p:nvSpPr>
          <p:cNvPr id="18" name="TextBox 17">
            <a:extLst>
              <a:ext uri="{FF2B5EF4-FFF2-40B4-BE49-F238E27FC236}">
                <a16:creationId xmlns:a16="http://schemas.microsoft.com/office/drawing/2014/main" id="{B2B134F9-D998-4092-95BF-77788EEBB4E9}"/>
              </a:ext>
            </a:extLst>
          </p:cNvPr>
          <p:cNvSpPr txBox="1"/>
          <p:nvPr/>
        </p:nvSpPr>
        <p:spPr>
          <a:xfrm>
            <a:off x="203604" y="2789853"/>
            <a:ext cx="2676630" cy="2308324"/>
          </a:xfrm>
          <a:prstGeom prst="rect">
            <a:avLst/>
          </a:prstGeom>
          <a:noFill/>
        </p:spPr>
        <p:txBody>
          <a:bodyPr wrap="none" rtlCol="0">
            <a:spAutoFit/>
          </a:bodyPr>
          <a:lstStyle/>
          <a:p>
            <a:r>
              <a:rPr lang="en-US" sz="1200" dirty="0"/>
              <a:t>For the violation code selected, we </a:t>
            </a:r>
          </a:p>
          <a:p>
            <a:r>
              <a:rPr lang="en-US" sz="1200" dirty="0"/>
              <a:t>look into below details:</a:t>
            </a:r>
          </a:p>
          <a:p>
            <a:endParaRPr lang="en-US" sz="1200" dirty="0"/>
          </a:p>
          <a:p>
            <a:pPr marL="228600" indent="-228600">
              <a:buAutoNum type="arabicPeriod"/>
            </a:pPr>
            <a:r>
              <a:rPr lang="en-US" sz="1200" dirty="0"/>
              <a:t>Violation description and its </a:t>
            </a:r>
          </a:p>
          <a:p>
            <a:r>
              <a:rPr lang="en-US" sz="1200" dirty="0"/>
              <a:t>criticality flag.</a:t>
            </a:r>
          </a:p>
          <a:p>
            <a:endParaRPr lang="en-US" sz="1200" dirty="0"/>
          </a:p>
          <a:p>
            <a:r>
              <a:rPr lang="en-US" sz="1200" dirty="0"/>
              <a:t>2. A chart of the count of citations by </a:t>
            </a:r>
          </a:p>
          <a:p>
            <a:r>
              <a:rPr lang="en-US" sz="1200" dirty="0"/>
              <a:t>cuisine.</a:t>
            </a:r>
          </a:p>
          <a:p>
            <a:endParaRPr lang="en-US" sz="1200" dirty="0"/>
          </a:p>
          <a:p>
            <a:r>
              <a:rPr lang="en-US" sz="1200" dirty="0"/>
              <a:t>3. A chart of the count of citations by</a:t>
            </a:r>
          </a:p>
          <a:p>
            <a:r>
              <a:rPr lang="en-US" sz="1200" dirty="0"/>
              <a:t>Borough. </a:t>
            </a:r>
          </a:p>
          <a:p>
            <a:endParaRPr lang="en-US" sz="1200" dirty="0"/>
          </a:p>
        </p:txBody>
      </p:sp>
      <p:pic>
        <p:nvPicPr>
          <p:cNvPr id="7" name="Picture 6">
            <a:extLst>
              <a:ext uri="{FF2B5EF4-FFF2-40B4-BE49-F238E27FC236}">
                <a16:creationId xmlns:a16="http://schemas.microsoft.com/office/drawing/2014/main" id="{5C59077E-A3D2-47E2-B9BF-9B7CD08E198C}"/>
              </a:ext>
            </a:extLst>
          </p:cNvPr>
          <p:cNvPicPr>
            <a:picLocks noChangeAspect="1"/>
          </p:cNvPicPr>
          <p:nvPr/>
        </p:nvPicPr>
        <p:blipFill>
          <a:blip r:embed="rId2"/>
          <a:stretch>
            <a:fillRect/>
          </a:stretch>
        </p:blipFill>
        <p:spPr>
          <a:xfrm>
            <a:off x="2766336" y="231782"/>
            <a:ext cx="5721882" cy="1162104"/>
          </a:xfrm>
          <a:prstGeom prst="rect">
            <a:avLst/>
          </a:prstGeom>
        </p:spPr>
      </p:pic>
      <p:pic>
        <p:nvPicPr>
          <p:cNvPr id="9" name="Picture 8">
            <a:extLst>
              <a:ext uri="{FF2B5EF4-FFF2-40B4-BE49-F238E27FC236}">
                <a16:creationId xmlns:a16="http://schemas.microsoft.com/office/drawing/2014/main" id="{2F16CC28-8187-48FB-A9B7-295CD6B47BDD}"/>
              </a:ext>
            </a:extLst>
          </p:cNvPr>
          <p:cNvPicPr>
            <a:picLocks noChangeAspect="1"/>
          </p:cNvPicPr>
          <p:nvPr/>
        </p:nvPicPr>
        <p:blipFill>
          <a:blip r:embed="rId3"/>
          <a:stretch>
            <a:fillRect/>
          </a:stretch>
        </p:blipFill>
        <p:spPr>
          <a:xfrm>
            <a:off x="295049" y="247306"/>
            <a:ext cx="2273764" cy="1588215"/>
          </a:xfrm>
          <a:prstGeom prst="rect">
            <a:avLst/>
          </a:prstGeom>
        </p:spPr>
      </p:pic>
      <p:pic>
        <p:nvPicPr>
          <p:cNvPr id="14" name="Picture 13">
            <a:extLst>
              <a:ext uri="{FF2B5EF4-FFF2-40B4-BE49-F238E27FC236}">
                <a16:creationId xmlns:a16="http://schemas.microsoft.com/office/drawing/2014/main" id="{3313C034-CDA4-43D7-9F1A-CD11E0947ECB}"/>
              </a:ext>
            </a:extLst>
          </p:cNvPr>
          <p:cNvPicPr>
            <a:picLocks noChangeAspect="1"/>
          </p:cNvPicPr>
          <p:nvPr/>
        </p:nvPicPr>
        <p:blipFill>
          <a:blip r:embed="rId4"/>
          <a:stretch>
            <a:fillRect/>
          </a:stretch>
        </p:blipFill>
        <p:spPr>
          <a:xfrm>
            <a:off x="4345754" y="1557428"/>
            <a:ext cx="6386900" cy="1162104"/>
          </a:xfrm>
          <a:prstGeom prst="rect">
            <a:avLst/>
          </a:prstGeom>
        </p:spPr>
      </p:pic>
      <p:pic>
        <p:nvPicPr>
          <p:cNvPr id="19" name="Picture 18">
            <a:extLst>
              <a:ext uri="{FF2B5EF4-FFF2-40B4-BE49-F238E27FC236}">
                <a16:creationId xmlns:a16="http://schemas.microsoft.com/office/drawing/2014/main" id="{DD79BE80-2F23-4D4E-874B-B8B6E2FF84B2}"/>
              </a:ext>
            </a:extLst>
          </p:cNvPr>
          <p:cNvPicPr>
            <a:picLocks noChangeAspect="1"/>
          </p:cNvPicPr>
          <p:nvPr/>
        </p:nvPicPr>
        <p:blipFill>
          <a:blip r:embed="rId5"/>
          <a:stretch>
            <a:fillRect/>
          </a:stretch>
        </p:blipFill>
        <p:spPr>
          <a:xfrm>
            <a:off x="8598651" y="3362509"/>
            <a:ext cx="3389745" cy="2308324"/>
          </a:xfrm>
          <a:prstGeom prst="rect">
            <a:avLst/>
          </a:prstGeom>
        </p:spPr>
      </p:pic>
      <p:pic>
        <p:nvPicPr>
          <p:cNvPr id="21" name="Picture 20">
            <a:extLst>
              <a:ext uri="{FF2B5EF4-FFF2-40B4-BE49-F238E27FC236}">
                <a16:creationId xmlns:a16="http://schemas.microsoft.com/office/drawing/2014/main" id="{A8ED8E30-EEAC-4490-8A4C-9927D205CC87}"/>
              </a:ext>
            </a:extLst>
          </p:cNvPr>
          <p:cNvPicPr>
            <a:picLocks noChangeAspect="1"/>
          </p:cNvPicPr>
          <p:nvPr/>
        </p:nvPicPr>
        <p:blipFill>
          <a:blip r:embed="rId6"/>
          <a:stretch>
            <a:fillRect/>
          </a:stretch>
        </p:blipFill>
        <p:spPr>
          <a:xfrm>
            <a:off x="2766336" y="2789853"/>
            <a:ext cx="5721882" cy="3704291"/>
          </a:xfrm>
          <a:prstGeom prst="rect">
            <a:avLst/>
          </a:prstGeom>
        </p:spPr>
      </p:pic>
    </p:spTree>
    <p:extLst>
      <p:ext uri="{BB962C8B-B14F-4D97-AF65-F5344CB8AC3E}">
        <p14:creationId xmlns:p14="http://schemas.microsoft.com/office/powerpoint/2010/main" val="61584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31CEAA-C6A6-4394-9B96-DF1AE472C8E8}"/>
              </a:ext>
            </a:extLst>
          </p:cNvPr>
          <p:cNvSpPr txBox="1"/>
          <p:nvPr/>
        </p:nvSpPr>
        <p:spPr>
          <a:xfrm>
            <a:off x="8303492" y="643719"/>
            <a:ext cx="3500582" cy="369332"/>
          </a:xfrm>
          <a:prstGeom prst="rect">
            <a:avLst/>
          </a:prstGeom>
          <a:noFill/>
        </p:spPr>
        <p:txBody>
          <a:bodyPr wrap="square" rtlCol="0">
            <a:spAutoFit/>
          </a:bodyPr>
          <a:lstStyle/>
          <a:p>
            <a:pPr algn="r"/>
            <a:r>
              <a:rPr lang="en-US" b="1" dirty="0">
                <a:solidFill>
                  <a:schemeClr val="tx1">
                    <a:lumMod val="85000"/>
                  </a:schemeClr>
                </a:solidFill>
              </a:rPr>
              <a:t>Business  Analysis</a:t>
            </a:r>
          </a:p>
        </p:txBody>
      </p:sp>
      <p:sp>
        <p:nvSpPr>
          <p:cNvPr id="10" name="Slide Number Placeholder 9">
            <a:extLst>
              <a:ext uri="{FF2B5EF4-FFF2-40B4-BE49-F238E27FC236}">
                <a16:creationId xmlns:a16="http://schemas.microsoft.com/office/drawing/2014/main" id="{D4D2B1D3-7802-43B7-9982-D8ADD39B1D6D}"/>
              </a:ext>
            </a:extLst>
          </p:cNvPr>
          <p:cNvSpPr>
            <a:spLocks noGrp="1"/>
          </p:cNvSpPr>
          <p:nvPr>
            <p:ph type="sldNum" sz="quarter" idx="12"/>
          </p:nvPr>
        </p:nvSpPr>
        <p:spPr>
          <a:xfrm>
            <a:off x="0" y="6494145"/>
            <a:ext cx="753545" cy="365125"/>
          </a:xfrm>
        </p:spPr>
        <p:txBody>
          <a:bodyPr/>
          <a:lstStyle/>
          <a:p>
            <a:fld id="{9FD96D18-ADC9-485D-8F98-77B76423664C}" type="slidenum">
              <a:rPr lang="en-US" smtClean="0"/>
              <a:t>6</a:t>
            </a:fld>
            <a:endParaRPr lang="en-US" dirty="0"/>
          </a:p>
        </p:txBody>
      </p:sp>
      <p:sp>
        <p:nvSpPr>
          <p:cNvPr id="18" name="TextBox 17">
            <a:extLst>
              <a:ext uri="{FF2B5EF4-FFF2-40B4-BE49-F238E27FC236}">
                <a16:creationId xmlns:a16="http://schemas.microsoft.com/office/drawing/2014/main" id="{B2B134F9-D998-4092-95BF-77788EEBB4E9}"/>
              </a:ext>
            </a:extLst>
          </p:cNvPr>
          <p:cNvSpPr txBox="1"/>
          <p:nvPr/>
        </p:nvSpPr>
        <p:spPr>
          <a:xfrm>
            <a:off x="203604" y="2789853"/>
            <a:ext cx="2519151" cy="2123658"/>
          </a:xfrm>
          <a:prstGeom prst="rect">
            <a:avLst/>
          </a:prstGeom>
          <a:noFill/>
        </p:spPr>
        <p:txBody>
          <a:bodyPr wrap="none" rtlCol="0">
            <a:spAutoFit/>
          </a:bodyPr>
          <a:lstStyle/>
          <a:p>
            <a:r>
              <a:rPr lang="en-US" sz="1200" dirty="0"/>
              <a:t>For the business place selected, we </a:t>
            </a:r>
          </a:p>
          <a:p>
            <a:r>
              <a:rPr lang="en-US" sz="1200" dirty="0"/>
              <a:t>look into below details:</a:t>
            </a:r>
          </a:p>
          <a:p>
            <a:endParaRPr lang="en-US" sz="1200" dirty="0"/>
          </a:p>
          <a:p>
            <a:pPr marL="228600" indent="-228600">
              <a:buAutoNum type="arabicPeriod"/>
            </a:pPr>
            <a:r>
              <a:rPr lang="en-US" sz="1200" dirty="0"/>
              <a:t>Details of the business, address, </a:t>
            </a:r>
          </a:p>
          <a:p>
            <a:r>
              <a:rPr lang="en-US" sz="1200" dirty="0"/>
              <a:t>contacts, cuisine it serves and its </a:t>
            </a:r>
          </a:p>
          <a:p>
            <a:r>
              <a:rPr lang="en-US" sz="1200" dirty="0"/>
              <a:t>location.</a:t>
            </a:r>
          </a:p>
          <a:p>
            <a:endParaRPr lang="en-US" sz="1200" dirty="0"/>
          </a:p>
          <a:p>
            <a:r>
              <a:rPr lang="en-US" sz="1200" dirty="0"/>
              <a:t>2. A chart of the citations.</a:t>
            </a:r>
          </a:p>
          <a:p>
            <a:endParaRPr lang="en-US" sz="1200" dirty="0"/>
          </a:p>
          <a:p>
            <a:r>
              <a:rPr lang="en-US" sz="1200" dirty="0"/>
              <a:t>3. A Map showing its location. </a:t>
            </a:r>
          </a:p>
          <a:p>
            <a:endParaRPr lang="en-US" sz="1200" dirty="0"/>
          </a:p>
        </p:txBody>
      </p:sp>
      <p:pic>
        <p:nvPicPr>
          <p:cNvPr id="3" name="Picture 2">
            <a:extLst>
              <a:ext uri="{FF2B5EF4-FFF2-40B4-BE49-F238E27FC236}">
                <a16:creationId xmlns:a16="http://schemas.microsoft.com/office/drawing/2014/main" id="{C3186393-7BE9-4E85-9650-C211C384D0D2}"/>
              </a:ext>
            </a:extLst>
          </p:cNvPr>
          <p:cNvPicPr>
            <a:picLocks noChangeAspect="1"/>
          </p:cNvPicPr>
          <p:nvPr/>
        </p:nvPicPr>
        <p:blipFill>
          <a:blip r:embed="rId2"/>
          <a:stretch>
            <a:fillRect/>
          </a:stretch>
        </p:blipFill>
        <p:spPr>
          <a:xfrm>
            <a:off x="2766336" y="241336"/>
            <a:ext cx="5730054" cy="1152549"/>
          </a:xfrm>
          <a:prstGeom prst="rect">
            <a:avLst/>
          </a:prstGeom>
        </p:spPr>
      </p:pic>
      <p:pic>
        <p:nvPicPr>
          <p:cNvPr id="6" name="Picture 5">
            <a:extLst>
              <a:ext uri="{FF2B5EF4-FFF2-40B4-BE49-F238E27FC236}">
                <a16:creationId xmlns:a16="http://schemas.microsoft.com/office/drawing/2014/main" id="{6D50B6E5-E85A-4A6E-88CB-22F9A4EFA888}"/>
              </a:ext>
            </a:extLst>
          </p:cNvPr>
          <p:cNvPicPr>
            <a:picLocks noChangeAspect="1"/>
          </p:cNvPicPr>
          <p:nvPr/>
        </p:nvPicPr>
        <p:blipFill>
          <a:blip r:embed="rId3"/>
          <a:stretch>
            <a:fillRect/>
          </a:stretch>
        </p:blipFill>
        <p:spPr>
          <a:xfrm>
            <a:off x="322464" y="241336"/>
            <a:ext cx="2273764" cy="1588215"/>
          </a:xfrm>
          <a:prstGeom prst="rect">
            <a:avLst/>
          </a:prstGeom>
        </p:spPr>
      </p:pic>
      <p:pic>
        <p:nvPicPr>
          <p:cNvPr id="11" name="Picture 10">
            <a:extLst>
              <a:ext uri="{FF2B5EF4-FFF2-40B4-BE49-F238E27FC236}">
                <a16:creationId xmlns:a16="http://schemas.microsoft.com/office/drawing/2014/main" id="{C7C121D8-8086-417A-97FE-1CF8AC9B6E75}"/>
              </a:ext>
            </a:extLst>
          </p:cNvPr>
          <p:cNvPicPr>
            <a:picLocks noChangeAspect="1"/>
          </p:cNvPicPr>
          <p:nvPr/>
        </p:nvPicPr>
        <p:blipFill>
          <a:blip r:embed="rId4"/>
          <a:stretch>
            <a:fillRect/>
          </a:stretch>
        </p:blipFill>
        <p:spPr>
          <a:xfrm>
            <a:off x="2766336" y="1593740"/>
            <a:ext cx="9222060" cy="1084805"/>
          </a:xfrm>
          <a:prstGeom prst="rect">
            <a:avLst/>
          </a:prstGeom>
        </p:spPr>
      </p:pic>
      <p:pic>
        <p:nvPicPr>
          <p:cNvPr id="16" name="Picture 15">
            <a:extLst>
              <a:ext uri="{FF2B5EF4-FFF2-40B4-BE49-F238E27FC236}">
                <a16:creationId xmlns:a16="http://schemas.microsoft.com/office/drawing/2014/main" id="{40875CC9-CCCC-42B4-8EDB-08FB3F2BDFCA}"/>
              </a:ext>
            </a:extLst>
          </p:cNvPr>
          <p:cNvPicPr>
            <a:picLocks noChangeAspect="1"/>
          </p:cNvPicPr>
          <p:nvPr/>
        </p:nvPicPr>
        <p:blipFill>
          <a:blip r:embed="rId5"/>
          <a:stretch>
            <a:fillRect/>
          </a:stretch>
        </p:blipFill>
        <p:spPr>
          <a:xfrm>
            <a:off x="5979880" y="4308340"/>
            <a:ext cx="6008516" cy="2308324"/>
          </a:xfrm>
          <a:prstGeom prst="rect">
            <a:avLst/>
          </a:prstGeom>
        </p:spPr>
      </p:pic>
      <p:pic>
        <p:nvPicPr>
          <p:cNvPr id="13" name="Picture 12">
            <a:extLst>
              <a:ext uri="{FF2B5EF4-FFF2-40B4-BE49-F238E27FC236}">
                <a16:creationId xmlns:a16="http://schemas.microsoft.com/office/drawing/2014/main" id="{BBF42548-B359-41D3-A8E1-1B54353B7572}"/>
              </a:ext>
            </a:extLst>
          </p:cNvPr>
          <p:cNvPicPr>
            <a:picLocks noChangeAspect="1"/>
          </p:cNvPicPr>
          <p:nvPr/>
        </p:nvPicPr>
        <p:blipFill>
          <a:blip r:embed="rId6"/>
          <a:stretch>
            <a:fillRect/>
          </a:stretch>
        </p:blipFill>
        <p:spPr>
          <a:xfrm>
            <a:off x="2757100" y="2832641"/>
            <a:ext cx="5847685" cy="2308324"/>
          </a:xfrm>
          <a:prstGeom prst="rect">
            <a:avLst/>
          </a:prstGeom>
        </p:spPr>
      </p:pic>
    </p:spTree>
    <p:extLst>
      <p:ext uri="{BB962C8B-B14F-4D97-AF65-F5344CB8AC3E}">
        <p14:creationId xmlns:p14="http://schemas.microsoft.com/office/powerpoint/2010/main" val="354906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F7CCD7-51C0-412A-B443-A8CFDD22D444}"/>
              </a:ext>
            </a:extLst>
          </p:cNvPr>
          <p:cNvPicPr>
            <a:picLocks noChangeAspect="1"/>
          </p:cNvPicPr>
          <p:nvPr/>
        </p:nvPicPr>
        <p:blipFill>
          <a:blip r:embed="rId3"/>
          <a:stretch>
            <a:fillRect/>
          </a:stretch>
        </p:blipFill>
        <p:spPr>
          <a:xfrm>
            <a:off x="1286933" y="1841484"/>
            <a:ext cx="9658887" cy="3187431"/>
          </a:xfrm>
          <a:prstGeom prst="rect">
            <a:avLst/>
          </a:prstGeom>
        </p:spPr>
      </p:pic>
      <p:sp>
        <p:nvSpPr>
          <p:cNvPr id="4" name="Slide Number Placeholder 3">
            <a:extLst>
              <a:ext uri="{FF2B5EF4-FFF2-40B4-BE49-F238E27FC236}">
                <a16:creationId xmlns:a16="http://schemas.microsoft.com/office/drawing/2014/main" id="{F97FB8DB-0748-414C-A2A2-D9D65FDBA1B9}"/>
              </a:ext>
            </a:extLst>
          </p:cNvPr>
          <p:cNvSpPr>
            <a:spLocks noGrp="1"/>
          </p:cNvSpPr>
          <p:nvPr>
            <p:ph type="sldNum" sz="quarter" idx="12"/>
          </p:nvPr>
        </p:nvSpPr>
        <p:spPr>
          <a:xfrm>
            <a:off x="10514011" y="6392726"/>
            <a:ext cx="753545" cy="365125"/>
          </a:xfrm>
        </p:spPr>
        <p:txBody>
          <a:bodyPr vert="horz" lIns="91440" tIns="45720" rIns="91440" bIns="45720" rtlCol="0" anchor="ctr">
            <a:normAutofit/>
          </a:bodyPr>
          <a:lstStyle/>
          <a:p>
            <a:pPr>
              <a:spcAft>
                <a:spcPts val="600"/>
              </a:spcAft>
            </a:pPr>
            <a:fld id="{9FD96D18-ADC9-485D-8F98-77B76423664C}" type="slidenum">
              <a:rPr lang="en-US" smtClean="0"/>
              <a:pPr>
                <a:spcAft>
                  <a:spcPts val="600"/>
                </a:spcAft>
              </a:pPr>
              <a:t>7</a:t>
            </a:fld>
            <a:endParaRPr lang="en-US"/>
          </a:p>
        </p:txBody>
      </p:sp>
    </p:spTree>
    <p:extLst>
      <p:ext uri="{BB962C8B-B14F-4D97-AF65-F5344CB8AC3E}">
        <p14:creationId xmlns:p14="http://schemas.microsoft.com/office/powerpoint/2010/main" val="1521101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425</Words>
  <Application>Microsoft Office PowerPoint</Application>
  <PresentationFormat>Widescreen</PresentationFormat>
  <Paragraphs>65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&amp;quot</vt:lpstr>
      <vt:lpstr>Calibri</vt:lpstr>
      <vt:lpstr>Calisto MT</vt:lpstr>
      <vt:lpstr>Wingdings 2</vt:lpstr>
      <vt:lpstr>Slate</vt:lpstr>
      <vt:lpstr>Visualization and Analysis for - New York City Restaurant Inspection Results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State of the Union Obama vs Trump</dc:title>
  <dc:creator>kamat</dc:creator>
  <cp:lastModifiedBy>kamat</cp:lastModifiedBy>
  <cp:revision>1</cp:revision>
  <dcterms:created xsi:type="dcterms:W3CDTF">2020-05-11T01:39:27Z</dcterms:created>
  <dcterms:modified xsi:type="dcterms:W3CDTF">2021-05-24T01:22:30Z</dcterms:modified>
</cp:coreProperties>
</file>