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4"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B051F-5669-4A55-AD50-F96EB77B9F0A}" v="36" dt="2021-03-28T21:49:42.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104" d="100"/>
          <a:sy n="104" d="100"/>
        </p:scale>
        <p:origin x="81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9de9514f295d26bc" providerId="LiveId" clId="{EBDB051F-5669-4A55-AD50-F96EB77B9F0A}"/>
    <pc:docChg chg="custSel delSld modSld">
      <pc:chgData name=" " userId="9de9514f295d26bc" providerId="LiveId" clId="{EBDB051F-5669-4A55-AD50-F96EB77B9F0A}" dt="2021-05-08T19:49:13.017" v="584" actId="14734"/>
      <pc:docMkLst>
        <pc:docMk/>
      </pc:docMkLst>
      <pc:sldChg chg="addSp delSp modSp mod setBg addAnim setClrOvrMap">
        <pc:chgData name=" " userId="9de9514f295d26bc" providerId="LiveId" clId="{EBDB051F-5669-4A55-AD50-F96EB77B9F0A}" dt="2021-03-28T21:49:42.395" v="558" actId="14100"/>
        <pc:sldMkLst>
          <pc:docMk/>
          <pc:sldMk cId="1636976244" sldId="256"/>
        </pc:sldMkLst>
        <pc:spChg chg="mod">
          <ac:chgData name=" " userId="9de9514f295d26bc" providerId="LiveId" clId="{EBDB051F-5669-4A55-AD50-F96EB77B9F0A}" dt="2021-03-28T21:47:53.684" v="541" actId="26606"/>
          <ac:spMkLst>
            <pc:docMk/>
            <pc:sldMk cId="1636976244" sldId="256"/>
            <ac:spMk id="2" creationId="{CF65C8AA-7E0D-4B16-9668-425BC9E04FF1}"/>
          </ac:spMkLst>
        </pc:spChg>
        <pc:spChg chg="mod">
          <ac:chgData name=" " userId="9de9514f295d26bc" providerId="LiveId" clId="{EBDB051F-5669-4A55-AD50-F96EB77B9F0A}" dt="2021-03-28T21:47:53.684" v="541" actId="26606"/>
          <ac:spMkLst>
            <pc:docMk/>
            <pc:sldMk cId="1636976244" sldId="256"/>
            <ac:spMk id="3" creationId="{CF90D260-320B-4B26-9E83-00B01A02A6BD}"/>
          </ac:spMkLst>
        </pc:spChg>
        <pc:spChg chg="mod ord">
          <ac:chgData name=" " userId="9de9514f295d26bc" providerId="LiveId" clId="{EBDB051F-5669-4A55-AD50-F96EB77B9F0A}" dt="2021-03-28T21:47:53.684" v="541" actId="26606"/>
          <ac:spMkLst>
            <pc:docMk/>
            <pc:sldMk cId="1636976244" sldId="256"/>
            <ac:spMk id="4" creationId="{B1FFD07B-903B-4920-A3F7-3D27B0267D5E}"/>
          </ac:spMkLst>
        </pc:spChg>
        <pc:spChg chg="del">
          <ac:chgData name=" " userId="9de9514f295d26bc" providerId="LiveId" clId="{EBDB051F-5669-4A55-AD50-F96EB77B9F0A}" dt="2021-03-28T21:47:53.684" v="541" actId="26606"/>
          <ac:spMkLst>
            <pc:docMk/>
            <pc:sldMk cId="1636976244" sldId="256"/>
            <ac:spMk id="18" creationId="{8E482A67-6CD8-49D7-9F85-52ECF99152D0}"/>
          </ac:spMkLst>
        </pc:spChg>
        <pc:spChg chg="del">
          <ac:chgData name=" " userId="9de9514f295d26bc" providerId="LiveId" clId="{EBDB051F-5669-4A55-AD50-F96EB77B9F0A}" dt="2021-03-28T21:47:53.684" v="541" actId="26606"/>
          <ac:spMkLst>
            <pc:docMk/>
            <pc:sldMk cId="1636976244" sldId="256"/>
            <ac:spMk id="19" creationId="{418F941B-B7E9-44F2-9A2C-5D35ACF9A678}"/>
          </ac:spMkLst>
        </pc:spChg>
        <pc:spChg chg="add">
          <ac:chgData name=" " userId="9de9514f295d26bc" providerId="LiveId" clId="{EBDB051F-5669-4A55-AD50-F96EB77B9F0A}" dt="2021-03-28T21:47:53.684" v="541" actId="26606"/>
          <ac:spMkLst>
            <pc:docMk/>
            <pc:sldMk cId="1636976244" sldId="256"/>
            <ac:spMk id="71" creationId="{93A46EEB-10AB-4E52-AF22-A848AE9259F9}"/>
          </ac:spMkLst>
        </pc:spChg>
        <pc:picChg chg="del">
          <ac:chgData name=" " userId="9de9514f295d26bc" providerId="LiveId" clId="{EBDB051F-5669-4A55-AD50-F96EB77B9F0A}" dt="2021-03-28T19:49:39.513" v="4" actId="478"/>
          <ac:picMkLst>
            <pc:docMk/>
            <pc:sldMk cId="1636976244" sldId="256"/>
            <ac:picMk id="5" creationId="{FCE0AE64-D59D-48EB-869C-829B1CC2C417}"/>
          </ac:picMkLst>
        </pc:picChg>
        <pc:picChg chg="add mod">
          <ac:chgData name=" " userId="9de9514f295d26bc" providerId="LiveId" clId="{EBDB051F-5669-4A55-AD50-F96EB77B9F0A}" dt="2021-03-28T21:49:42.395" v="558" actId="14100"/>
          <ac:picMkLst>
            <pc:docMk/>
            <pc:sldMk cId="1636976244" sldId="256"/>
            <ac:picMk id="1026" creationId="{C48A2BB2-AAAB-4C88-AF1B-CB3404FAC741}"/>
          </ac:picMkLst>
        </pc:picChg>
      </pc:sldChg>
      <pc:sldChg chg="addSp delSp modSp mod">
        <pc:chgData name=" " userId="9de9514f295d26bc" providerId="LiveId" clId="{EBDB051F-5669-4A55-AD50-F96EB77B9F0A}" dt="2021-05-08T19:49:13.017" v="584" actId="14734"/>
        <pc:sldMkLst>
          <pc:docMk/>
          <pc:sldMk cId="3478863655" sldId="257"/>
        </pc:sldMkLst>
        <pc:spChg chg="add del mod">
          <ac:chgData name=" " userId="9de9514f295d26bc" providerId="LiveId" clId="{EBDB051F-5669-4A55-AD50-F96EB77B9F0A}" dt="2021-03-28T19:50:34.327" v="26" actId="478"/>
          <ac:spMkLst>
            <pc:docMk/>
            <pc:sldMk cId="3478863655" sldId="257"/>
            <ac:spMk id="2" creationId="{A17DC538-F924-46A5-9F88-0915372FF9EE}"/>
          </ac:spMkLst>
        </pc:spChg>
        <pc:spChg chg="mod">
          <ac:chgData name=" " userId="9de9514f295d26bc" providerId="LiveId" clId="{EBDB051F-5669-4A55-AD50-F96EB77B9F0A}" dt="2021-03-28T19:50:14.008" v="18" actId="20577"/>
          <ac:spMkLst>
            <pc:docMk/>
            <pc:sldMk cId="3478863655" sldId="257"/>
            <ac:spMk id="5" creationId="{BB31CEAA-C6A6-4394-9B96-DF1AE472C8E8}"/>
          </ac:spMkLst>
        </pc:spChg>
        <pc:graphicFrameChg chg="add mod modGraphic">
          <ac:chgData name=" " userId="9de9514f295d26bc" providerId="LiveId" clId="{EBDB051F-5669-4A55-AD50-F96EB77B9F0A}" dt="2021-05-08T19:49:13.017" v="584" actId="14734"/>
          <ac:graphicFrameMkLst>
            <pc:docMk/>
            <pc:sldMk cId="3478863655" sldId="257"/>
            <ac:graphicFrameMk id="3" creationId="{B39F9F54-3A57-4051-B3A8-1EAA6BC6468F}"/>
          </ac:graphicFrameMkLst>
        </pc:graphicFrameChg>
        <pc:picChg chg="del">
          <ac:chgData name=" " userId="9de9514f295d26bc" providerId="LiveId" clId="{EBDB051F-5669-4A55-AD50-F96EB77B9F0A}" dt="2021-03-28T19:49:19.209" v="1" actId="478"/>
          <ac:picMkLst>
            <pc:docMk/>
            <pc:sldMk cId="3478863655" sldId="257"/>
            <ac:picMk id="4" creationId="{7084A5F8-90A3-4994-B757-60F37AB96298}"/>
          </ac:picMkLst>
        </pc:picChg>
        <pc:picChg chg="del">
          <ac:chgData name=" " userId="9de9514f295d26bc" providerId="LiveId" clId="{EBDB051F-5669-4A55-AD50-F96EB77B9F0A}" dt="2021-03-28T19:49:17.819" v="0" actId="478"/>
          <ac:picMkLst>
            <pc:docMk/>
            <pc:sldMk cId="3478863655" sldId="257"/>
            <ac:picMk id="12" creationId="{E2F0C8A7-B560-46D0-9649-FDF1AED6ED89}"/>
          </ac:picMkLst>
        </pc:picChg>
      </pc:sldChg>
      <pc:sldChg chg="del">
        <pc:chgData name=" " userId="9de9514f295d26bc" providerId="LiveId" clId="{EBDB051F-5669-4A55-AD50-F96EB77B9F0A}" dt="2021-03-28T19:49:24.651" v="2" actId="47"/>
        <pc:sldMkLst>
          <pc:docMk/>
          <pc:sldMk cId="1892466526" sldId="258"/>
        </pc:sldMkLst>
      </pc:sldChg>
      <pc:sldChg chg="del">
        <pc:chgData name=" " userId="9de9514f295d26bc" providerId="LiveId" clId="{EBDB051F-5669-4A55-AD50-F96EB77B9F0A}" dt="2021-03-28T19:49:24.651" v="2" actId="47"/>
        <pc:sldMkLst>
          <pc:docMk/>
          <pc:sldMk cId="3427609695" sldId="259"/>
        </pc:sldMkLst>
      </pc:sldChg>
      <pc:sldChg chg="del">
        <pc:chgData name=" " userId="9de9514f295d26bc" providerId="LiveId" clId="{EBDB051F-5669-4A55-AD50-F96EB77B9F0A}" dt="2021-03-28T19:49:24.651" v="2" actId="47"/>
        <pc:sldMkLst>
          <pc:docMk/>
          <pc:sldMk cId="3481168631" sldId="260"/>
        </pc:sldMkLst>
      </pc:sldChg>
      <pc:sldChg chg="del">
        <pc:chgData name=" " userId="9de9514f295d26bc" providerId="LiveId" clId="{EBDB051F-5669-4A55-AD50-F96EB77B9F0A}" dt="2021-03-28T19:49:24.651" v="2" actId="47"/>
        <pc:sldMkLst>
          <pc:docMk/>
          <pc:sldMk cId="1621891177" sldId="262"/>
        </pc:sldMkLst>
      </pc:sldChg>
      <pc:sldChg chg="del">
        <pc:chgData name=" " userId="9de9514f295d26bc" providerId="LiveId" clId="{EBDB051F-5669-4A55-AD50-F96EB77B9F0A}" dt="2021-03-28T19:49:24.651" v="2" actId="47"/>
        <pc:sldMkLst>
          <pc:docMk/>
          <pc:sldMk cId="2045653031" sldId="263"/>
        </pc:sldMkLst>
      </pc:sldChg>
      <pc:sldChg chg="del">
        <pc:chgData name=" " userId="9de9514f295d26bc" providerId="LiveId" clId="{EBDB051F-5669-4A55-AD50-F96EB77B9F0A}" dt="2021-03-28T19:49:26.929" v="3" actId="47"/>
        <pc:sldMkLst>
          <pc:docMk/>
          <pc:sldMk cId="1549360018" sldId="264"/>
        </pc:sldMkLst>
      </pc:sldChg>
      <pc:sldChg chg="del">
        <pc:chgData name=" " userId="9de9514f295d26bc" providerId="LiveId" clId="{EBDB051F-5669-4A55-AD50-F96EB77B9F0A}" dt="2021-03-28T19:49:24.651" v="2" actId="47"/>
        <pc:sldMkLst>
          <pc:docMk/>
          <pc:sldMk cId="3158163825" sldId="265"/>
        </pc:sldMkLst>
      </pc:sldChg>
    </pc:docChg>
  </pc:docChgLst>
  <pc:docChgLst>
    <pc:chgData name=" " userId="9de9514f295d26bc" providerId="LiveId" clId="{5569C61A-FE2D-4A73-9687-A5D002B4D96C}"/>
    <pc:docChg chg="undo redo custSel mod addSld delSld modSld">
      <pc:chgData name=" " userId="9de9514f295d26bc" providerId="LiveId" clId="{5569C61A-FE2D-4A73-9687-A5D002B4D96C}" dt="2020-03-05T00:22:55.640" v="690" actId="478"/>
      <pc:docMkLst>
        <pc:docMk/>
      </pc:docMkLst>
      <pc:sldChg chg="addSp delSp modSp add">
        <pc:chgData name=" " userId="9de9514f295d26bc" providerId="LiveId" clId="{5569C61A-FE2D-4A73-9687-A5D002B4D96C}" dt="2020-03-05T00:22:55.640" v="690" actId="478"/>
        <pc:sldMkLst>
          <pc:docMk/>
          <pc:sldMk cId="1636976244" sldId="256"/>
        </pc:sldMkLst>
        <pc:spChg chg="mod">
          <ac:chgData name=" " userId="9de9514f295d26bc" providerId="LiveId" clId="{5569C61A-FE2D-4A73-9687-A5D002B4D96C}" dt="2020-02-24T00:03:23.898" v="79"/>
          <ac:spMkLst>
            <pc:docMk/>
            <pc:sldMk cId="1636976244" sldId="256"/>
            <ac:spMk id="2" creationId="{CF65C8AA-7E0D-4B16-9668-425BC9E04FF1}"/>
          </ac:spMkLst>
        </pc:spChg>
        <pc:spChg chg="mod">
          <ac:chgData name=" " userId="9de9514f295d26bc" providerId="LiveId" clId="{5569C61A-FE2D-4A73-9687-A5D002B4D96C}" dt="2020-02-24T00:05:50.055" v="116"/>
          <ac:spMkLst>
            <pc:docMk/>
            <pc:sldMk cId="1636976244" sldId="256"/>
            <ac:spMk id="3" creationId="{CF90D260-320B-4B26-9E83-00B01A02A6BD}"/>
          </ac:spMkLst>
        </pc:spChg>
        <pc:spChg chg="add mod">
          <ac:chgData name=" " userId="9de9514f295d26bc" providerId="LiveId" clId="{5569C61A-FE2D-4A73-9687-A5D002B4D96C}" dt="2020-02-24T00:02:37.289" v="71" actId="122"/>
          <ac:spMkLst>
            <pc:docMk/>
            <pc:sldMk cId="1636976244" sldId="256"/>
            <ac:spMk id="4" creationId="{5C18B5F5-3EFB-4DC1-A77A-1E4057B28B8E}"/>
          </ac:spMkLst>
        </pc:spChg>
        <pc:graphicFrameChg chg="add del mod">
          <ac:chgData name=" " userId="9de9514f295d26bc" providerId="LiveId" clId="{5569C61A-FE2D-4A73-9687-A5D002B4D96C}" dt="2020-03-05T00:22:55.640" v="690" actId="478"/>
          <ac:graphicFrameMkLst>
            <pc:docMk/>
            <pc:sldMk cId="1636976244" sldId="256"/>
            <ac:graphicFrameMk id="5" creationId="{DB15C9CD-1F86-4C03-8E2B-F858F5074D8D}"/>
          </ac:graphicFrameMkLst>
        </pc:graphicFrameChg>
      </pc:sldChg>
      <pc:sldChg chg="add del">
        <pc:chgData name=" " userId="9de9514f295d26bc" providerId="LiveId" clId="{5569C61A-FE2D-4A73-9687-A5D002B4D96C}" dt="2020-02-24T00:07:55.211" v="118" actId="2696"/>
        <pc:sldMkLst>
          <pc:docMk/>
          <pc:sldMk cId="611266794" sldId="257"/>
        </pc:sldMkLst>
      </pc:sldChg>
      <pc:sldChg chg="addSp delSp modSp add">
        <pc:chgData name=" " userId="9de9514f295d26bc" providerId="LiveId" clId="{5569C61A-FE2D-4A73-9687-A5D002B4D96C}" dt="2020-02-24T01:04:58.544" v="538" actId="255"/>
        <pc:sldMkLst>
          <pc:docMk/>
          <pc:sldMk cId="3889762266" sldId="258"/>
        </pc:sldMkLst>
        <pc:spChg chg="mod">
          <ac:chgData name=" " userId="9de9514f295d26bc" providerId="LiveId" clId="{5569C61A-FE2D-4A73-9687-A5D002B4D96C}" dt="2020-02-24T00:29:30.465" v="300" actId="113"/>
          <ac:spMkLst>
            <pc:docMk/>
            <pc:sldMk cId="3889762266" sldId="258"/>
            <ac:spMk id="2" creationId="{63868A95-6781-4505-ADCF-A3C2FE19E4A3}"/>
          </ac:spMkLst>
        </pc:spChg>
        <pc:spChg chg="del">
          <ac:chgData name=" " userId="9de9514f295d26bc" providerId="LiveId" clId="{5569C61A-FE2D-4A73-9687-A5D002B4D96C}" dt="2020-02-24T00:18:39.627" v="198"/>
          <ac:spMkLst>
            <pc:docMk/>
            <pc:sldMk cId="3889762266" sldId="258"/>
            <ac:spMk id="3" creationId="{8854084E-4246-4417-8FFB-6D1E4D89E528}"/>
          </ac:spMkLst>
        </pc:spChg>
        <pc:spChg chg="mod">
          <ac:chgData name=" " userId="9de9514f295d26bc" providerId="LiveId" clId="{5569C61A-FE2D-4A73-9687-A5D002B4D96C}" dt="2020-02-24T01:04:58.544" v="538" actId="255"/>
          <ac:spMkLst>
            <pc:docMk/>
            <pc:sldMk cId="3889762266" sldId="258"/>
            <ac:spMk id="4" creationId="{B171A1BC-A339-4ACD-B8FD-CCF349F92BFB}"/>
          </ac:spMkLst>
        </pc:spChg>
        <pc:spChg chg="add del">
          <ac:chgData name=" " userId="9de9514f295d26bc" providerId="LiveId" clId="{5569C61A-FE2D-4A73-9687-A5D002B4D96C}" dt="2020-02-24T00:11:59.730" v="137"/>
          <ac:spMkLst>
            <pc:docMk/>
            <pc:sldMk cId="3889762266" sldId="258"/>
            <ac:spMk id="5" creationId="{7590E90F-2F73-4873-83E1-238EC8BFA238}"/>
          </ac:spMkLst>
        </pc:spChg>
        <pc:spChg chg="add del">
          <ac:chgData name=" " userId="9de9514f295d26bc" providerId="LiveId" clId="{5569C61A-FE2D-4A73-9687-A5D002B4D96C}" dt="2020-02-24T00:11:58.878" v="136"/>
          <ac:spMkLst>
            <pc:docMk/>
            <pc:sldMk cId="3889762266" sldId="258"/>
            <ac:spMk id="6" creationId="{71DEFF9D-FF0A-4E95-8168-42598D6916EE}"/>
          </ac:spMkLst>
        </pc:spChg>
        <pc:spChg chg="add del">
          <ac:chgData name=" " userId="9de9514f295d26bc" providerId="LiveId" clId="{5569C61A-FE2D-4A73-9687-A5D002B4D96C}" dt="2020-02-24T00:12:07.057" v="140"/>
          <ac:spMkLst>
            <pc:docMk/>
            <pc:sldMk cId="3889762266" sldId="258"/>
            <ac:spMk id="7" creationId="{59EF5E53-E5E4-49CF-A200-99225325A5F9}"/>
          </ac:spMkLst>
        </pc:spChg>
        <pc:spChg chg="add del">
          <ac:chgData name=" " userId="9de9514f295d26bc" providerId="LiveId" clId="{5569C61A-FE2D-4A73-9687-A5D002B4D96C}" dt="2020-02-24T00:12:28.784" v="143"/>
          <ac:spMkLst>
            <pc:docMk/>
            <pc:sldMk cId="3889762266" sldId="258"/>
            <ac:spMk id="8" creationId="{CD94FE10-306C-4FE5-86BE-34B6A4BCED46}"/>
          </ac:spMkLst>
        </pc:spChg>
        <pc:spChg chg="add del">
          <ac:chgData name=" " userId="9de9514f295d26bc" providerId="LiveId" clId="{5569C61A-FE2D-4A73-9687-A5D002B4D96C}" dt="2020-02-24T00:12:43.232" v="147"/>
          <ac:spMkLst>
            <pc:docMk/>
            <pc:sldMk cId="3889762266" sldId="258"/>
            <ac:spMk id="9" creationId="{A3400A51-E01F-4630-97C2-EEDD071D9452}"/>
          </ac:spMkLst>
        </pc:spChg>
        <pc:spChg chg="add del">
          <ac:chgData name=" " userId="9de9514f295d26bc" providerId="LiveId" clId="{5569C61A-FE2D-4A73-9687-A5D002B4D96C}" dt="2020-02-24T00:13:05.246" v="153"/>
          <ac:spMkLst>
            <pc:docMk/>
            <pc:sldMk cId="3889762266" sldId="258"/>
            <ac:spMk id="10" creationId="{CB89E9FD-2D0B-4D26-BC1B-7535B906EB1E}"/>
          </ac:spMkLst>
        </pc:spChg>
        <pc:spChg chg="add del">
          <ac:chgData name=" " userId="9de9514f295d26bc" providerId="LiveId" clId="{5569C61A-FE2D-4A73-9687-A5D002B4D96C}" dt="2020-02-24T00:13:16.561" v="156"/>
          <ac:spMkLst>
            <pc:docMk/>
            <pc:sldMk cId="3889762266" sldId="258"/>
            <ac:spMk id="11" creationId="{3196FF56-74BC-4F64-8CCB-EEF3E0A5E80A}"/>
          </ac:spMkLst>
        </pc:spChg>
        <pc:spChg chg="add del">
          <ac:chgData name=" " userId="9de9514f295d26bc" providerId="LiveId" clId="{5569C61A-FE2D-4A73-9687-A5D002B4D96C}" dt="2020-02-24T00:13:21.793" v="164"/>
          <ac:spMkLst>
            <pc:docMk/>
            <pc:sldMk cId="3889762266" sldId="258"/>
            <ac:spMk id="12" creationId="{9A2012D6-B3FC-496E-B884-1161524FEDBE}"/>
          </ac:spMkLst>
        </pc:spChg>
        <pc:picChg chg="add mod">
          <ac:chgData name=" " userId="9de9514f295d26bc" providerId="LiveId" clId="{5569C61A-FE2D-4A73-9687-A5D002B4D96C}" dt="2020-02-24T00:26:00.880" v="271" actId="1036"/>
          <ac:picMkLst>
            <pc:docMk/>
            <pc:sldMk cId="3889762266" sldId="258"/>
            <ac:picMk id="13" creationId="{94F1E579-09EB-447A-AC41-7ECC9700B9EF}"/>
          </ac:picMkLst>
        </pc:picChg>
        <pc:picChg chg="add mod">
          <ac:chgData name=" " userId="9de9514f295d26bc" providerId="LiveId" clId="{5569C61A-FE2D-4A73-9687-A5D002B4D96C}" dt="2020-02-24T00:26:00.880" v="271" actId="1036"/>
          <ac:picMkLst>
            <pc:docMk/>
            <pc:sldMk cId="3889762266" sldId="258"/>
            <ac:picMk id="14" creationId="{D00E6315-7815-47E3-B598-81BC5F779002}"/>
          </ac:picMkLst>
        </pc:picChg>
        <pc:picChg chg="add mod">
          <ac:chgData name=" " userId="9de9514f295d26bc" providerId="LiveId" clId="{5569C61A-FE2D-4A73-9687-A5D002B4D96C}" dt="2020-02-24T00:26:00.880" v="271" actId="1036"/>
          <ac:picMkLst>
            <pc:docMk/>
            <pc:sldMk cId="3889762266" sldId="258"/>
            <ac:picMk id="15" creationId="{4703B63A-127F-403C-86E5-EB8E5BEF763C}"/>
          </ac:picMkLst>
        </pc:picChg>
        <pc:picChg chg="add mod">
          <ac:chgData name=" " userId="9de9514f295d26bc" providerId="LiveId" clId="{5569C61A-FE2D-4A73-9687-A5D002B4D96C}" dt="2020-02-24T00:26:00.880" v="271" actId="1036"/>
          <ac:picMkLst>
            <pc:docMk/>
            <pc:sldMk cId="3889762266" sldId="258"/>
            <ac:picMk id="16" creationId="{986E2F10-A87F-489D-A751-B577B5DC4101}"/>
          </ac:picMkLst>
        </pc:picChg>
        <pc:picChg chg="add del">
          <ac:chgData name=" " userId="9de9514f295d26bc" providerId="LiveId" clId="{5569C61A-FE2D-4A73-9687-A5D002B4D96C}" dt="2020-02-24T00:21:17.424" v="219" actId="478"/>
          <ac:picMkLst>
            <pc:docMk/>
            <pc:sldMk cId="3889762266" sldId="258"/>
            <ac:picMk id="17" creationId="{D445F962-21F1-4EA9-B59E-0799CE453FDF}"/>
          </ac:picMkLst>
        </pc:picChg>
        <pc:picChg chg="add mod">
          <ac:chgData name=" " userId="9de9514f295d26bc" providerId="LiveId" clId="{5569C61A-FE2D-4A73-9687-A5D002B4D96C}" dt="2020-02-24T00:26:00.880" v="271" actId="1036"/>
          <ac:picMkLst>
            <pc:docMk/>
            <pc:sldMk cId="3889762266" sldId="258"/>
            <ac:picMk id="18" creationId="{E19A1BF3-63FD-4612-99C0-C1A9E398F3AA}"/>
          </ac:picMkLst>
        </pc:picChg>
        <pc:picChg chg="add mod">
          <ac:chgData name=" " userId="9de9514f295d26bc" providerId="LiveId" clId="{5569C61A-FE2D-4A73-9687-A5D002B4D96C}" dt="2020-02-24T00:26:00.880" v="271" actId="1036"/>
          <ac:picMkLst>
            <pc:docMk/>
            <pc:sldMk cId="3889762266" sldId="258"/>
            <ac:picMk id="19" creationId="{6AD0368B-5C36-49D5-B6F4-32AE5AAD3678}"/>
          </ac:picMkLst>
        </pc:picChg>
        <pc:picChg chg="add mod">
          <ac:chgData name=" " userId="9de9514f295d26bc" providerId="LiveId" clId="{5569C61A-FE2D-4A73-9687-A5D002B4D96C}" dt="2020-02-24T00:27:37.348" v="280" actId="1076"/>
          <ac:picMkLst>
            <pc:docMk/>
            <pc:sldMk cId="3889762266" sldId="258"/>
            <ac:picMk id="21" creationId="{29A77F14-DB55-4BB2-9F31-46A8BC247B71}"/>
          </ac:picMkLst>
        </pc:picChg>
        <pc:picChg chg="add mod">
          <ac:chgData name=" " userId="9de9514f295d26bc" providerId="LiveId" clId="{5569C61A-FE2D-4A73-9687-A5D002B4D96C}" dt="2020-02-24T00:28:31.027" v="298" actId="1035"/>
          <ac:picMkLst>
            <pc:docMk/>
            <pc:sldMk cId="3889762266" sldId="258"/>
            <ac:picMk id="23" creationId="{FEFC678B-5387-44D7-B504-E03AC39F2973}"/>
          </ac:picMkLst>
        </pc:picChg>
        <pc:picChg chg="add mod">
          <ac:chgData name=" " userId="9de9514f295d26bc" providerId="LiveId" clId="{5569C61A-FE2D-4A73-9687-A5D002B4D96C}" dt="2020-02-24T00:27:45.535" v="282" actId="1076"/>
          <ac:picMkLst>
            <pc:docMk/>
            <pc:sldMk cId="3889762266" sldId="258"/>
            <ac:picMk id="24" creationId="{E4A16CBB-A0E2-4BE5-9BDB-D7FAB1A672DC}"/>
          </ac:picMkLst>
        </pc:picChg>
        <pc:picChg chg="add mod">
          <ac:chgData name=" " userId="9de9514f295d26bc" providerId="LiveId" clId="{5569C61A-FE2D-4A73-9687-A5D002B4D96C}" dt="2020-02-24T00:28:10.210" v="288" actId="1076"/>
          <ac:picMkLst>
            <pc:docMk/>
            <pc:sldMk cId="3889762266" sldId="258"/>
            <ac:picMk id="25" creationId="{7CA0959D-70AE-4F36-A709-88F6276916E0}"/>
          </ac:picMkLst>
        </pc:picChg>
        <pc:picChg chg="add mod">
          <ac:chgData name=" " userId="9de9514f295d26bc" providerId="LiveId" clId="{5569C61A-FE2D-4A73-9687-A5D002B4D96C}" dt="2020-02-24T00:28:25.648" v="292" actId="1076"/>
          <ac:picMkLst>
            <pc:docMk/>
            <pc:sldMk cId="3889762266" sldId="258"/>
            <ac:picMk id="26" creationId="{8B9C0498-039C-4A1A-8F7B-11EC850338DA}"/>
          </ac:picMkLst>
        </pc:picChg>
      </pc:sldChg>
      <pc:sldChg chg="addSp delSp modSp add mod setBg setClrOvrMap">
        <pc:chgData name=" " userId="9de9514f295d26bc" providerId="LiveId" clId="{5569C61A-FE2D-4A73-9687-A5D002B4D96C}" dt="2020-02-24T00:56:14.066" v="442" actId="166"/>
        <pc:sldMkLst>
          <pc:docMk/>
          <pc:sldMk cId="2549564640" sldId="259"/>
        </pc:sldMkLst>
        <pc:spChg chg="mod">
          <ac:chgData name=" " userId="9de9514f295d26bc" providerId="LiveId" clId="{5569C61A-FE2D-4A73-9687-A5D002B4D96C}" dt="2020-02-24T00:49:25.236" v="400" actId="26606"/>
          <ac:spMkLst>
            <pc:docMk/>
            <pc:sldMk cId="2549564640" sldId="259"/>
            <ac:spMk id="2" creationId="{63868A95-6781-4505-ADCF-A3C2FE19E4A3}"/>
          </ac:spMkLst>
        </pc:spChg>
        <pc:spChg chg="mod">
          <ac:chgData name=" " userId="9de9514f295d26bc" providerId="LiveId" clId="{5569C61A-FE2D-4A73-9687-A5D002B4D96C}" dt="2020-02-24T00:49:25.236" v="400" actId="26606"/>
          <ac:spMkLst>
            <pc:docMk/>
            <pc:sldMk cId="2549564640" sldId="259"/>
            <ac:spMk id="4" creationId="{B171A1BC-A339-4ACD-B8FD-CCF349F92BFB}"/>
          </ac:spMkLst>
        </pc:spChg>
        <pc:spChg chg="add del mod">
          <ac:chgData name=" " userId="9de9514f295d26bc" providerId="LiveId" clId="{5569C61A-FE2D-4A73-9687-A5D002B4D96C}" dt="2020-02-24T00:49:35.549" v="404" actId="478"/>
          <ac:spMkLst>
            <pc:docMk/>
            <pc:sldMk cId="2549564640" sldId="259"/>
            <ac:spMk id="5" creationId="{65A4C278-9BCD-4569-B43B-ADAB131D7017}"/>
          </ac:spMkLst>
        </pc:spChg>
        <pc:spChg chg="add del mod ord">
          <ac:chgData name=" " userId="9de9514f295d26bc" providerId="LiveId" clId="{5569C61A-FE2D-4A73-9687-A5D002B4D96C}" dt="2020-02-24T00:55:28.695" v="434" actId="14100"/>
          <ac:spMkLst>
            <pc:docMk/>
            <pc:sldMk cId="2549564640" sldId="259"/>
            <ac:spMk id="12" creationId="{6094A3F9-6A15-4DC0-B0CA-F4F7DD948AB2}"/>
          </ac:spMkLst>
        </pc:spChg>
        <pc:spChg chg="add del">
          <ac:chgData name=" " userId="9de9514f295d26bc" providerId="LiveId" clId="{5569C61A-FE2D-4A73-9687-A5D002B4D96C}" dt="2020-02-24T00:49:25.236" v="400" actId="26606"/>
          <ac:spMkLst>
            <pc:docMk/>
            <pc:sldMk cId="2549564640" sldId="259"/>
            <ac:spMk id="20" creationId="{95CB840F-8E41-4CA5-B79B-25CC80AD234A}"/>
          </ac:spMkLst>
        </pc:spChg>
        <pc:spChg chg="add mod">
          <ac:chgData name=" " userId="9de9514f295d26bc" providerId="LiveId" clId="{5569C61A-FE2D-4A73-9687-A5D002B4D96C}" dt="2020-02-24T00:55:43.396" v="437" actId="14100"/>
          <ac:spMkLst>
            <pc:docMk/>
            <pc:sldMk cId="2549564640" sldId="259"/>
            <ac:spMk id="27" creationId="{579286CF-FDDF-470E-AF7F-7A1BBAA31736}"/>
          </ac:spMkLst>
        </pc:spChg>
        <pc:spChg chg="add mod">
          <ac:chgData name=" " userId="9de9514f295d26bc" providerId="LiveId" clId="{5569C61A-FE2D-4A73-9687-A5D002B4D96C}" dt="2020-02-24T00:56:05.346" v="441" actId="14100"/>
          <ac:spMkLst>
            <pc:docMk/>
            <pc:sldMk cId="2549564640" sldId="259"/>
            <ac:spMk id="28" creationId="{7698A08F-4F02-4681-9BFF-399CADD12B96}"/>
          </ac:spMkLst>
        </pc:spChg>
        <pc:picChg chg="add del mod">
          <ac:chgData name=" " userId="9de9514f295d26bc" providerId="LiveId" clId="{5569C61A-FE2D-4A73-9687-A5D002B4D96C}" dt="2020-02-24T00:49:27.616" v="401"/>
          <ac:picMkLst>
            <pc:docMk/>
            <pc:sldMk cId="2549564640" sldId="259"/>
            <ac:picMk id="6" creationId="{968B4658-7841-451D-958E-1A985EB5247D}"/>
          </ac:picMkLst>
        </pc:picChg>
        <pc:picChg chg="add mod">
          <ac:chgData name=" " userId="9de9514f295d26bc" providerId="LiveId" clId="{5569C61A-FE2D-4A73-9687-A5D002B4D96C}" dt="2020-02-24T00:49:53.258" v="408" actId="14100"/>
          <ac:picMkLst>
            <pc:docMk/>
            <pc:sldMk cId="2549564640" sldId="259"/>
            <ac:picMk id="7" creationId="{BF1983D1-AA32-4470-A921-9E35887C1F3F}"/>
          </ac:picMkLst>
        </pc:picChg>
        <pc:picChg chg="add mod ord">
          <ac:chgData name=" " userId="9de9514f295d26bc" providerId="LiveId" clId="{5569C61A-FE2D-4A73-9687-A5D002B4D96C}" dt="2020-02-24T00:55:15.366" v="432" actId="166"/>
          <ac:picMkLst>
            <pc:docMk/>
            <pc:sldMk cId="2549564640" sldId="259"/>
            <ac:picMk id="8" creationId="{FDABDDC9-8903-498A-B36D-444772A5A6CB}"/>
          </ac:picMkLst>
        </pc:picChg>
        <pc:picChg chg="add mod ord">
          <ac:chgData name=" " userId="9de9514f295d26bc" providerId="LiveId" clId="{5569C61A-FE2D-4A73-9687-A5D002B4D96C}" dt="2020-02-24T00:55:48.003" v="438" actId="166"/>
          <ac:picMkLst>
            <pc:docMk/>
            <pc:sldMk cId="2549564640" sldId="259"/>
            <ac:picMk id="9" creationId="{305602E8-A095-493B-8B7E-3AC98986594F}"/>
          </ac:picMkLst>
        </pc:picChg>
        <pc:picChg chg="add mod ord">
          <ac:chgData name=" " userId="9de9514f295d26bc" providerId="LiveId" clId="{5569C61A-FE2D-4A73-9687-A5D002B4D96C}" dt="2020-02-24T00:56:14.066" v="442" actId="166"/>
          <ac:picMkLst>
            <pc:docMk/>
            <pc:sldMk cId="2549564640" sldId="259"/>
            <ac:picMk id="10" creationId="{5F2CF024-87E9-49D7-884C-A2261FA0C51E}"/>
          </ac:picMkLst>
        </pc:picChg>
        <pc:picChg chg="add del">
          <ac:chgData name=" " userId="9de9514f295d26bc" providerId="LiveId" clId="{5569C61A-FE2D-4A73-9687-A5D002B4D96C}" dt="2020-02-24T00:49:16.207" v="396" actId="26606"/>
          <ac:picMkLst>
            <pc:docMk/>
            <pc:sldMk cId="2549564640" sldId="259"/>
            <ac:picMk id="11" creationId="{B536FA4E-0152-4E27-91DA-0FC22D1846BB}"/>
          </ac:picMkLst>
        </pc:picChg>
        <pc:picChg chg="del">
          <ac:chgData name=" " userId="9de9514f295d26bc" providerId="LiveId" clId="{5569C61A-FE2D-4A73-9687-A5D002B4D96C}" dt="2020-02-24T00:30:32.716" v="302" actId="478"/>
          <ac:picMkLst>
            <pc:docMk/>
            <pc:sldMk cId="2549564640" sldId="259"/>
            <ac:picMk id="13" creationId="{94F1E579-09EB-447A-AC41-7ECC9700B9EF}"/>
          </ac:picMkLst>
        </pc:picChg>
        <pc:picChg chg="del">
          <ac:chgData name=" " userId="9de9514f295d26bc" providerId="LiveId" clId="{5569C61A-FE2D-4A73-9687-A5D002B4D96C}" dt="2020-02-24T00:30:37.796" v="303" actId="478"/>
          <ac:picMkLst>
            <pc:docMk/>
            <pc:sldMk cId="2549564640" sldId="259"/>
            <ac:picMk id="14" creationId="{D00E6315-7815-47E3-B598-81BC5F779002}"/>
          </ac:picMkLst>
        </pc:picChg>
        <pc:picChg chg="del">
          <ac:chgData name=" " userId="9de9514f295d26bc" providerId="LiveId" clId="{5569C61A-FE2D-4A73-9687-A5D002B4D96C}" dt="2020-02-24T00:30:37.796" v="303" actId="478"/>
          <ac:picMkLst>
            <pc:docMk/>
            <pc:sldMk cId="2549564640" sldId="259"/>
            <ac:picMk id="15" creationId="{4703B63A-127F-403C-86E5-EB8E5BEF763C}"/>
          </ac:picMkLst>
        </pc:picChg>
        <pc:picChg chg="del">
          <ac:chgData name=" " userId="9de9514f295d26bc" providerId="LiveId" clId="{5569C61A-FE2D-4A73-9687-A5D002B4D96C}" dt="2020-02-24T00:30:37.796" v="303" actId="478"/>
          <ac:picMkLst>
            <pc:docMk/>
            <pc:sldMk cId="2549564640" sldId="259"/>
            <ac:picMk id="16" creationId="{986E2F10-A87F-489D-A751-B577B5DC4101}"/>
          </ac:picMkLst>
        </pc:picChg>
        <pc:picChg chg="add del">
          <ac:chgData name=" " userId="9de9514f295d26bc" providerId="LiveId" clId="{5569C61A-FE2D-4A73-9687-A5D002B4D96C}" dt="2020-02-24T00:49:21.471" v="398" actId="26606"/>
          <ac:picMkLst>
            <pc:docMk/>
            <pc:sldMk cId="2549564640" sldId="259"/>
            <ac:picMk id="17" creationId="{7AEE9CAC-347C-43C2-AE87-6BC5566E6068}"/>
          </ac:picMkLst>
        </pc:picChg>
        <pc:picChg chg="del">
          <ac:chgData name=" " userId="9de9514f295d26bc" providerId="LiveId" clId="{5569C61A-FE2D-4A73-9687-A5D002B4D96C}" dt="2020-02-24T00:30:37.796" v="303" actId="478"/>
          <ac:picMkLst>
            <pc:docMk/>
            <pc:sldMk cId="2549564640" sldId="259"/>
            <ac:picMk id="18" creationId="{E19A1BF3-63FD-4612-99C0-C1A9E398F3AA}"/>
          </ac:picMkLst>
        </pc:picChg>
        <pc:picChg chg="del">
          <ac:chgData name=" " userId="9de9514f295d26bc" providerId="LiveId" clId="{5569C61A-FE2D-4A73-9687-A5D002B4D96C}" dt="2020-02-24T00:30:37.796" v="303" actId="478"/>
          <ac:picMkLst>
            <pc:docMk/>
            <pc:sldMk cId="2549564640" sldId="259"/>
            <ac:picMk id="19" creationId="{6AD0368B-5C36-49D5-B6F4-32AE5AAD3678}"/>
          </ac:picMkLst>
        </pc:picChg>
        <pc:picChg chg="del">
          <ac:chgData name=" " userId="9de9514f295d26bc" providerId="LiveId" clId="{5569C61A-FE2D-4A73-9687-A5D002B4D96C}" dt="2020-02-24T00:30:37.796" v="303" actId="478"/>
          <ac:picMkLst>
            <pc:docMk/>
            <pc:sldMk cId="2549564640" sldId="259"/>
            <ac:picMk id="21" creationId="{29A77F14-DB55-4BB2-9F31-46A8BC247B71}"/>
          </ac:picMkLst>
        </pc:picChg>
        <pc:picChg chg="del">
          <ac:chgData name=" " userId="9de9514f295d26bc" providerId="LiveId" clId="{5569C61A-FE2D-4A73-9687-A5D002B4D96C}" dt="2020-02-24T00:30:37.796" v="303" actId="478"/>
          <ac:picMkLst>
            <pc:docMk/>
            <pc:sldMk cId="2549564640" sldId="259"/>
            <ac:picMk id="23" creationId="{FEFC678B-5387-44D7-B504-E03AC39F2973}"/>
          </ac:picMkLst>
        </pc:picChg>
        <pc:picChg chg="del">
          <ac:chgData name=" " userId="9de9514f295d26bc" providerId="LiveId" clId="{5569C61A-FE2D-4A73-9687-A5D002B4D96C}" dt="2020-02-24T00:30:37.796" v="303" actId="478"/>
          <ac:picMkLst>
            <pc:docMk/>
            <pc:sldMk cId="2549564640" sldId="259"/>
            <ac:picMk id="24" creationId="{E4A16CBB-A0E2-4BE5-9BDB-D7FAB1A672DC}"/>
          </ac:picMkLst>
        </pc:picChg>
        <pc:picChg chg="del">
          <ac:chgData name=" " userId="9de9514f295d26bc" providerId="LiveId" clId="{5569C61A-FE2D-4A73-9687-A5D002B4D96C}" dt="2020-02-24T00:30:37.796" v="303" actId="478"/>
          <ac:picMkLst>
            <pc:docMk/>
            <pc:sldMk cId="2549564640" sldId="259"/>
            <ac:picMk id="25" creationId="{7CA0959D-70AE-4F36-A709-88F6276916E0}"/>
          </ac:picMkLst>
        </pc:picChg>
        <pc:picChg chg="del">
          <ac:chgData name=" " userId="9de9514f295d26bc" providerId="LiveId" clId="{5569C61A-FE2D-4A73-9687-A5D002B4D96C}" dt="2020-02-24T00:30:37.796" v="303" actId="478"/>
          <ac:picMkLst>
            <pc:docMk/>
            <pc:sldMk cId="2549564640" sldId="259"/>
            <ac:picMk id="26" creationId="{8B9C0498-039C-4A1A-8F7B-11EC850338DA}"/>
          </ac:picMkLst>
        </pc:picChg>
      </pc:sldChg>
      <pc:sldChg chg="add del">
        <pc:chgData name=" " userId="9de9514f295d26bc" providerId="LiveId" clId="{5569C61A-FE2D-4A73-9687-A5D002B4D96C}" dt="2020-02-24T00:37:41.096" v="380" actId="2696"/>
        <pc:sldMkLst>
          <pc:docMk/>
          <pc:sldMk cId="313466214" sldId="260"/>
        </pc:sldMkLst>
      </pc:sldChg>
      <pc:sldChg chg="addSp delSp modSp add mod setBg">
        <pc:chgData name=" " userId="9de9514f295d26bc" providerId="LiveId" clId="{5569C61A-FE2D-4A73-9687-A5D002B4D96C}" dt="2020-02-24T01:03:49.085" v="528" actId="122"/>
        <pc:sldMkLst>
          <pc:docMk/>
          <pc:sldMk cId="1077816686" sldId="260"/>
        </pc:sldMkLst>
        <pc:spChg chg="mod">
          <ac:chgData name=" " userId="9de9514f295d26bc" providerId="LiveId" clId="{5569C61A-FE2D-4A73-9687-A5D002B4D96C}" dt="2020-02-24T01:03:49.085" v="528" actId="122"/>
          <ac:spMkLst>
            <pc:docMk/>
            <pc:sldMk cId="1077816686" sldId="260"/>
            <ac:spMk id="2" creationId="{63868A95-6781-4505-ADCF-A3C2FE19E4A3}"/>
          </ac:spMkLst>
        </pc:spChg>
        <pc:spChg chg="del">
          <ac:chgData name=" " userId="9de9514f295d26bc" providerId="LiveId" clId="{5569C61A-FE2D-4A73-9687-A5D002B4D96C}" dt="2020-02-24T00:57:16.485" v="443" actId="478"/>
          <ac:spMkLst>
            <pc:docMk/>
            <pc:sldMk cId="1077816686" sldId="260"/>
            <ac:spMk id="4" creationId="{B171A1BC-A339-4ACD-B8FD-CCF349F92BFB}"/>
          </ac:spMkLst>
        </pc:spChg>
        <pc:spChg chg="del">
          <ac:chgData name=" " userId="9de9514f295d26bc" providerId="LiveId" clId="{5569C61A-FE2D-4A73-9687-A5D002B4D96C}" dt="2020-02-24T01:01:05.076" v="447"/>
          <ac:spMkLst>
            <pc:docMk/>
            <pc:sldMk cId="1077816686" sldId="260"/>
            <ac:spMk id="5" creationId="{65A4C278-9BCD-4569-B43B-ADAB131D7017}"/>
          </ac:spMkLst>
        </pc:spChg>
        <pc:spChg chg="add del mod">
          <ac:chgData name=" " userId="9de9514f295d26bc" providerId="LiveId" clId="{5569C61A-FE2D-4A73-9687-A5D002B4D96C}" dt="2020-02-24T01:02:33.424" v="451" actId="478"/>
          <ac:spMkLst>
            <pc:docMk/>
            <pc:sldMk cId="1077816686" sldId="260"/>
            <ac:spMk id="6" creationId="{51CE2995-C229-4A90-A60D-D27C7DAFC059}"/>
          </ac:spMkLst>
        </pc:spChg>
        <pc:picChg chg="add mod ord">
          <ac:chgData name=" " userId="9de9514f295d26bc" providerId="LiveId" clId="{5569C61A-FE2D-4A73-9687-A5D002B4D96C}" dt="2020-02-24T01:03:37.033" v="525" actId="208"/>
          <ac:picMkLst>
            <pc:docMk/>
            <pc:sldMk cId="1077816686" sldId="260"/>
            <ac:picMk id="7" creationId="{AE366EF6-88E9-4153-84EF-71E4DD4DC2C8}"/>
          </ac:picMkLst>
        </pc:picChg>
        <pc:picChg chg="add mod ord">
          <ac:chgData name=" " userId="9de9514f295d26bc" providerId="LiveId" clId="{5569C61A-FE2D-4A73-9687-A5D002B4D96C}" dt="2020-02-24T01:03:33.134" v="524" actId="208"/>
          <ac:picMkLst>
            <pc:docMk/>
            <pc:sldMk cId="1077816686" sldId="260"/>
            <ac:picMk id="8" creationId="{AB5D645C-DE2B-47C5-8169-BF6B47489007}"/>
          </ac:picMkLst>
        </pc:picChg>
      </pc:sldChg>
      <pc:sldChg chg="delSp modSp add del">
        <pc:chgData name=" " userId="9de9514f295d26bc" providerId="LiveId" clId="{5569C61A-FE2D-4A73-9687-A5D002B4D96C}" dt="2020-02-24T01:48:17.879" v="687" actId="2696"/>
        <pc:sldMkLst>
          <pc:docMk/>
          <pc:sldMk cId="811241260" sldId="261"/>
        </pc:sldMkLst>
        <pc:spChg chg="mod">
          <ac:chgData name=" " userId="9de9514f295d26bc" providerId="LiveId" clId="{5569C61A-FE2D-4A73-9687-A5D002B4D96C}" dt="2020-02-24T01:11:25.263" v="555" actId="20577"/>
          <ac:spMkLst>
            <pc:docMk/>
            <pc:sldMk cId="811241260" sldId="261"/>
            <ac:spMk id="2" creationId="{CF65C8AA-7E0D-4B16-9668-425BC9E04FF1}"/>
          </ac:spMkLst>
        </pc:spChg>
        <pc:spChg chg="mod">
          <ac:chgData name=" " userId="9de9514f295d26bc" providerId="LiveId" clId="{5569C61A-FE2D-4A73-9687-A5D002B4D96C}" dt="2020-02-24T01:12:31.167" v="644" actId="20577"/>
          <ac:spMkLst>
            <pc:docMk/>
            <pc:sldMk cId="811241260" sldId="261"/>
            <ac:spMk id="3" creationId="{CF90D260-320B-4B26-9E83-00B01A02A6BD}"/>
          </ac:spMkLst>
        </pc:spChg>
        <pc:spChg chg="del mod">
          <ac:chgData name=" " userId="9de9514f295d26bc" providerId="LiveId" clId="{5569C61A-FE2D-4A73-9687-A5D002B4D96C}" dt="2020-02-24T01:11:51.544" v="596"/>
          <ac:spMkLst>
            <pc:docMk/>
            <pc:sldMk cId="811241260" sldId="261"/>
            <ac:spMk id="4" creationId="{5C18B5F5-3EFB-4DC1-A77A-1E4057B28B8E}"/>
          </ac:spMkLst>
        </pc:spChg>
      </pc:sldChg>
      <pc:sldChg chg="addSp delSp modSp add del">
        <pc:chgData name=" " userId="9de9514f295d26bc" providerId="LiveId" clId="{5569C61A-FE2D-4A73-9687-A5D002B4D96C}" dt="2020-02-24T01:48:19.014" v="688" actId="2696"/>
        <pc:sldMkLst>
          <pc:docMk/>
          <pc:sldMk cId="3070392695" sldId="262"/>
        </pc:sldMkLst>
        <pc:spChg chg="del">
          <ac:chgData name=" " userId="9de9514f295d26bc" providerId="LiveId" clId="{5569C61A-FE2D-4A73-9687-A5D002B4D96C}" dt="2020-02-24T01:13:15.248" v="647" actId="478"/>
          <ac:spMkLst>
            <pc:docMk/>
            <pc:sldMk cId="3070392695" sldId="262"/>
            <ac:spMk id="2" creationId="{5A36CDFD-3EB2-42BA-A29D-E59BB347E6A9}"/>
          </ac:spMkLst>
        </pc:spChg>
        <pc:spChg chg="del">
          <ac:chgData name=" " userId="9de9514f295d26bc" providerId="LiveId" clId="{5569C61A-FE2D-4A73-9687-A5D002B4D96C}" dt="2020-02-24T01:13:13.246" v="646" actId="478"/>
          <ac:spMkLst>
            <pc:docMk/>
            <pc:sldMk cId="3070392695" sldId="262"/>
            <ac:spMk id="3" creationId="{0E519E85-D752-46F8-83F3-87C5E9A5195C}"/>
          </ac:spMkLst>
        </pc:spChg>
        <pc:spChg chg="add mod">
          <ac:chgData name=" " userId="9de9514f295d26bc" providerId="LiveId" clId="{5569C61A-FE2D-4A73-9687-A5D002B4D96C}" dt="2020-02-24T01:19:51.385" v="686" actId="1036"/>
          <ac:spMkLst>
            <pc:docMk/>
            <pc:sldMk cId="3070392695" sldId="262"/>
            <ac:spMk id="4" creationId="{A1D21BEB-2A94-4466-A56D-72E6F1001D6D}"/>
          </ac:spMkLst>
        </pc:spChg>
      </pc:sldChg>
    </pc:docChg>
  </pc:docChgLst>
  <pc:docChgLst>
    <pc:chgData name=" " userId="9de9514f295d26bc" providerId="LiveId" clId="{9D21B20A-1995-464E-B81F-528E36DEDC89}"/>
    <pc:docChg chg="undo custSel mod addSld delSld modSld">
      <pc:chgData name=" " userId="9de9514f295d26bc" providerId="LiveId" clId="{9D21B20A-1995-464E-B81F-528E36DEDC89}" dt="2020-05-13T22:29:13.743" v="649" actId="1038"/>
      <pc:docMkLst>
        <pc:docMk/>
      </pc:docMkLst>
      <pc:sldChg chg="addSp delSp modSp mod setBg setClrOvrMap">
        <pc:chgData name=" " userId="9de9514f295d26bc" providerId="LiveId" clId="{9D21B20A-1995-464E-B81F-528E36DEDC89}" dt="2020-05-13T22:29:13.743" v="649" actId="1038"/>
        <pc:sldMkLst>
          <pc:docMk/>
          <pc:sldMk cId="1636976244" sldId="256"/>
        </pc:sldMkLst>
        <pc:spChg chg="mod">
          <ac:chgData name=" " userId="9de9514f295d26bc" providerId="LiveId" clId="{9D21B20A-1995-464E-B81F-528E36DEDC89}" dt="2020-05-10T01:53:15.809" v="132" actId="26606"/>
          <ac:spMkLst>
            <pc:docMk/>
            <pc:sldMk cId="1636976244" sldId="256"/>
            <ac:spMk id="2" creationId="{CF65C8AA-7E0D-4B16-9668-425BC9E04FF1}"/>
          </ac:spMkLst>
        </pc:spChg>
        <pc:spChg chg="mod">
          <ac:chgData name=" " userId="9de9514f295d26bc" providerId="LiveId" clId="{9D21B20A-1995-464E-B81F-528E36DEDC89}" dt="2020-05-10T02:07:51.583" v="258" actId="20577"/>
          <ac:spMkLst>
            <pc:docMk/>
            <pc:sldMk cId="1636976244" sldId="256"/>
            <ac:spMk id="3" creationId="{CF90D260-320B-4B26-9E83-00B01A02A6BD}"/>
          </ac:spMkLst>
        </pc:spChg>
        <pc:spChg chg="del mod">
          <ac:chgData name=" " userId="9de9514f295d26bc" providerId="LiveId" clId="{9D21B20A-1995-464E-B81F-528E36DEDC89}" dt="2020-05-10T01:51:54.116" v="115"/>
          <ac:spMkLst>
            <pc:docMk/>
            <pc:sldMk cId="1636976244" sldId="256"/>
            <ac:spMk id="4" creationId="{5C18B5F5-3EFB-4DC1-A77A-1E4057B28B8E}"/>
          </ac:spMkLst>
        </pc:spChg>
        <pc:spChg chg="add mod">
          <ac:chgData name=" " userId="9de9514f295d26bc" providerId="LiveId" clId="{9D21B20A-1995-464E-B81F-528E36DEDC89}" dt="2020-05-13T22:29:13.743" v="649" actId="1038"/>
          <ac:spMkLst>
            <pc:docMk/>
            <pc:sldMk cId="1636976244" sldId="256"/>
            <ac:spMk id="4" creationId="{B1FFD07B-903B-4920-A3F7-3D27B0267D5E}"/>
          </ac:spMkLst>
        </pc:spChg>
        <pc:spChg chg="add del">
          <ac:chgData name=" " userId="9de9514f295d26bc" providerId="LiveId" clId="{9D21B20A-1995-464E-B81F-528E36DEDC89}" dt="2020-05-10T01:53:15.809" v="132" actId="26606"/>
          <ac:spMkLst>
            <pc:docMk/>
            <pc:sldMk cId="1636976244" sldId="256"/>
            <ac:spMk id="10" creationId="{93A46EEB-10AB-4E52-AF22-A848AE9259F9}"/>
          </ac:spMkLst>
        </pc:spChg>
        <pc:spChg chg="add del">
          <ac:chgData name=" " userId="9de9514f295d26bc" providerId="LiveId" clId="{9D21B20A-1995-464E-B81F-528E36DEDC89}" dt="2020-05-10T01:53:12.179" v="129" actId="26606"/>
          <ac:spMkLst>
            <pc:docMk/>
            <pc:sldMk cId="1636976244" sldId="256"/>
            <ac:spMk id="12" creationId="{8E482A67-6CD8-49D7-9F85-52ECF99152D0}"/>
          </ac:spMkLst>
        </pc:spChg>
        <pc:spChg chg="add del">
          <ac:chgData name=" " userId="9de9514f295d26bc" providerId="LiveId" clId="{9D21B20A-1995-464E-B81F-528E36DEDC89}" dt="2020-05-10T01:53:12.179" v="129" actId="26606"/>
          <ac:spMkLst>
            <pc:docMk/>
            <pc:sldMk cId="1636976244" sldId="256"/>
            <ac:spMk id="13" creationId="{418F941B-B7E9-44F2-9A2C-5D35ACF9A678}"/>
          </ac:spMkLst>
        </pc:spChg>
        <pc:spChg chg="add del">
          <ac:chgData name=" " userId="9de9514f295d26bc" providerId="LiveId" clId="{9D21B20A-1995-464E-B81F-528E36DEDC89}" dt="2020-05-10T01:53:08.148" v="125" actId="26606"/>
          <ac:spMkLst>
            <pc:docMk/>
            <pc:sldMk cId="1636976244" sldId="256"/>
            <ac:spMk id="15" creationId="{8E482A67-6CD8-49D7-9F85-52ECF99152D0}"/>
          </ac:spMkLst>
        </pc:spChg>
        <pc:spChg chg="add del">
          <ac:chgData name=" " userId="9de9514f295d26bc" providerId="LiveId" clId="{9D21B20A-1995-464E-B81F-528E36DEDC89}" dt="2020-05-10T01:53:08.148" v="125" actId="26606"/>
          <ac:spMkLst>
            <pc:docMk/>
            <pc:sldMk cId="1636976244" sldId="256"/>
            <ac:spMk id="17" creationId="{418F941B-B7E9-44F2-9A2C-5D35ACF9A678}"/>
          </ac:spMkLst>
        </pc:spChg>
        <pc:spChg chg="add">
          <ac:chgData name=" " userId="9de9514f295d26bc" providerId="LiveId" clId="{9D21B20A-1995-464E-B81F-528E36DEDC89}" dt="2020-05-10T01:53:15.809" v="132" actId="26606"/>
          <ac:spMkLst>
            <pc:docMk/>
            <pc:sldMk cId="1636976244" sldId="256"/>
            <ac:spMk id="18" creationId="{8E482A67-6CD8-49D7-9F85-52ECF99152D0}"/>
          </ac:spMkLst>
        </pc:spChg>
        <pc:spChg chg="add">
          <ac:chgData name=" " userId="9de9514f295d26bc" providerId="LiveId" clId="{9D21B20A-1995-464E-B81F-528E36DEDC89}" dt="2020-05-10T01:53:15.809" v="132" actId="26606"/>
          <ac:spMkLst>
            <pc:docMk/>
            <pc:sldMk cId="1636976244" sldId="256"/>
            <ac:spMk id="19" creationId="{418F941B-B7E9-44F2-9A2C-5D35ACF9A678}"/>
          </ac:spMkLst>
        </pc:spChg>
        <pc:picChg chg="add mod">
          <ac:chgData name=" " userId="9de9514f295d26bc" providerId="LiveId" clId="{9D21B20A-1995-464E-B81F-528E36DEDC89}" dt="2020-05-10T01:53:15.809" v="132" actId="26606"/>
          <ac:picMkLst>
            <pc:docMk/>
            <pc:sldMk cId="1636976244" sldId="256"/>
            <ac:picMk id="5" creationId="{FCE0AE64-D59D-48EB-869C-829B1CC2C417}"/>
          </ac:picMkLst>
        </pc:picChg>
        <pc:picChg chg="add del">
          <ac:chgData name=" " userId="9de9514f295d26bc" providerId="LiveId" clId="{9D21B20A-1995-464E-B81F-528E36DEDC89}" dt="2020-05-10T01:53:15.805" v="131" actId="26606"/>
          <ac:picMkLst>
            <pc:docMk/>
            <pc:sldMk cId="1636976244" sldId="256"/>
            <ac:picMk id="16" creationId="{9B0DB875-49E3-4B9D-8AAE-D81A127B6647}"/>
          </ac:picMkLst>
        </pc:picChg>
      </pc:sldChg>
      <pc:sldChg chg="addSp delSp modSp add mod setBg">
        <pc:chgData name=" " userId="9de9514f295d26bc" providerId="LiveId" clId="{9D21B20A-1995-464E-B81F-528E36DEDC89}" dt="2020-05-11T01:42:22.069" v="628" actId="14100"/>
        <pc:sldMkLst>
          <pc:docMk/>
          <pc:sldMk cId="3478863655" sldId="257"/>
        </pc:sldMkLst>
        <pc:spChg chg="del">
          <ac:chgData name=" " userId="9de9514f295d26bc" providerId="LiveId" clId="{9D21B20A-1995-464E-B81F-528E36DEDC89}" dt="2020-05-10T01:53:23.338" v="134" actId="478"/>
          <ac:spMkLst>
            <pc:docMk/>
            <pc:sldMk cId="3478863655" sldId="257"/>
            <ac:spMk id="2" creationId="{D98B5CFB-F22A-4DBE-AFD1-D4DBA623CB29}"/>
          </ac:spMkLst>
        </pc:spChg>
        <pc:spChg chg="del">
          <ac:chgData name=" " userId="9de9514f295d26bc" providerId="LiveId" clId="{9D21B20A-1995-464E-B81F-528E36DEDC89}" dt="2020-05-10T01:53:21.643" v="133" actId="478"/>
          <ac:spMkLst>
            <pc:docMk/>
            <pc:sldMk cId="3478863655" sldId="257"/>
            <ac:spMk id="3" creationId="{31AF8C52-7927-4BB3-87B0-872B632A631C}"/>
          </ac:spMkLst>
        </pc:spChg>
        <pc:spChg chg="add mod">
          <ac:chgData name=" " userId="9de9514f295d26bc" providerId="LiveId" clId="{9D21B20A-1995-464E-B81F-528E36DEDC89}" dt="2020-05-10T02:13:18.584" v="325" actId="14100"/>
          <ac:spMkLst>
            <pc:docMk/>
            <pc:sldMk cId="3478863655" sldId="257"/>
            <ac:spMk id="5" creationId="{BB31CEAA-C6A6-4394-9B96-DF1AE472C8E8}"/>
          </ac:spMkLst>
        </pc:spChg>
        <pc:spChg chg="add">
          <ac:chgData name=" " userId="9de9514f295d26bc" providerId="LiveId" clId="{9D21B20A-1995-464E-B81F-528E36DEDC89}" dt="2020-05-10T01:54:05.047" v="144" actId="26606"/>
          <ac:spMkLst>
            <pc:docMk/>
            <pc:sldMk cId="3478863655" sldId="257"/>
            <ac:spMk id="6" creationId="{E24F7045-1B8B-4422-9330-0BC8BF6065E3}"/>
          </ac:spMkLst>
        </pc:spChg>
        <pc:spChg chg="add">
          <ac:chgData name=" " userId="9de9514f295d26bc" providerId="LiveId" clId="{9D21B20A-1995-464E-B81F-528E36DEDC89}" dt="2020-05-10T01:54:05.047" v="144" actId="26606"/>
          <ac:spMkLst>
            <pc:docMk/>
            <pc:sldMk cId="3478863655" sldId="257"/>
            <ac:spMk id="7" creationId="{7ED0B3BD-E968-4364-878A-47D3A6AEF099}"/>
          </ac:spMkLst>
        </pc:spChg>
        <pc:spChg chg="add">
          <ac:chgData name=" " userId="9de9514f295d26bc" providerId="LiveId" clId="{9D21B20A-1995-464E-B81F-528E36DEDC89}" dt="2020-05-10T01:54:05.047" v="144" actId="26606"/>
          <ac:spMkLst>
            <pc:docMk/>
            <pc:sldMk cId="3478863655" sldId="257"/>
            <ac:spMk id="8" creationId="{C8E5BCBF-E5D0-444B-A584-4A5FF79F9D7E}"/>
          </ac:spMkLst>
        </pc:spChg>
        <pc:spChg chg="add del">
          <ac:chgData name=" " userId="9de9514f295d26bc" providerId="LiveId" clId="{9D21B20A-1995-464E-B81F-528E36DEDC89}" dt="2020-05-10T01:53:58.239" v="137" actId="26606"/>
          <ac:spMkLst>
            <pc:docMk/>
            <pc:sldMk cId="3478863655" sldId="257"/>
            <ac:spMk id="9" creationId="{D64A12F0-8158-4372-9761-AD0A6ED30C2E}"/>
          </ac:spMkLst>
        </pc:spChg>
        <pc:spChg chg="mod">
          <ac:chgData name=" " userId="9de9514f295d26bc" providerId="LiveId" clId="{9D21B20A-1995-464E-B81F-528E36DEDC89}" dt="2020-05-10T02:16:48.095" v="439" actId="1076"/>
          <ac:spMkLst>
            <pc:docMk/>
            <pc:sldMk cId="3478863655" sldId="257"/>
            <ac:spMk id="10" creationId="{D4D2B1D3-7802-43B7-9982-D8ADD39B1D6D}"/>
          </ac:spMkLst>
        </pc:spChg>
        <pc:spChg chg="add del">
          <ac:chgData name=" " userId="9de9514f295d26bc" providerId="LiveId" clId="{9D21B20A-1995-464E-B81F-528E36DEDC89}" dt="2020-05-10T01:54:04.226" v="141" actId="26606"/>
          <ac:spMkLst>
            <pc:docMk/>
            <pc:sldMk cId="3478863655" sldId="257"/>
            <ac:spMk id="13" creationId="{F9CF7650-7342-48D6-999E-174C77B5F52E}"/>
          </ac:spMkLst>
        </pc:spChg>
        <pc:spChg chg="add del">
          <ac:chgData name=" " userId="9de9514f295d26bc" providerId="LiveId" clId="{9D21B20A-1995-464E-B81F-528E36DEDC89}" dt="2020-05-10T01:54:04.226" v="141" actId="26606"/>
          <ac:spMkLst>
            <pc:docMk/>
            <pc:sldMk cId="3478863655" sldId="257"/>
            <ac:spMk id="14" creationId="{EB2D286E-2458-46AD-B49E-911912F70897}"/>
          </ac:spMkLst>
        </pc:spChg>
        <pc:picChg chg="add mod">
          <ac:chgData name=" " userId="9de9514f295d26bc" providerId="LiveId" clId="{9D21B20A-1995-464E-B81F-528E36DEDC89}" dt="2020-05-10T01:54:10.162" v="145" actId="27614"/>
          <ac:picMkLst>
            <pc:docMk/>
            <pc:sldMk cId="3478863655" sldId="257"/>
            <ac:picMk id="4" creationId="{7084A5F8-90A3-4994-B757-60F37AB96298}"/>
          </ac:picMkLst>
        </pc:picChg>
        <pc:picChg chg="add del">
          <ac:chgData name=" " userId="9de9514f295d26bc" providerId="LiveId" clId="{9D21B20A-1995-464E-B81F-528E36DEDC89}" dt="2020-05-10T01:54:01.600" v="139" actId="26606"/>
          <ac:picMkLst>
            <pc:docMk/>
            <pc:sldMk cId="3478863655" sldId="257"/>
            <ac:picMk id="11" creationId="{88D2FF5B-DD64-4389-8A61-76F48BB08807}"/>
          </ac:picMkLst>
        </pc:picChg>
        <pc:picChg chg="add mod modCrop">
          <ac:chgData name=" " userId="9de9514f295d26bc" providerId="LiveId" clId="{9D21B20A-1995-464E-B81F-528E36DEDC89}" dt="2020-05-11T01:42:22.069" v="628" actId="14100"/>
          <ac:picMkLst>
            <pc:docMk/>
            <pc:sldMk cId="3478863655" sldId="257"/>
            <ac:picMk id="12" creationId="{E2F0C8A7-B560-46D0-9649-FDF1AED6ED89}"/>
          </ac:picMkLst>
        </pc:picChg>
      </pc:sldChg>
      <pc:sldChg chg="addSp delSp modSp add mod setBg">
        <pc:chgData name=" " userId="9de9514f295d26bc" providerId="LiveId" clId="{9D21B20A-1995-464E-B81F-528E36DEDC89}" dt="2020-05-11T01:27:36.909" v="526" actId="14100"/>
        <pc:sldMkLst>
          <pc:docMk/>
          <pc:sldMk cId="1892466526" sldId="258"/>
        </pc:sldMkLst>
        <pc:spChg chg="del">
          <ac:chgData name=" " userId="9de9514f295d26bc" providerId="LiveId" clId="{9D21B20A-1995-464E-B81F-528E36DEDC89}" dt="2020-05-10T01:54:18.362" v="148" actId="478"/>
          <ac:spMkLst>
            <pc:docMk/>
            <pc:sldMk cId="1892466526" sldId="258"/>
            <ac:spMk id="2" creationId="{4F744B2F-58B7-4B79-AA7F-C96E83DD23D7}"/>
          </ac:spMkLst>
        </pc:spChg>
        <pc:spChg chg="del">
          <ac:chgData name=" " userId="9de9514f295d26bc" providerId="LiveId" clId="{9D21B20A-1995-464E-B81F-528E36DEDC89}" dt="2020-05-10T01:54:16.583" v="147" actId="478"/>
          <ac:spMkLst>
            <pc:docMk/>
            <pc:sldMk cId="1892466526" sldId="258"/>
            <ac:spMk id="3" creationId="{23CEA2C3-34C0-4760-97B8-36D196235789}"/>
          </ac:spMkLst>
        </pc:spChg>
        <pc:spChg chg="mod">
          <ac:chgData name=" " userId="9de9514f295d26bc" providerId="LiveId" clId="{9D21B20A-1995-464E-B81F-528E36DEDC89}" dt="2020-05-10T02:16:55.870" v="440" actId="1076"/>
          <ac:spMkLst>
            <pc:docMk/>
            <pc:sldMk cId="1892466526" sldId="258"/>
            <ac:spMk id="7" creationId="{B7695837-BBAD-4049-8183-79F358F4E8B4}"/>
          </ac:spMkLst>
        </pc:spChg>
        <pc:spChg chg="add del">
          <ac:chgData name=" " userId="9de9514f295d26bc" providerId="LiveId" clId="{9D21B20A-1995-464E-B81F-528E36DEDC89}" dt="2020-05-10T01:58:48.493" v="184" actId="26606"/>
          <ac:spMkLst>
            <pc:docMk/>
            <pc:sldMk cId="1892466526" sldId="258"/>
            <ac:spMk id="10" creationId="{E24F7045-1B8B-4422-9330-0BC8BF6065E3}"/>
          </ac:spMkLst>
        </pc:spChg>
        <pc:spChg chg="add del">
          <ac:chgData name=" " userId="9de9514f295d26bc" providerId="LiveId" clId="{9D21B20A-1995-464E-B81F-528E36DEDC89}" dt="2020-05-10T01:58:48.493" v="184" actId="26606"/>
          <ac:spMkLst>
            <pc:docMk/>
            <pc:sldMk cId="1892466526" sldId="258"/>
            <ac:spMk id="12" creationId="{7ED0B3BD-E968-4364-878A-47D3A6AEF099}"/>
          </ac:spMkLst>
        </pc:spChg>
        <pc:spChg chg="add del">
          <ac:chgData name=" " userId="9de9514f295d26bc" providerId="LiveId" clId="{9D21B20A-1995-464E-B81F-528E36DEDC89}" dt="2020-05-10T01:58:48.493" v="184" actId="26606"/>
          <ac:spMkLst>
            <pc:docMk/>
            <pc:sldMk cId="1892466526" sldId="258"/>
            <ac:spMk id="14" creationId="{C8E5BCBF-E5D0-444B-A584-4A5FF79F9D7E}"/>
          </ac:spMkLst>
        </pc:spChg>
        <pc:spChg chg="add del">
          <ac:chgData name=" " userId="9de9514f295d26bc" providerId="LiveId" clId="{9D21B20A-1995-464E-B81F-528E36DEDC89}" dt="2020-05-10T01:58:43.152" v="177" actId="26606"/>
          <ac:spMkLst>
            <pc:docMk/>
            <pc:sldMk cId="1892466526" sldId="258"/>
            <ac:spMk id="19" creationId="{1237BE7E-4891-403E-A451-64911745167F}"/>
          </ac:spMkLst>
        </pc:spChg>
        <pc:spChg chg="add del">
          <ac:chgData name=" " userId="9de9514f295d26bc" providerId="LiveId" clId="{9D21B20A-1995-464E-B81F-528E36DEDC89}" dt="2020-05-10T01:58:43.152" v="177" actId="26606"/>
          <ac:spMkLst>
            <pc:docMk/>
            <pc:sldMk cId="1892466526" sldId="258"/>
            <ac:spMk id="21" creationId="{DB960A63-C68D-4FD1-AD9F-B6B98B320E0A}"/>
          </ac:spMkLst>
        </pc:spChg>
        <pc:spChg chg="add del">
          <ac:chgData name=" " userId="9de9514f295d26bc" providerId="LiveId" clId="{9D21B20A-1995-464E-B81F-528E36DEDC89}" dt="2020-05-10T01:58:43.152" v="177" actId="26606"/>
          <ac:spMkLst>
            <pc:docMk/>
            <pc:sldMk cId="1892466526" sldId="258"/>
            <ac:spMk id="23" creationId="{2D896C4B-00AB-4C6E-AFB0-68503E8A34F2}"/>
          </ac:spMkLst>
        </pc:spChg>
        <pc:spChg chg="add del">
          <ac:chgData name=" " userId="9de9514f295d26bc" providerId="LiveId" clId="{9D21B20A-1995-464E-B81F-528E36DEDC89}" dt="2020-05-10T01:58:43.152" v="177" actId="26606"/>
          <ac:spMkLst>
            <pc:docMk/>
            <pc:sldMk cId="1892466526" sldId="258"/>
            <ac:spMk id="25" creationId="{BAC8AB2A-3FC8-48A0-82D5-6CC49C3612B4}"/>
          </ac:spMkLst>
        </pc:spChg>
        <pc:spChg chg="add del">
          <ac:chgData name=" " userId="9de9514f295d26bc" providerId="LiveId" clId="{9D21B20A-1995-464E-B81F-528E36DEDC89}" dt="2020-05-10T01:58:43.152" v="177" actId="26606"/>
          <ac:spMkLst>
            <pc:docMk/>
            <pc:sldMk cId="1892466526" sldId="258"/>
            <ac:spMk id="27" creationId="{CE484DC2-EDCE-4AB0-9BEB-D57C33411302}"/>
          </ac:spMkLst>
        </pc:spChg>
        <pc:spChg chg="add mod">
          <ac:chgData name=" " userId="9de9514f295d26bc" providerId="LiveId" clId="{9D21B20A-1995-464E-B81F-528E36DEDC89}" dt="2020-05-10T02:14:13.306" v="404" actId="20577"/>
          <ac:spMkLst>
            <pc:docMk/>
            <pc:sldMk cId="1892466526" sldId="258"/>
            <ac:spMk id="28" creationId="{43ADE643-625C-4C96-B1C5-725D6D666A6B}"/>
          </ac:spMkLst>
        </pc:spChg>
        <pc:spChg chg="add del">
          <ac:chgData name=" " userId="9de9514f295d26bc" providerId="LiveId" clId="{9D21B20A-1995-464E-B81F-528E36DEDC89}" dt="2020-05-10T01:58:46.177" v="179" actId="26606"/>
          <ac:spMkLst>
            <pc:docMk/>
            <pc:sldMk cId="1892466526" sldId="258"/>
            <ac:spMk id="29" creationId="{093797CA-51AE-4245-A8B2-F5D0180522BC}"/>
          </ac:spMkLst>
        </pc:spChg>
        <pc:spChg chg="add del">
          <ac:chgData name=" " userId="9de9514f295d26bc" providerId="LiveId" clId="{9D21B20A-1995-464E-B81F-528E36DEDC89}" dt="2020-05-10T01:58:46.177" v="179" actId="26606"/>
          <ac:spMkLst>
            <pc:docMk/>
            <pc:sldMk cId="1892466526" sldId="258"/>
            <ac:spMk id="30" creationId="{45D13CF6-CAE0-4A88-A734-2A3DBFE89D69}"/>
          </ac:spMkLst>
        </pc:spChg>
        <pc:spChg chg="add del">
          <ac:chgData name=" " userId="9de9514f295d26bc" providerId="LiveId" clId="{9D21B20A-1995-464E-B81F-528E36DEDC89}" dt="2020-05-10T01:58:47.739" v="181" actId="26606"/>
          <ac:spMkLst>
            <pc:docMk/>
            <pc:sldMk cId="1892466526" sldId="258"/>
            <ac:spMk id="32" creationId="{E0BD0B6B-A8B8-4BCA-9449-CB90DE1238C9}"/>
          </ac:spMkLst>
        </pc:spChg>
        <pc:spChg chg="add del">
          <ac:chgData name=" " userId="9de9514f295d26bc" providerId="LiveId" clId="{9D21B20A-1995-464E-B81F-528E36DEDC89}" dt="2020-05-10T01:58:47.739" v="181" actId="26606"/>
          <ac:spMkLst>
            <pc:docMk/>
            <pc:sldMk cId="1892466526" sldId="258"/>
            <ac:spMk id="33" creationId="{B0D40B1C-DA21-4877-A6BC-68469E67544A}"/>
          </ac:spMkLst>
        </pc:spChg>
        <pc:spChg chg="add del">
          <ac:chgData name=" " userId="9de9514f295d26bc" providerId="LiveId" clId="{9D21B20A-1995-464E-B81F-528E36DEDC89}" dt="2020-05-10T01:58:48.478" v="183" actId="26606"/>
          <ac:spMkLst>
            <pc:docMk/>
            <pc:sldMk cId="1892466526" sldId="258"/>
            <ac:spMk id="35" creationId="{093797CA-51AE-4245-A8B2-F5D0180522BC}"/>
          </ac:spMkLst>
        </pc:spChg>
        <pc:spChg chg="add del">
          <ac:chgData name=" " userId="9de9514f295d26bc" providerId="LiveId" clId="{9D21B20A-1995-464E-B81F-528E36DEDC89}" dt="2020-05-10T01:58:48.478" v="183" actId="26606"/>
          <ac:spMkLst>
            <pc:docMk/>
            <pc:sldMk cId="1892466526" sldId="258"/>
            <ac:spMk id="36" creationId="{45D13CF6-CAE0-4A88-A734-2A3DBFE89D69}"/>
          </ac:spMkLst>
        </pc:spChg>
        <pc:spChg chg="add del">
          <ac:chgData name=" " userId="9de9514f295d26bc" providerId="LiveId" clId="{9D21B20A-1995-464E-B81F-528E36DEDC89}" dt="2020-05-10T02:00:18.453" v="198" actId="26606"/>
          <ac:spMkLst>
            <pc:docMk/>
            <pc:sldMk cId="1892466526" sldId="258"/>
            <ac:spMk id="38" creationId="{1237BE7E-4891-403E-A451-64911745167F}"/>
          </ac:spMkLst>
        </pc:spChg>
        <pc:spChg chg="add del">
          <ac:chgData name=" " userId="9de9514f295d26bc" providerId="LiveId" clId="{9D21B20A-1995-464E-B81F-528E36DEDC89}" dt="2020-05-10T02:00:18.453" v="198" actId="26606"/>
          <ac:spMkLst>
            <pc:docMk/>
            <pc:sldMk cId="1892466526" sldId="258"/>
            <ac:spMk id="39" creationId="{DB960A63-C68D-4FD1-AD9F-B6B98B320E0A}"/>
          </ac:spMkLst>
        </pc:spChg>
        <pc:spChg chg="add del">
          <ac:chgData name=" " userId="9de9514f295d26bc" providerId="LiveId" clId="{9D21B20A-1995-464E-B81F-528E36DEDC89}" dt="2020-05-10T02:00:18.453" v="198" actId="26606"/>
          <ac:spMkLst>
            <pc:docMk/>
            <pc:sldMk cId="1892466526" sldId="258"/>
            <ac:spMk id="40" creationId="{2D896C4B-00AB-4C6E-AFB0-68503E8A34F2}"/>
          </ac:spMkLst>
        </pc:spChg>
        <pc:spChg chg="add del">
          <ac:chgData name=" " userId="9de9514f295d26bc" providerId="LiveId" clId="{9D21B20A-1995-464E-B81F-528E36DEDC89}" dt="2020-05-10T02:00:18.453" v="198" actId="26606"/>
          <ac:spMkLst>
            <pc:docMk/>
            <pc:sldMk cId="1892466526" sldId="258"/>
            <ac:spMk id="41" creationId="{BAC8AB2A-3FC8-48A0-82D5-6CC49C3612B4}"/>
          </ac:spMkLst>
        </pc:spChg>
        <pc:spChg chg="add del">
          <ac:chgData name=" " userId="9de9514f295d26bc" providerId="LiveId" clId="{9D21B20A-1995-464E-B81F-528E36DEDC89}" dt="2020-05-10T02:00:18.453" v="198" actId="26606"/>
          <ac:spMkLst>
            <pc:docMk/>
            <pc:sldMk cId="1892466526" sldId="258"/>
            <ac:spMk id="42" creationId="{CE484DC2-EDCE-4AB0-9BEB-D57C33411302}"/>
          </ac:spMkLst>
        </pc:spChg>
        <pc:spChg chg="add">
          <ac:chgData name=" " userId="9de9514f295d26bc" providerId="LiveId" clId="{9D21B20A-1995-464E-B81F-528E36DEDC89}" dt="2020-05-10T02:00:18.453" v="198" actId="26606"/>
          <ac:spMkLst>
            <pc:docMk/>
            <pc:sldMk cId="1892466526" sldId="258"/>
            <ac:spMk id="47" creationId="{7E474281-81D2-445B-80A1-0E2D4738085B}"/>
          </ac:spMkLst>
        </pc:spChg>
        <pc:picChg chg="add del">
          <ac:chgData name=" " userId="9de9514f295d26bc" providerId="LiveId" clId="{9D21B20A-1995-464E-B81F-528E36DEDC89}" dt="2020-05-10T01:54:23.162" v="150"/>
          <ac:picMkLst>
            <pc:docMk/>
            <pc:sldMk cId="1892466526" sldId="258"/>
            <ac:picMk id="4" creationId="{59195D45-DB5A-4FEC-A652-ED9B14C57324}"/>
          </ac:picMkLst>
        </pc:picChg>
        <pc:picChg chg="add del mod modCrop">
          <ac:chgData name=" " userId="9de9514f295d26bc" providerId="LiveId" clId="{9D21B20A-1995-464E-B81F-528E36DEDC89}" dt="2020-05-11T01:10:31.488" v="500" actId="478"/>
          <ac:picMkLst>
            <pc:docMk/>
            <pc:sldMk cId="1892466526" sldId="258"/>
            <ac:picMk id="5" creationId="{978B88F6-88F8-41AA-92B3-42DE6D798511}"/>
          </ac:picMkLst>
        </pc:picChg>
        <pc:picChg chg="add del mod modCrop">
          <ac:chgData name=" " userId="9de9514f295d26bc" providerId="LiveId" clId="{9D21B20A-1995-464E-B81F-528E36DEDC89}" dt="2020-05-11T01:10:30.716" v="499" actId="478"/>
          <ac:picMkLst>
            <pc:docMk/>
            <pc:sldMk cId="1892466526" sldId="258"/>
            <ac:picMk id="6" creationId="{ABA6BDD9-D1EC-4AE8-9757-1380F1A5A8BA}"/>
          </ac:picMkLst>
        </pc:picChg>
        <pc:picChg chg="add mod ord modCrop">
          <ac:chgData name=" " userId="9de9514f295d26bc" providerId="LiveId" clId="{9D21B20A-1995-464E-B81F-528E36DEDC89}" dt="2020-05-11T01:27:26.788" v="525" actId="166"/>
          <ac:picMkLst>
            <pc:docMk/>
            <pc:sldMk cId="1892466526" sldId="258"/>
            <ac:picMk id="8" creationId="{25054B68-2CA7-43DC-B3BC-4AC3F692CD78}"/>
          </ac:picMkLst>
        </pc:picChg>
        <pc:picChg chg="add del mod modCrop">
          <ac:chgData name=" " userId="9de9514f295d26bc" providerId="LiveId" clId="{9D21B20A-1995-464E-B81F-528E36DEDC89}" dt="2020-05-11T01:27:00.754" v="520" actId="478"/>
          <ac:picMkLst>
            <pc:docMk/>
            <pc:sldMk cId="1892466526" sldId="258"/>
            <ac:picMk id="9" creationId="{02863D7F-F4E0-4A2B-AC5E-B9E34E7389B5}"/>
          </ac:picMkLst>
        </pc:picChg>
        <pc:picChg chg="add mod modCrop">
          <ac:chgData name=" " userId="9de9514f295d26bc" providerId="LiveId" clId="{9D21B20A-1995-464E-B81F-528E36DEDC89}" dt="2020-05-11T01:27:36.909" v="526" actId="14100"/>
          <ac:picMkLst>
            <pc:docMk/>
            <pc:sldMk cId="1892466526" sldId="258"/>
            <ac:picMk id="11" creationId="{1A1B6BA4-60E9-4C76-AE7E-05CD86E22F1E}"/>
          </ac:picMkLst>
        </pc:picChg>
      </pc:sldChg>
      <pc:sldChg chg="del">
        <pc:chgData name=" " userId="9de9514f295d26bc" providerId="LiveId" clId="{9D21B20A-1995-464E-B81F-528E36DEDC89}" dt="2020-05-10T01:50:31.359" v="0" actId="2696"/>
        <pc:sldMkLst>
          <pc:docMk/>
          <pc:sldMk cId="3889762266" sldId="258"/>
        </pc:sldMkLst>
      </pc:sldChg>
      <pc:sldChg chg="del">
        <pc:chgData name=" " userId="9de9514f295d26bc" providerId="LiveId" clId="{9D21B20A-1995-464E-B81F-528E36DEDC89}" dt="2020-05-10T01:50:32.504" v="1" actId="2696"/>
        <pc:sldMkLst>
          <pc:docMk/>
          <pc:sldMk cId="2549564640" sldId="259"/>
        </pc:sldMkLst>
      </pc:sldChg>
      <pc:sldChg chg="addSp delSp modSp add mod setBg">
        <pc:chgData name=" " userId="9de9514f295d26bc" providerId="LiveId" clId="{9D21B20A-1995-464E-B81F-528E36DEDC89}" dt="2020-05-11T01:29:33.832" v="539" actId="166"/>
        <pc:sldMkLst>
          <pc:docMk/>
          <pc:sldMk cId="3427609695" sldId="259"/>
        </pc:sldMkLst>
        <pc:spChg chg="mod">
          <ac:chgData name=" " userId="9de9514f295d26bc" providerId="LiveId" clId="{9D21B20A-1995-464E-B81F-528E36DEDC89}" dt="2020-05-10T02:17:01.809" v="441" actId="1076"/>
          <ac:spMkLst>
            <pc:docMk/>
            <pc:sldMk cId="3427609695" sldId="259"/>
            <ac:spMk id="4" creationId="{5D9A9632-6710-41D1-94FA-FDE6F355E88F}"/>
          </ac:spMkLst>
        </pc:spChg>
        <pc:spChg chg="add mod">
          <ac:chgData name=" " userId="9de9514f295d26bc" providerId="LiveId" clId="{9D21B20A-1995-464E-B81F-528E36DEDC89}" dt="2020-05-10T02:14:25.404" v="423" actId="20577"/>
          <ac:spMkLst>
            <pc:docMk/>
            <pc:sldMk cId="3427609695" sldId="259"/>
            <ac:spMk id="5" creationId="{F8B68ACE-F38A-4741-AE14-00BAA192CAD4}"/>
          </ac:spMkLst>
        </pc:spChg>
        <pc:spChg chg="add">
          <ac:chgData name=" " userId="9de9514f295d26bc" providerId="LiveId" clId="{9D21B20A-1995-464E-B81F-528E36DEDC89}" dt="2020-05-10T02:02:34.164" v="213" actId="26606"/>
          <ac:spMkLst>
            <pc:docMk/>
            <pc:sldMk cId="3427609695" sldId="259"/>
            <ac:spMk id="8" creationId="{7E474281-81D2-445B-80A1-0E2D4738085B}"/>
          </ac:spMkLst>
        </pc:spChg>
        <pc:picChg chg="add del mod ord modCrop">
          <ac:chgData name=" " userId="9de9514f295d26bc" providerId="LiveId" clId="{9D21B20A-1995-464E-B81F-528E36DEDC89}" dt="2020-05-11T01:10:32.976" v="501" actId="478"/>
          <ac:picMkLst>
            <pc:docMk/>
            <pc:sldMk cId="3427609695" sldId="259"/>
            <ac:picMk id="2" creationId="{3D1C0F43-CBA9-4964-B4DE-6C54B7E6D80A}"/>
          </ac:picMkLst>
        </pc:picChg>
        <pc:picChg chg="add del mod modCrop">
          <ac:chgData name=" " userId="9de9514f295d26bc" providerId="LiveId" clId="{9D21B20A-1995-464E-B81F-528E36DEDC89}" dt="2020-05-11T01:10:33.727" v="502" actId="478"/>
          <ac:picMkLst>
            <pc:docMk/>
            <pc:sldMk cId="3427609695" sldId="259"/>
            <ac:picMk id="3" creationId="{741CDF96-33EE-49E5-B1E4-D36A1C4B057B}"/>
          </ac:picMkLst>
        </pc:picChg>
        <pc:picChg chg="add mod ord modCrop">
          <ac:chgData name=" " userId="9de9514f295d26bc" providerId="LiveId" clId="{9D21B20A-1995-464E-B81F-528E36DEDC89}" dt="2020-05-11T01:29:33.832" v="539" actId="166"/>
          <ac:picMkLst>
            <pc:docMk/>
            <pc:sldMk cId="3427609695" sldId="259"/>
            <ac:picMk id="6" creationId="{8BA791B4-AAC5-415E-B271-13DCDD97076C}"/>
          </ac:picMkLst>
        </pc:picChg>
        <pc:picChg chg="add mod modCrop">
          <ac:chgData name=" " userId="9de9514f295d26bc" providerId="LiveId" clId="{9D21B20A-1995-464E-B81F-528E36DEDC89}" dt="2020-05-11T01:29:29.254" v="538" actId="14100"/>
          <ac:picMkLst>
            <pc:docMk/>
            <pc:sldMk cId="3427609695" sldId="259"/>
            <ac:picMk id="7" creationId="{B6B16BA8-8945-46C2-B30D-D8CEAA030BBB}"/>
          </ac:picMkLst>
        </pc:picChg>
      </pc:sldChg>
      <pc:sldChg chg="del">
        <pc:chgData name=" " userId="9de9514f295d26bc" providerId="LiveId" clId="{9D21B20A-1995-464E-B81F-528E36DEDC89}" dt="2020-05-10T01:50:34.288" v="2" actId="2696"/>
        <pc:sldMkLst>
          <pc:docMk/>
          <pc:sldMk cId="1077816686" sldId="260"/>
        </pc:sldMkLst>
      </pc:sldChg>
      <pc:sldChg chg="addSp delSp modSp add mod setBg">
        <pc:chgData name=" " userId="9de9514f295d26bc" providerId="LiveId" clId="{9D21B20A-1995-464E-B81F-528E36DEDC89}" dt="2020-05-11T01:31:26.789" v="559" actId="20577"/>
        <pc:sldMkLst>
          <pc:docMk/>
          <pc:sldMk cId="3481168631" sldId="260"/>
        </pc:sldMkLst>
        <pc:spChg chg="add mod">
          <ac:chgData name=" " userId="9de9514f295d26bc" providerId="LiveId" clId="{9D21B20A-1995-464E-B81F-528E36DEDC89}" dt="2020-05-11T01:31:26.789" v="559" actId="20577"/>
          <ac:spMkLst>
            <pc:docMk/>
            <pc:sldMk cId="3481168631" sldId="260"/>
            <ac:spMk id="2" creationId="{131A8D1D-3903-410E-938B-00DF8FDDFB4E}"/>
          </ac:spMkLst>
        </pc:spChg>
        <pc:spChg chg="mod ord">
          <ac:chgData name=" " userId="9de9514f295d26bc" providerId="LiveId" clId="{9D21B20A-1995-464E-B81F-528E36DEDC89}" dt="2020-05-10T04:13:57.502" v="474" actId="26606"/>
          <ac:spMkLst>
            <pc:docMk/>
            <pc:sldMk cId="3481168631" sldId="260"/>
            <ac:spMk id="3" creationId="{CF81598A-E0DB-45D6-8EF1-703394070D77}"/>
          </ac:spMkLst>
        </pc:spChg>
        <pc:picChg chg="add del mod ord modCrop">
          <ac:chgData name=" " userId="9de9514f295d26bc" providerId="LiveId" clId="{9D21B20A-1995-464E-B81F-528E36DEDC89}" dt="2020-05-11T01:10:35.103" v="503" actId="478"/>
          <ac:picMkLst>
            <pc:docMk/>
            <pc:sldMk cId="3481168631" sldId="260"/>
            <ac:picMk id="4" creationId="{0F18C1B9-A299-49FD-819C-A740D36411D8}"/>
          </ac:picMkLst>
        </pc:picChg>
        <pc:picChg chg="add del mod modCrop">
          <ac:chgData name=" " userId="9de9514f295d26bc" providerId="LiveId" clId="{9D21B20A-1995-464E-B81F-528E36DEDC89}" dt="2020-05-11T01:10:35.775" v="504" actId="478"/>
          <ac:picMkLst>
            <pc:docMk/>
            <pc:sldMk cId="3481168631" sldId="260"/>
            <ac:picMk id="5" creationId="{25ADD2AA-2858-4CCB-B516-FCB9A416E429}"/>
          </ac:picMkLst>
        </pc:picChg>
        <pc:picChg chg="add mod ord modCrop">
          <ac:chgData name=" " userId="9de9514f295d26bc" providerId="LiveId" clId="{9D21B20A-1995-464E-B81F-528E36DEDC89}" dt="2020-05-11T01:31:13.135" v="556" actId="166"/>
          <ac:picMkLst>
            <pc:docMk/>
            <pc:sldMk cId="3481168631" sldId="260"/>
            <ac:picMk id="6" creationId="{8AF7A8CC-4546-4D74-8529-748F2AA5B767}"/>
          </ac:picMkLst>
        </pc:picChg>
        <pc:picChg chg="add mod modCrop">
          <ac:chgData name=" " userId="9de9514f295d26bc" providerId="LiveId" clId="{9D21B20A-1995-464E-B81F-528E36DEDC89}" dt="2020-05-11T01:31:10.022" v="555" actId="14100"/>
          <ac:picMkLst>
            <pc:docMk/>
            <pc:sldMk cId="3481168631" sldId="260"/>
            <ac:picMk id="7" creationId="{95F09D75-8393-459E-AFB8-4A2DB5E9DC0C}"/>
          </ac:picMkLst>
        </pc:picChg>
        <pc:picChg chg="add del">
          <ac:chgData name=" " userId="9de9514f295d26bc" providerId="LiveId" clId="{9D21B20A-1995-464E-B81F-528E36DEDC89}" dt="2020-05-10T04:13:57.502" v="474" actId="26606"/>
          <ac:picMkLst>
            <pc:docMk/>
            <pc:sldMk cId="3481168631" sldId="260"/>
            <ac:picMk id="10" creationId="{D04C0182-96E7-4A1B-8EAB-F910C2F3ED48}"/>
          </ac:picMkLst>
        </pc:picChg>
      </pc:sldChg>
      <pc:sldChg chg="addSp delSp modSp add del mod setBg">
        <pc:chgData name=" " userId="9de9514f295d26bc" providerId="LiveId" clId="{9D21B20A-1995-464E-B81F-528E36DEDC89}" dt="2020-05-10T02:04:49.057" v="233" actId="2696"/>
        <pc:sldMkLst>
          <pc:docMk/>
          <pc:sldMk cId="4221012484" sldId="261"/>
        </pc:sldMkLst>
        <pc:spChg chg="add del">
          <ac:chgData name=" " userId="9de9514f295d26bc" providerId="LiveId" clId="{9D21B20A-1995-464E-B81F-528E36DEDC89}" dt="2020-05-10T01:56:14.976" v="161" actId="26606"/>
          <ac:spMkLst>
            <pc:docMk/>
            <pc:sldMk cId="4221012484" sldId="261"/>
            <ac:spMk id="8" creationId="{E24F7045-1B8B-4422-9330-0BC8BF6065E3}"/>
          </ac:spMkLst>
        </pc:spChg>
        <pc:spChg chg="add del">
          <ac:chgData name=" " userId="9de9514f295d26bc" providerId="LiveId" clId="{9D21B20A-1995-464E-B81F-528E36DEDC89}" dt="2020-05-10T01:56:14.976" v="161" actId="26606"/>
          <ac:spMkLst>
            <pc:docMk/>
            <pc:sldMk cId="4221012484" sldId="261"/>
            <ac:spMk id="10" creationId="{7ED0B3BD-E968-4364-878A-47D3A6AEF099}"/>
          </ac:spMkLst>
        </pc:spChg>
        <pc:spChg chg="add del">
          <ac:chgData name=" " userId="9de9514f295d26bc" providerId="LiveId" clId="{9D21B20A-1995-464E-B81F-528E36DEDC89}" dt="2020-05-10T01:56:14.976" v="161" actId="26606"/>
          <ac:spMkLst>
            <pc:docMk/>
            <pc:sldMk cId="4221012484" sldId="261"/>
            <ac:spMk id="12" creationId="{C8E5BCBF-E5D0-444B-A584-4A5FF79F9D7E}"/>
          </ac:spMkLst>
        </pc:spChg>
        <pc:spChg chg="add del">
          <ac:chgData name=" " userId="9de9514f295d26bc" providerId="LiveId" clId="{9D21B20A-1995-464E-B81F-528E36DEDC89}" dt="2020-05-10T01:56:18.430" v="163" actId="26606"/>
          <ac:spMkLst>
            <pc:docMk/>
            <pc:sldMk cId="4221012484" sldId="261"/>
            <ac:spMk id="14" creationId="{5C56FD3A-4F39-4752-AC00-DB25CCA4ED73}"/>
          </ac:spMkLst>
        </pc:spChg>
        <pc:spChg chg="add del">
          <ac:chgData name=" " userId="9de9514f295d26bc" providerId="LiveId" clId="{9D21B20A-1995-464E-B81F-528E36DEDC89}" dt="2020-05-10T01:56:18.430" v="163" actId="26606"/>
          <ac:spMkLst>
            <pc:docMk/>
            <pc:sldMk cId="4221012484" sldId="261"/>
            <ac:spMk id="15" creationId="{772527DF-A25C-46B4-A5D9-BBE2E310ACAF}"/>
          </ac:spMkLst>
        </pc:spChg>
        <pc:spChg chg="add">
          <ac:chgData name=" " userId="9de9514f295d26bc" providerId="LiveId" clId="{9D21B20A-1995-464E-B81F-528E36DEDC89}" dt="2020-05-10T01:56:18.477" v="164" actId="26606"/>
          <ac:spMkLst>
            <pc:docMk/>
            <pc:sldMk cId="4221012484" sldId="261"/>
            <ac:spMk id="17" creationId="{E24F7045-1B8B-4422-9330-0BC8BF6065E3}"/>
          </ac:spMkLst>
        </pc:spChg>
        <pc:spChg chg="add">
          <ac:chgData name=" " userId="9de9514f295d26bc" providerId="LiveId" clId="{9D21B20A-1995-464E-B81F-528E36DEDC89}" dt="2020-05-10T01:56:18.477" v="164" actId="26606"/>
          <ac:spMkLst>
            <pc:docMk/>
            <pc:sldMk cId="4221012484" sldId="261"/>
            <ac:spMk id="18" creationId="{7ED0B3BD-E968-4364-878A-47D3A6AEF099}"/>
          </ac:spMkLst>
        </pc:spChg>
        <pc:spChg chg="add">
          <ac:chgData name=" " userId="9de9514f295d26bc" providerId="LiveId" clId="{9D21B20A-1995-464E-B81F-528E36DEDC89}" dt="2020-05-10T01:56:18.477" v="164" actId="26606"/>
          <ac:spMkLst>
            <pc:docMk/>
            <pc:sldMk cId="4221012484" sldId="261"/>
            <ac:spMk id="19" creationId="{C8E5BCBF-E5D0-444B-A584-4A5FF79F9D7E}"/>
          </ac:spMkLst>
        </pc:spChg>
        <pc:picChg chg="add del">
          <ac:chgData name=" " userId="9de9514f295d26bc" providerId="LiveId" clId="{9D21B20A-1995-464E-B81F-528E36DEDC89}" dt="2020-05-10T01:55:24.741" v="156" actId="478"/>
          <ac:picMkLst>
            <pc:docMk/>
            <pc:sldMk cId="4221012484" sldId="261"/>
            <ac:picMk id="2" creationId="{C80337F2-E133-45BC-8F74-889E8B409556}"/>
          </ac:picMkLst>
        </pc:picChg>
        <pc:picChg chg="add mod modCrop">
          <ac:chgData name=" " userId="9de9514f295d26bc" providerId="LiveId" clId="{9D21B20A-1995-464E-B81F-528E36DEDC89}" dt="2020-05-10T02:04:33.810" v="230" actId="1076"/>
          <ac:picMkLst>
            <pc:docMk/>
            <pc:sldMk cId="4221012484" sldId="261"/>
            <ac:picMk id="3" creationId="{05DAD911-6129-4D81-B065-0325B0AF4EE5}"/>
          </ac:picMkLst>
        </pc:picChg>
      </pc:sldChg>
      <pc:sldChg chg="addSp delSp modSp add mod setBg">
        <pc:chgData name=" " userId="9de9514f295d26bc" providerId="LiveId" clId="{9D21B20A-1995-464E-B81F-528E36DEDC89}" dt="2020-05-11T01:40:05.068" v="617" actId="1035"/>
        <pc:sldMkLst>
          <pc:docMk/>
          <pc:sldMk cId="1621891177" sldId="262"/>
        </pc:sldMkLst>
        <pc:spChg chg="add del mod">
          <ac:chgData name=" " userId="9de9514f295d26bc" providerId="LiveId" clId="{9D21B20A-1995-464E-B81F-528E36DEDC89}" dt="2020-05-11T01:38:48.664" v="598"/>
          <ac:spMkLst>
            <pc:docMk/>
            <pc:sldMk cId="1621891177" sldId="262"/>
            <ac:spMk id="2" creationId="{7477AB41-CB6D-4898-8691-A96FB5B62DED}"/>
          </ac:spMkLst>
        </pc:spChg>
        <pc:spChg chg="mod ord">
          <ac:chgData name=" " userId="9de9514f295d26bc" providerId="LiveId" clId="{9D21B20A-1995-464E-B81F-528E36DEDC89}" dt="2020-05-11T01:39:27.475" v="601" actId="26606"/>
          <ac:spMkLst>
            <pc:docMk/>
            <pc:sldMk cId="1621891177" sldId="262"/>
            <ac:spMk id="3" creationId="{20889FDB-0B30-4D4D-9133-80848D63DB71}"/>
          </ac:spMkLst>
        </pc:spChg>
        <pc:spChg chg="add mod">
          <ac:chgData name=" " userId="9de9514f295d26bc" providerId="LiveId" clId="{9D21B20A-1995-464E-B81F-528E36DEDC89}" dt="2020-05-11T01:40:05.068" v="617" actId="1035"/>
          <ac:spMkLst>
            <pc:docMk/>
            <pc:sldMk cId="1621891177" sldId="262"/>
            <ac:spMk id="8" creationId="{9AB3AC41-21BB-444C-9591-DB7E5A6D07D0}"/>
          </ac:spMkLst>
        </pc:spChg>
        <pc:spChg chg="add">
          <ac:chgData name=" " userId="9de9514f295d26bc" providerId="LiveId" clId="{9D21B20A-1995-464E-B81F-528E36DEDC89}" dt="2020-05-11T01:39:27.475" v="601" actId="26606"/>
          <ac:spMkLst>
            <pc:docMk/>
            <pc:sldMk cId="1621891177" sldId="262"/>
            <ac:spMk id="9" creationId="{E24F7045-1B8B-4422-9330-0BC8BF6065E3}"/>
          </ac:spMkLst>
        </pc:spChg>
        <pc:spChg chg="add">
          <ac:chgData name=" " userId="9de9514f295d26bc" providerId="LiveId" clId="{9D21B20A-1995-464E-B81F-528E36DEDC89}" dt="2020-05-11T01:39:27.475" v="601" actId="26606"/>
          <ac:spMkLst>
            <pc:docMk/>
            <pc:sldMk cId="1621891177" sldId="262"/>
            <ac:spMk id="11" creationId="{7ED0B3BD-E968-4364-878A-47D3A6AEF099}"/>
          </ac:spMkLst>
        </pc:spChg>
        <pc:spChg chg="add">
          <ac:chgData name=" " userId="9de9514f295d26bc" providerId="LiveId" clId="{9D21B20A-1995-464E-B81F-528E36DEDC89}" dt="2020-05-11T01:39:27.475" v="601" actId="26606"/>
          <ac:spMkLst>
            <pc:docMk/>
            <pc:sldMk cId="1621891177" sldId="262"/>
            <ac:spMk id="13" creationId="{C8E5BCBF-E5D0-444B-A584-4A5FF79F9D7E}"/>
          </ac:spMkLst>
        </pc:spChg>
        <pc:picChg chg="add mod ord modCrop">
          <ac:chgData name=" " userId="9de9514f295d26bc" providerId="LiveId" clId="{9D21B20A-1995-464E-B81F-528E36DEDC89}" dt="2020-05-11T01:39:27.475" v="601" actId="26606"/>
          <ac:picMkLst>
            <pc:docMk/>
            <pc:sldMk cId="1621891177" sldId="262"/>
            <ac:picMk id="4" creationId="{A7583BA8-0B4C-4164-B672-25C995D4BC08}"/>
          </ac:picMkLst>
        </pc:picChg>
      </pc:sldChg>
      <pc:sldChg chg="addSp delSp modSp add">
        <pc:chgData name=" " userId="9de9514f295d26bc" providerId="LiveId" clId="{9D21B20A-1995-464E-B81F-528E36DEDC89}" dt="2020-05-11T01:39:58.383" v="604" actId="20577"/>
        <pc:sldMkLst>
          <pc:docMk/>
          <pc:sldMk cId="2045653031" sldId="263"/>
        </pc:sldMkLst>
        <pc:spChg chg="add mod">
          <ac:chgData name=" " userId="9de9514f295d26bc" providerId="LiveId" clId="{9D21B20A-1995-464E-B81F-528E36DEDC89}" dt="2020-05-11T01:39:58.383" v="604" actId="20577"/>
          <ac:spMkLst>
            <pc:docMk/>
            <pc:sldMk cId="2045653031" sldId="263"/>
            <ac:spMk id="4" creationId="{58DD4E22-1D1D-493D-BC6C-A5CD692C1461}"/>
          </ac:spMkLst>
        </pc:spChg>
        <pc:spChg chg="mod">
          <ac:chgData name=" " userId="9de9514f295d26bc" providerId="LiveId" clId="{9D21B20A-1995-464E-B81F-528E36DEDC89}" dt="2020-05-10T02:17:19.661" v="445" actId="1076"/>
          <ac:spMkLst>
            <pc:docMk/>
            <pc:sldMk cId="2045653031" sldId="263"/>
            <ac:spMk id="5" creationId="{1F1D7135-309B-4B6A-A734-43A08C565DED}"/>
          </ac:spMkLst>
        </pc:spChg>
        <pc:picChg chg="add del mod ord">
          <ac:chgData name=" " userId="9de9514f295d26bc" providerId="LiveId" clId="{9D21B20A-1995-464E-B81F-528E36DEDC89}" dt="2020-05-11T01:10:40.224" v="507" actId="478"/>
          <ac:picMkLst>
            <pc:docMk/>
            <pc:sldMk cId="2045653031" sldId="263"/>
            <ac:picMk id="2" creationId="{195D259A-1112-4CF5-B9AC-A1098E6DC08B}"/>
          </ac:picMkLst>
        </pc:picChg>
        <pc:picChg chg="add del mod modCrop">
          <ac:chgData name=" " userId="9de9514f295d26bc" providerId="LiveId" clId="{9D21B20A-1995-464E-B81F-528E36DEDC89}" dt="2020-05-11T01:10:40.815" v="508" actId="478"/>
          <ac:picMkLst>
            <pc:docMk/>
            <pc:sldMk cId="2045653031" sldId="263"/>
            <ac:picMk id="3" creationId="{C22171FB-0A35-418B-8153-3E9EB60A863E}"/>
          </ac:picMkLst>
        </pc:picChg>
        <pc:picChg chg="add mod ord modCrop">
          <ac:chgData name=" " userId="9de9514f295d26bc" providerId="LiveId" clId="{9D21B20A-1995-464E-B81F-528E36DEDC89}" dt="2020-05-11T01:35:54.100" v="592" actId="166"/>
          <ac:picMkLst>
            <pc:docMk/>
            <pc:sldMk cId="2045653031" sldId="263"/>
            <ac:picMk id="6" creationId="{2862327D-A0D4-418C-B12C-D480C128980A}"/>
          </ac:picMkLst>
        </pc:picChg>
        <pc:picChg chg="add mod modCrop">
          <ac:chgData name=" " userId="9de9514f295d26bc" providerId="LiveId" clId="{9D21B20A-1995-464E-B81F-528E36DEDC89}" dt="2020-05-11T01:35:50.395" v="591" actId="14100"/>
          <ac:picMkLst>
            <pc:docMk/>
            <pc:sldMk cId="2045653031" sldId="263"/>
            <ac:picMk id="7" creationId="{E0A2408B-63EF-47F5-BC40-FA5B6D0CF155}"/>
          </ac:picMkLst>
        </pc:picChg>
      </pc:sldChg>
      <pc:sldChg chg="addSp delSp modSp add mod setBg">
        <pc:chgData name=" " userId="9de9514f295d26bc" providerId="LiveId" clId="{9D21B20A-1995-464E-B81F-528E36DEDC89}" dt="2020-05-11T01:39:38.254" v="602"/>
        <pc:sldMkLst>
          <pc:docMk/>
          <pc:sldMk cId="1549360018" sldId="264"/>
        </pc:sldMkLst>
        <pc:spChg chg="mod">
          <ac:chgData name=" " userId="9de9514f295d26bc" providerId="LiveId" clId="{9D21B20A-1995-464E-B81F-528E36DEDC89}" dt="2020-05-10T02:17:33.809" v="447" actId="1076"/>
          <ac:spMkLst>
            <pc:docMk/>
            <pc:sldMk cId="1549360018" sldId="264"/>
            <ac:spMk id="3" creationId="{5C23005B-48FE-4743-895E-CEDECC842FE8}"/>
          </ac:spMkLst>
        </pc:spChg>
        <pc:spChg chg="add del">
          <ac:chgData name=" " userId="9de9514f295d26bc" providerId="LiveId" clId="{9D21B20A-1995-464E-B81F-528E36DEDC89}" dt="2020-05-10T02:10:51.095" v="283" actId="26606"/>
          <ac:spMkLst>
            <pc:docMk/>
            <pc:sldMk cId="1549360018" sldId="264"/>
            <ac:spMk id="7" creationId="{E24F7045-1B8B-4422-9330-0BC8BF6065E3}"/>
          </ac:spMkLst>
        </pc:spChg>
        <pc:spChg chg="add del">
          <ac:chgData name=" " userId="9de9514f295d26bc" providerId="LiveId" clId="{9D21B20A-1995-464E-B81F-528E36DEDC89}" dt="2020-05-10T02:10:51.095" v="283" actId="26606"/>
          <ac:spMkLst>
            <pc:docMk/>
            <pc:sldMk cId="1549360018" sldId="264"/>
            <ac:spMk id="9" creationId="{7ED0B3BD-E968-4364-878A-47D3A6AEF099}"/>
          </ac:spMkLst>
        </pc:spChg>
        <pc:spChg chg="add del">
          <ac:chgData name=" " userId="9de9514f295d26bc" providerId="LiveId" clId="{9D21B20A-1995-464E-B81F-528E36DEDC89}" dt="2020-05-10T02:10:51.095" v="283" actId="26606"/>
          <ac:spMkLst>
            <pc:docMk/>
            <pc:sldMk cId="1549360018" sldId="264"/>
            <ac:spMk id="11" creationId="{C8E5BCBF-E5D0-444B-A584-4A5FF79F9D7E}"/>
          </ac:spMkLst>
        </pc:spChg>
        <pc:spChg chg="add mod">
          <ac:chgData name=" " userId="9de9514f295d26bc" providerId="LiveId" clId="{9D21B20A-1995-464E-B81F-528E36DEDC89}" dt="2020-05-10T02:13:31.146" v="334" actId="20577"/>
          <ac:spMkLst>
            <pc:docMk/>
            <pc:sldMk cId="1549360018" sldId="264"/>
            <ac:spMk id="14" creationId="{DEA6AD43-3F64-4589-9B60-CE3150EAA9A4}"/>
          </ac:spMkLst>
        </pc:spChg>
        <pc:spChg chg="add del">
          <ac:chgData name=" " userId="9de9514f295d26bc" providerId="LiveId" clId="{9D21B20A-1995-464E-B81F-528E36DEDC89}" dt="2020-05-10T02:10:50.310" v="280" actId="26606"/>
          <ac:spMkLst>
            <pc:docMk/>
            <pc:sldMk cId="1549360018" sldId="264"/>
            <ac:spMk id="16" creationId="{E24F7045-1B8B-4422-9330-0BC8BF6065E3}"/>
          </ac:spMkLst>
        </pc:spChg>
        <pc:spChg chg="add del">
          <ac:chgData name=" " userId="9de9514f295d26bc" providerId="LiveId" clId="{9D21B20A-1995-464E-B81F-528E36DEDC89}" dt="2020-05-11T01:39:38.254" v="602"/>
          <ac:spMkLst>
            <pc:docMk/>
            <pc:sldMk cId="1549360018" sldId="264"/>
            <ac:spMk id="17" creationId="{860B5CB6-573A-4108-948D-6AF8653DCE06}"/>
          </ac:spMkLst>
        </pc:spChg>
        <pc:spChg chg="add del">
          <ac:chgData name=" " userId="9de9514f295d26bc" providerId="LiveId" clId="{9D21B20A-1995-464E-B81F-528E36DEDC89}" dt="2020-05-10T02:10:50.310" v="280" actId="26606"/>
          <ac:spMkLst>
            <pc:docMk/>
            <pc:sldMk cId="1549360018" sldId="264"/>
            <ac:spMk id="18" creationId="{7ED0B3BD-E968-4364-878A-47D3A6AEF099}"/>
          </ac:spMkLst>
        </pc:spChg>
        <pc:spChg chg="add del">
          <ac:chgData name=" " userId="9de9514f295d26bc" providerId="LiveId" clId="{9D21B20A-1995-464E-B81F-528E36DEDC89}" dt="2020-05-10T02:10:50.310" v="280" actId="26606"/>
          <ac:spMkLst>
            <pc:docMk/>
            <pc:sldMk cId="1549360018" sldId="264"/>
            <ac:spMk id="20" creationId="{C8E5BCBF-E5D0-444B-A584-4A5FF79F9D7E}"/>
          </ac:spMkLst>
        </pc:spChg>
        <pc:spChg chg="add del">
          <ac:chgData name=" " userId="9de9514f295d26bc" providerId="LiveId" clId="{9D21B20A-1995-464E-B81F-528E36DEDC89}" dt="2020-05-10T02:10:51.089" v="282" actId="26606"/>
          <ac:spMkLst>
            <pc:docMk/>
            <pc:sldMk cId="1549360018" sldId="264"/>
            <ac:spMk id="22" creationId="{5C56FD3A-4F39-4752-AC00-DB25CCA4ED73}"/>
          </ac:spMkLst>
        </pc:spChg>
        <pc:spChg chg="add del">
          <ac:chgData name=" " userId="9de9514f295d26bc" providerId="LiveId" clId="{9D21B20A-1995-464E-B81F-528E36DEDC89}" dt="2020-05-10T02:10:51.089" v="282" actId="26606"/>
          <ac:spMkLst>
            <pc:docMk/>
            <pc:sldMk cId="1549360018" sldId="264"/>
            <ac:spMk id="23" creationId="{772527DF-A25C-46B4-A5D9-BBE2E310ACAF}"/>
          </ac:spMkLst>
        </pc:spChg>
        <pc:spChg chg="add">
          <ac:chgData name=" " userId="9de9514f295d26bc" providerId="LiveId" clId="{9D21B20A-1995-464E-B81F-528E36DEDC89}" dt="2020-05-10T02:10:51.095" v="283" actId="26606"/>
          <ac:spMkLst>
            <pc:docMk/>
            <pc:sldMk cId="1549360018" sldId="264"/>
            <ac:spMk id="25" creationId="{E24F7045-1B8B-4422-9330-0BC8BF6065E3}"/>
          </ac:spMkLst>
        </pc:spChg>
        <pc:spChg chg="add">
          <ac:chgData name=" " userId="9de9514f295d26bc" providerId="LiveId" clId="{9D21B20A-1995-464E-B81F-528E36DEDC89}" dt="2020-05-10T02:10:51.095" v="283" actId="26606"/>
          <ac:spMkLst>
            <pc:docMk/>
            <pc:sldMk cId="1549360018" sldId="264"/>
            <ac:spMk id="26" creationId="{7ED0B3BD-E968-4364-878A-47D3A6AEF099}"/>
          </ac:spMkLst>
        </pc:spChg>
        <pc:spChg chg="add">
          <ac:chgData name=" " userId="9de9514f295d26bc" providerId="LiveId" clId="{9D21B20A-1995-464E-B81F-528E36DEDC89}" dt="2020-05-10T02:10:51.095" v="283" actId="26606"/>
          <ac:spMkLst>
            <pc:docMk/>
            <pc:sldMk cId="1549360018" sldId="264"/>
            <ac:spMk id="27" creationId="{C8E5BCBF-E5D0-444B-A584-4A5FF79F9D7E}"/>
          </ac:spMkLst>
        </pc:spChg>
        <pc:picChg chg="add mod modCrop">
          <ac:chgData name=" " userId="9de9514f295d26bc" providerId="LiveId" clId="{9D21B20A-1995-464E-B81F-528E36DEDC89}" dt="2020-05-10T02:10:51.095" v="283" actId="26606"/>
          <ac:picMkLst>
            <pc:docMk/>
            <pc:sldMk cId="1549360018" sldId="264"/>
            <ac:picMk id="2" creationId="{E2D36E9B-FC7B-4007-A480-3B1E5C73754B}"/>
          </ac:picMkLst>
        </pc:picChg>
      </pc:sldChg>
      <pc:sldChg chg="addSp delSp modSp add del mod setBg">
        <pc:chgData name=" " userId="9de9514f295d26bc" providerId="LiveId" clId="{9D21B20A-1995-464E-B81F-528E36DEDC89}" dt="2020-05-10T02:08:48.725" v="261" actId="2696"/>
        <pc:sldMkLst>
          <pc:docMk/>
          <pc:sldMk cId="3249488301" sldId="264"/>
        </pc:sldMkLst>
        <pc:spChg chg="add del">
          <ac:chgData name=" " userId="9de9514f295d26bc" providerId="LiveId" clId="{9D21B20A-1995-464E-B81F-528E36DEDC89}" dt="2020-05-10T02:07:26.287" v="252" actId="26606"/>
          <ac:spMkLst>
            <pc:docMk/>
            <pc:sldMk cId="3249488301" sldId="264"/>
            <ac:spMk id="7" creationId="{E24F7045-1B8B-4422-9330-0BC8BF6065E3}"/>
          </ac:spMkLst>
        </pc:spChg>
        <pc:spChg chg="add del">
          <ac:chgData name=" " userId="9de9514f295d26bc" providerId="LiveId" clId="{9D21B20A-1995-464E-B81F-528E36DEDC89}" dt="2020-05-10T02:07:26.287" v="252" actId="26606"/>
          <ac:spMkLst>
            <pc:docMk/>
            <pc:sldMk cId="3249488301" sldId="264"/>
            <ac:spMk id="9" creationId="{7ED0B3BD-E968-4364-878A-47D3A6AEF099}"/>
          </ac:spMkLst>
        </pc:spChg>
        <pc:spChg chg="add del">
          <ac:chgData name=" " userId="9de9514f295d26bc" providerId="LiveId" clId="{9D21B20A-1995-464E-B81F-528E36DEDC89}" dt="2020-05-10T02:07:26.287" v="252" actId="26606"/>
          <ac:spMkLst>
            <pc:docMk/>
            <pc:sldMk cId="3249488301" sldId="264"/>
            <ac:spMk id="11" creationId="{C8E5BCBF-E5D0-444B-A584-4A5FF79F9D7E}"/>
          </ac:spMkLst>
        </pc:spChg>
        <pc:spChg chg="add del">
          <ac:chgData name=" " userId="9de9514f295d26bc" providerId="LiveId" clId="{9D21B20A-1995-464E-B81F-528E36DEDC89}" dt="2020-05-10T02:07:26.287" v="251" actId="26606"/>
          <ac:spMkLst>
            <pc:docMk/>
            <pc:sldMk cId="3249488301" sldId="264"/>
            <ac:spMk id="16" creationId="{D64A12F0-8158-4372-9761-AD0A6ED30C2E}"/>
          </ac:spMkLst>
        </pc:spChg>
        <pc:spChg chg="add">
          <ac:chgData name=" " userId="9de9514f295d26bc" providerId="LiveId" clId="{9D21B20A-1995-464E-B81F-528E36DEDC89}" dt="2020-05-10T02:07:26.287" v="252" actId="26606"/>
          <ac:spMkLst>
            <pc:docMk/>
            <pc:sldMk cId="3249488301" sldId="264"/>
            <ac:spMk id="18" creationId="{7ED0B3BD-E968-4364-878A-47D3A6AEF099}"/>
          </ac:spMkLst>
        </pc:spChg>
        <pc:spChg chg="add">
          <ac:chgData name=" " userId="9de9514f295d26bc" providerId="LiveId" clId="{9D21B20A-1995-464E-B81F-528E36DEDC89}" dt="2020-05-10T02:07:26.287" v="252" actId="26606"/>
          <ac:spMkLst>
            <pc:docMk/>
            <pc:sldMk cId="3249488301" sldId="264"/>
            <ac:spMk id="19" creationId="{E24F7045-1B8B-4422-9330-0BC8BF6065E3}"/>
          </ac:spMkLst>
        </pc:spChg>
        <pc:spChg chg="add">
          <ac:chgData name=" " userId="9de9514f295d26bc" providerId="LiveId" clId="{9D21B20A-1995-464E-B81F-528E36DEDC89}" dt="2020-05-10T02:07:26.287" v="252" actId="26606"/>
          <ac:spMkLst>
            <pc:docMk/>
            <pc:sldMk cId="3249488301" sldId="264"/>
            <ac:spMk id="20" creationId="{C8E5BCBF-E5D0-444B-A584-4A5FF79F9D7E}"/>
          </ac:spMkLst>
        </pc:spChg>
        <pc:picChg chg="add del mod modCrop">
          <ac:chgData name=" " userId="9de9514f295d26bc" providerId="LiveId" clId="{9D21B20A-1995-464E-B81F-528E36DEDC89}" dt="2020-05-10T02:08:37.834" v="259" actId="478"/>
          <ac:picMkLst>
            <pc:docMk/>
            <pc:sldMk cId="3249488301" sldId="264"/>
            <ac:picMk id="2" creationId="{3644A6C6-5D96-4793-84C4-A203D0258693}"/>
          </ac:picMkLst>
        </pc:picChg>
      </pc:sldChg>
      <pc:sldChg chg="addSp delSp modSp add del mod setBg">
        <pc:chgData name=" " userId="9de9514f295d26bc" providerId="LiveId" clId="{9D21B20A-1995-464E-B81F-528E36DEDC89}" dt="2020-05-10T02:10:31.102" v="274" actId="2696"/>
        <pc:sldMkLst>
          <pc:docMk/>
          <pc:sldMk cId="2343791044" sldId="265"/>
        </pc:sldMkLst>
        <pc:spChg chg="add del">
          <ac:chgData name=" " userId="9de9514f295d26bc" providerId="LiveId" clId="{9D21B20A-1995-464E-B81F-528E36DEDC89}" dt="2020-05-10T02:09:42.845" v="265" actId="26606"/>
          <ac:spMkLst>
            <pc:docMk/>
            <pc:sldMk cId="2343791044" sldId="265"/>
            <ac:spMk id="7" creationId="{E24F7045-1B8B-4422-9330-0BC8BF6065E3}"/>
          </ac:spMkLst>
        </pc:spChg>
        <pc:spChg chg="add del">
          <ac:chgData name=" " userId="9de9514f295d26bc" providerId="LiveId" clId="{9D21B20A-1995-464E-B81F-528E36DEDC89}" dt="2020-05-10T02:09:42.845" v="265" actId="26606"/>
          <ac:spMkLst>
            <pc:docMk/>
            <pc:sldMk cId="2343791044" sldId="265"/>
            <ac:spMk id="9" creationId="{7ED0B3BD-E968-4364-878A-47D3A6AEF099}"/>
          </ac:spMkLst>
        </pc:spChg>
        <pc:spChg chg="add del">
          <ac:chgData name=" " userId="9de9514f295d26bc" providerId="LiveId" clId="{9D21B20A-1995-464E-B81F-528E36DEDC89}" dt="2020-05-10T02:09:42.845" v="265" actId="26606"/>
          <ac:spMkLst>
            <pc:docMk/>
            <pc:sldMk cId="2343791044" sldId="265"/>
            <ac:spMk id="11" creationId="{C8E5BCBF-E5D0-444B-A584-4A5FF79F9D7E}"/>
          </ac:spMkLst>
        </pc:spChg>
        <pc:spChg chg="add del">
          <ac:chgData name=" " userId="9de9514f295d26bc" providerId="LiveId" clId="{9D21B20A-1995-464E-B81F-528E36DEDC89}" dt="2020-05-10T02:09:46.551" v="267" actId="26606"/>
          <ac:spMkLst>
            <pc:docMk/>
            <pc:sldMk cId="2343791044" sldId="265"/>
            <ac:spMk id="13" creationId="{5C56FD3A-4F39-4752-AC00-DB25CCA4ED73}"/>
          </ac:spMkLst>
        </pc:spChg>
        <pc:spChg chg="add del">
          <ac:chgData name=" " userId="9de9514f295d26bc" providerId="LiveId" clId="{9D21B20A-1995-464E-B81F-528E36DEDC89}" dt="2020-05-10T02:09:46.551" v="267" actId="26606"/>
          <ac:spMkLst>
            <pc:docMk/>
            <pc:sldMk cId="2343791044" sldId="265"/>
            <ac:spMk id="14" creationId="{772527DF-A25C-46B4-A5D9-BBE2E310ACAF}"/>
          </ac:spMkLst>
        </pc:spChg>
        <pc:spChg chg="add del">
          <ac:chgData name=" " userId="9de9514f295d26bc" providerId="LiveId" clId="{9D21B20A-1995-464E-B81F-528E36DEDC89}" dt="2020-05-10T02:09:48.912" v="269" actId="26606"/>
          <ac:spMkLst>
            <pc:docMk/>
            <pc:sldMk cId="2343791044" sldId="265"/>
            <ac:spMk id="16" creationId="{E24F7045-1B8B-4422-9330-0BC8BF6065E3}"/>
          </ac:spMkLst>
        </pc:spChg>
        <pc:spChg chg="add del">
          <ac:chgData name=" " userId="9de9514f295d26bc" providerId="LiveId" clId="{9D21B20A-1995-464E-B81F-528E36DEDC89}" dt="2020-05-10T02:09:48.912" v="269" actId="26606"/>
          <ac:spMkLst>
            <pc:docMk/>
            <pc:sldMk cId="2343791044" sldId="265"/>
            <ac:spMk id="17" creationId="{7ED0B3BD-E968-4364-878A-47D3A6AEF099}"/>
          </ac:spMkLst>
        </pc:spChg>
        <pc:spChg chg="add del">
          <ac:chgData name=" " userId="9de9514f295d26bc" providerId="LiveId" clId="{9D21B20A-1995-464E-B81F-528E36DEDC89}" dt="2020-05-10T02:09:48.912" v="269" actId="26606"/>
          <ac:spMkLst>
            <pc:docMk/>
            <pc:sldMk cId="2343791044" sldId="265"/>
            <ac:spMk id="18" creationId="{C8E5BCBF-E5D0-444B-A584-4A5FF79F9D7E}"/>
          </ac:spMkLst>
        </pc:spChg>
        <pc:spChg chg="add del">
          <ac:chgData name=" " userId="9de9514f295d26bc" providerId="LiveId" clId="{9D21B20A-1995-464E-B81F-528E36DEDC89}" dt="2020-05-10T02:09:49.938" v="271" actId="26606"/>
          <ac:spMkLst>
            <pc:docMk/>
            <pc:sldMk cId="2343791044" sldId="265"/>
            <ac:spMk id="20" creationId="{5C56FD3A-4F39-4752-AC00-DB25CCA4ED73}"/>
          </ac:spMkLst>
        </pc:spChg>
        <pc:spChg chg="add del">
          <ac:chgData name=" " userId="9de9514f295d26bc" providerId="LiveId" clId="{9D21B20A-1995-464E-B81F-528E36DEDC89}" dt="2020-05-10T02:09:49.938" v="271" actId="26606"/>
          <ac:spMkLst>
            <pc:docMk/>
            <pc:sldMk cId="2343791044" sldId="265"/>
            <ac:spMk id="21" creationId="{772527DF-A25C-46B4-A5D9-BBE2E310ACAF}"/>
          </ac:spMkLst>
        </pc:spChg>
        <pc:spChg chg="add del">
          <ac:chgData name=" " userId="9de9514f295d26bc" providerId="LiveId" clId="{9D21B20A-1995-464E-B81F-528E36DEDC89}" dt="2020-05-10T02:10:00.630" v="273" actId="26606"/>
          <ac:spMkLst>
            <pc:docMk/>
            <pc:sldMk cId="2343791044" sldId="265"/>
            <ac:spMk id="23" creationId="{E24F7045-1B8B-4422-9330-0BC8BF6065E3}"/>
          </ac:spMkLst>
        </pc:spChg>
        <pc:spChg chg="add del">
          <ac:chgData name=" " userId="9de9514f295d26bc" providerId="LiveId" clId="{9D21B20A-1995-464E-B81F-528E36DEDC89}" dt="2020-05-10T02:10:00.630" v="273" actId="26606"/>
          <ac:spMkLst>
            <pc:docMk/>
            <pc:sldMk cId="2343791044" sldId="265"/>
            <ac:spMk id="24" creationId="{7ED0B3BD-E968-4364-878A-47D3A6AEF099}"/>
          </ac:spMkLst>
        </pc:spChg>
        <pc:spChg chg="add del">
          <ac:chgData name=" " userId="9de9514f295d26bc" providerId="LiveId" clId="{9D21B20A-1995-464E-B81F-528E36DEDC89}" dt="2020-05-10T02:10:00.630" v="273" actId="26606"/>
          <ac:spMkLst>
            <pc:docMk/>
            <pc:sldMk cId="2343791044" sldId="265"/>
            <ac:spMk id="25" creationId="{C8E5BCBF-E5D0-444B-A584-4A5FF79F9D7E}"/>
          </ac:spMkLst>
        </pc:spChg>
        <pc:spChg chg="add">
          <ac:chgData name=" " userId="9de9514f295d26bc" providerId="LiveId" clId="{9D21B20A-1995-464E-B81F-528E36DEDC89}" dt="2020-05-10T02:10:00.630" v="273" actId="26606"/>
          <ac:spMkLst>
            <pc:docMk/>
            <pc:sldMk cId="2343791044" sldId="265"/>
            <ac:spMk id="30" creationId="{E24F7045-1B8B-4422-9330-0BC8BF6065E3}"/>
          </ac:spMkLst>
        </pc:spChg>
        <pc:spChg chg="add">
          <ac:chgData name=" " userId="9de9514f295d26bc" providerId="LiveId" clId="{9D21B20A-1995-464E-B81F-528E36DEDC89}" dt="2020-05-10T02:10:00.630" v="273" actId="26606"/>
          <ac:spMkLst>
            <pc:docMk/>
            <pc:sldMk cId="2343791044" sldId="265"/>
            <ac:spMk id="32" creationId="{7ED0B3BD-E968-4364-878A-47D3A6AEF099}"/>
          </ac:spMkLst>
        </pc:spChg>
        <pc:spChg chg="add">
          <ac:chgData name=" " userId="9de9514f295d26bc" providerId="LiveId" clId="{9D21B20A-1995-464E-B81F-528E36DEDC89}" dt="2020-05-10T02:10:00.630" v="273" actId="26606"/>
          <ac:spMkLst>
            <pc:docMk/>
            <pc:sldMk cId="2343791044" sldId="265"/>
            <ac:spMk id="34" creationId="{C8E5BCBF-E5D0-444B-A584-4A5FF79F9D7E}"/>
          </ac:spMkLst>
        </pc:spChg>
        <pc:picChg chg="add mod modCrop">
          <ac:chgData name=" " userId="9de9514f295d26bc" providerId="LiveId" clId="{9D21B20A-1995-464E-B81F-528E36DEDC89}" dt="2020-05-10T02:10:00.630" v="273" actId="26606"/>
          <ac:picMkLst>
            <pc:docMk/>
            <pc:sldMk cId="2343791044" sldId="265"/>
            <ac:picMk id="2" creationId="{DD427E7A-EB92-45C0-913A-2EC2FC70E420}"/>
          </ac:picMkLst>
        </pc:picChg>
      </pc:sldChg>
      <pc:sldChg chg="addSp delSp modSp add">
        <pc:chgData name=" " userId="9de9514f295d26bc" providerId="LiveId" clId="{9D21B20A-1995-464E-B81F-528E36DEDC89}" dt="2020-05-11T01:33:13.802" v="576" actId="166"/>
        <pc:sldMkLst>
          <pc:docMk/>
          <pc:sldMk cId="3158163825" sldId="265"/>
        </pc:sldMkLst>
        <pc:spChg chg="mod">
          <ac:chgData name=" " userId="9de9514f295d26bc" providerId="LiveId" clId="{9D21B20A-1995-464E-B81F-528E36DEDC89}" dt="2020-05-11T01:31:38.723" v="563" actId="20577"/>
          <ac:spMkLst>
            <pc:docMk/>
            <pc:sldMk cId="3158163825" sldId="265"/>
            <ac:spMk id="2" creationId="{131A8D1D-3903-410E-938B-00DF8FDDFB4E}"/>
          </ac:spMkLst>
        </pc:spChg>
        <pc:picChg chg="add del mod modCrop">
          <ac:chgData name=" " userId="9de9514f295d26bc" providerId="LiveId" clId="{9D21B20A-1995-464E-B81F-528E36DEDC89}" dt="2020-05-11T01:10:38.239" v="506" actId="478"/>
          <ac:picMkLst>
            <pc:docMk/>
            <pc:sldMk cId="3158163825" sldId="265"/>
            <ac:picMk id="4" creationId="{582CB625-3B29-4814-9A0A-9A07842DF105}"/>
          </ac:picMkLst>
        </pc:picChg>
        <pc:picChg chg="add del mod modCrop">
          <ac:chgData name=" " userId="9de9514f295d26bc" providerId="LiveId" clId="{9D21B20A-1995-464E-B81F-528E36DEDC89}" dt="2020-05-11T01:10:37.616" v="505" actId="478"/>
          <ac:picMkLst>
            <pc:docMk/>
            <pc:sldMk cId="3158163825" sldId="265"/>
            <ac:picMk id="5" creationId="{FF3D13C8-A96D-458B-9C40-BAE9418896D2}"/>
          </ac:picMkLst>
        </pc:picChg>
        <pc:picChg chg="add mod ord modCrop">
          <ac:chgData name=" " userId="9de9514f295d26bc" providerId="LiveId" clId="{9D21B20A-1995-464E-B81F-528E36DEDC89}" dt="2020-05-11T01:33:13.802" v="576" actId="166"/>
          <ac:picMkLst>
            <pc:docMk/>
            <pc:sldMk cId="3158163825" sldId="265"/>
            <ac:picMk id="6" creationId="{3B8B447E-FA48-45C2-9D63-A114945F4BA1}"/>
          </ac:picMkLst>
        </pc:picChg>
        <pc:picChg chg="add mod modCrop">
          <ac:chgData name=" " userId="9de9514f295d26bc" providerId="LiveId" clId="{9D21B20A-1995-464E-B81F-528E36DEDC89}" dt="2020-05-11T01:33:09.934" v="575" actId="14100"/>
          <ac:picMkLst>
            <pc:docMk/>
            <pc:sldMk cId="3158163825" sldId="265"/>
            <ac:picMk id="7" creationId="{764A964B-B295-4ECC-9C87-6A20CA235C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A53CA-8B9E-4337-9386-A83BDA935E60}" type="datetimeFigureOut">
              <a:rPr lang="en-US" smtClean="0"/>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B453D-E3FE-49EB-8D72-5345989F23A9}" type="slidenum">
              <a:rPr lang="en-US" smtClean="0"/>
              <a:t>‹#›</a:t>
            </a:fld>
            <a:endParaRPr lang="en-US"/>
          </a:p>
        </p:txBody>
      </p:sp>
    </p:spTree>
    <p:extLst>
      <p:ext uri="{BB962C8B-B14F-4D97-AF65-F5344CB8AC3E}">
        <p14:creationId xmlns:p14="http://schemas.microsoft.com/office/powerpoint/2010/main" val="100741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B453D-E3FE-49EB-8D72-5345989F23A9}" type="slidenum">
              <a:rPr lang="en-US" smtClean="0"/>
              <a:t>1</a:t>
            </a:fld>
            <a:endParaRPr lang="en-US"/>
          </a:p>
        </p:txBody>
      </p:sp>
    </p:spTree>
    <p:extLst>
      <p:ext uri="{BB962C8B-B14F-4D97-AF65-F5344CB8AC3E}">
        <p14:creationId xmlns:p14="http://schemas.microsoft.com/office/powerpoint/2010/main" val="173772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134C7-E58B-485D-B806-49E7A114C78F}" type="datetime1">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5002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F2297E-BC1E-4C0E-8E5A-AC7FC52B0D28}" type="datetime1">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31385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EF44D-82B5-4A76-A7E8-0305CECDBCD2}" type="datetime1">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199942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C87389-53A8-4E3C-BFFA-F07477936FCE}" type="datetime1">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9839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5B7944-959E-4AC8-96C3-FC6D579CB3C4}" type="datetime1">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404241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9CA10-874E-4636-A787-3D38EDD53A4E}" type="datetime1">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213237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1F4CD6-E89D-4A67-A718-1340459B2992}" type="datetime1">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0561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8CD8F-B80B-4344-AB3E-FA7A8276B438}" type="datetime1">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3178260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556362-8424-4C37-A96C-6FD29F5EC4F7}" type="datetime1">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7869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43288-F6A0-414B-8710-5B682C94A351}" type="datetime1">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330233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34377-EDA4-43B8-A330-1ECCB66C9C9B}" type="datetime1">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86483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A03C9-1561-45A6-A079-BE5FBED31024}" type="datetime1">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81016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95E12-8B99-4776-9E05-2B57262687D9}" type="datetime1">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70474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758F60-458C-4B91-8BB5-B8F1EBD07DC7}" type="datetime1">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123955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9B59E-964A-4C33-ADC8-EE8A5AFB2B09}" type="datetime1">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6596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BB5BC-8B2C-492E-9173-1C4B600E2560}" type="datetime1">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140857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8ADD1-0A23-40CA-9005-BD51650F0FBE}" type="datetime1">
              <a:rPr lang="en-US" smtClean="0"/>
              <a:t>5/8/2021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D96D18-ADC9-485D-8F98-77B76423664C}" type="slidenum">
              <a:rPr lang="en-US" smtClean="0"/>
              <a:t>‹#›</a:t>
            </a:fld>
            <a:endParaRPr lang="en-US"/>
          </a:p>
        </p:txBody>
      </p:sp>
    </p:spTree>
    <p:extLst>
      <p:ext uri="{BB962C8B-B14F-4D97-AF65-F5344CB8AC3E}">
        <p14:creationId xmlns:p14="http://schemas.microsoft.com/office/powerpoint/2010/main" val="229002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FC65F66-47A7-4A25-AAF8-EB9F85BA8D65}" type="datetime1">
              <a:rPr lang="en-US" smtClean="0"/>
              <a:t>5/8/2021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D96D18-ADC9-485D-8F98-77B76423664C}" type="slidenum">
              <a:rPr lang="en-US" smtClean="0"/>
              <a:t>‹#›</a:t>
            </a:fld>
            <a:endParaRPr lang="en-US"/>
          </a:p>
        </p:txBody>
      </p:sp>
    </p:spTree>
    <p:extLst>
      <p:ext uri="{BB962C8B-B14F-4D97-AF65-F5344CB8AC3E}">
        <p14:creationId xmlns:p14="http://schemas.microsoft.com/office/powerpoint/2010/main" val="342995362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kamathvk1982.shinyapps.io/MyStateOfUnionSentimentAnalysis/?_ga=2.165380603.596144720.1589288618-686861269.1589084514"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data.cityofnewyork.us/Health/DOHMH-New-York-City-Restaurant-Inspection-Results/43nn-pn8j"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C8AA-7E0D-4B16-9668-425BC9E04FF1}"/>
              </a:ext>
            </a:extLst>
          </p:cNvPr>
          <p:cNvSpPr>
            <a:spLocks noGrp="1"/>
          </p:cNvSpPr>
          <p:nvPr>
            <p:ph type="ctrTitle"/>
          </p:nvPr>
        </p:nvSpPr>
        <p:spPr>
          <a:xfrm>
            <a:off x="8094617" y="965196"/>
            <a:ext cx="3137262" cy="2633146"/>
          </a:xfrm>
        </p:spPr>
        <p:txBody>
          <a:bodyPr>
            <a:normAutofit/>
          </a:bodyPr>
          <a:lstStyle/>
          <a:p>
            <a:pPr>
              <a:lnSpc>
                <a:spcPct val="90000"/>
              </a:lnSpc>
            </a:pPr>
            <a:r>
              <a:rPr lang="en-US" sz="2800"/>
              <a:t>Visualization and </a:t>
            </a:r>
            <a:r>
              <a:rPr lang="en-US" sz="2800" kern="1200">
                <a:latin typeface="+mn-lt"/>
                <a:ea typeface="+mn-ea"/>
                <a:cs typeface="+mn-cs"/>
              </a:rPr>
              <a:t>Analysis for - New York City Restaurant Inspection Results</a:t>
            </a:r>
          </a:p>
        </p:txBody>
      </p:sp>
      <p:sp>
        <p:nvSpPr>
          <p:cNvPr id="3" name="Subtitle 2">
            <a:extLst>
              <a:ext uri="{FF2B5EF4-FFF2-40B4-BE49-F238E27FC236}">
                <a16:creationId xmlns:a16="http://schemas.microsoft.com/office/drawing/2014/main" id="{CF90D260-320B-4B26-9E83-00B01A02A6BD}"/>
              </a:ext>
            </a:extLst>
          </p:cNvPr>
          <p:cNvSpPr>
            <a:spLocks noGrp="1"/>
          </p:cNvSpPr>
          <p:nvPr>
            <p:ph type="subTitle" idx="1"/>
          </p:nvPr>
        </p:nvSpPr>
        <p:spPr>
          <a:xfrm>
            <a:off x="8094617" y="3598339"/>
            <a:ext cx="3137262" cy="1675335"/>
          </a:xfrm>
        </p:spPr>
        <p:txBody>
          <a:bodyPr>
            <a:normAutofit/>
          </a:bodyPr>
          <a:lstStyle/>
          <a:p>
            <a:endParaRPr lang="en-US" sz="1600" i="1">
              <a:ln>
                <a:solidFill>
                  <a:srgbClr val="404040">
                    <a:alpha val="9804"/>
                  </a:srgbClr>
                </a:solidFill>
              </a:ln>
              <a:solidFill>
                <a:srgbClr val="2397FE"/>
              </a:solidFill>
              <a:effectLst/>
            </a:endParaRPr>
          </a:p>
          <a:p>
            <a:r>
              <a:rPr lang="en-US" sz="1600" i="1">
                <a:ln>
                  <a:solidFill>
                    <a:srgbClr val="404040">
                      <a:alpha val="9804"/>
                    </a:srgbClr>
                  </a:solidFill>
                </a:ln>
                <a:solidFill>
                  <a:srgbClr val="2397FE"/>
                </a:solidFill>
                <a:effectLst/>
              </a:rPr>
              <a:t>DATA 608 – Final Project – </a:t>
            </a:r>
          </a:p>
          <a:p>
            <a:r>
              <a:rPr lang="en-US" sz="1600" i="1">
                <a:ln>
                  <a:solidFill>
                    <a:srgbClr val="404040">
                      <a:alpha val="9804"/>
                    </a:srgbClr>
                  </a:solidFill>
                </a:ln>
                <a:solidFill>
                  <a:srgbClr val="2397FE"/>
                </a:solidFill>
                <a:effectLst/>
              </a:rPr>
              <a:t>Vinayak Kamath</a:t>
            </a:r>
            <a:endParaRPr lang="en-US" sz="1600">
              <a:ln>
                <a:solidFill>
                  <a:srgbClr val="404040">
                    <a:alpha val="9804"/>
                  </a:srgbClr>
                </a:solidFill>
              </a:ln>
              <a:solidFill>
                <a:srgbClr val="2397FE"/>
              </a:solidFill>
            </a:endParaRPr>
          </a:p>
        </p:txBody>
      </p:sp>
      <p:sp>
        <p:nvSpPr>
          <p:cNvPr id="71" name="Rectangle 70">
            <a:extLst>
              <a:ext uri="{FF2B5EF4-FFF2-40B4-BE49-F238E27FC236}">
                <a16:creationId xmlns:a16="http://schemas.microsoft.com/office/drawing/2014/main" id="{93A46EEB-10AB-4E52-AF22-A848AE92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48A2BB2-AAAB-4C88-AF1B-CB3404FAC7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79" t="1635" r="12489" b="8086"/>
          <a:stretch/>
        </p:blipFill>
        <p:spPr bwMode="auto">
          <a:xfrm>
            <a:off x="1046376" y="1003440"/>
            <a:ext cx="6221690" cy="46526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FFD07B-903B-4920-A3F7-3D27B0267D5E}"/>
              </a:ext>
            </a:extLst>
          </p:cNvPr>
          <p:cNvSpPr/>
          <p:nvPr/>
        </p:nvSpPr>
        <p:spPr>
          <a:xfrm>
            <a:off x="5663668" y="4904342"/>
            <a:ext cx="8183879" cy="261610"/>
          </a:xfrm>
          <a:prstGeom prst="rect">
            <a:avLst/>
          </a:prstGeom>
        </p:spPr>
        <p:txBody>
          <a:bodyPr wrap="square">
            <a:spAutoFit/>
          </a:bodyPr>
          <a:lstStyle/>
          <a:p>
            <a:pPr algn="ctr">
              <a:spcAft>
                <a:spcPts val="600"/>
              </a:spcAft>
            </a:pPr>
            <a:r>
              <a:rPr lang="en-US" sz="1100" dirty="0">
                <a:solidFill>
                  <a:srgbClr val="5B90BF"/>
                </a:solidFill>
                <a:latin typeface="&amp;quot"/>
                <a:hlinkClick r:id="rId5"/>
              </a:rPr>
              <a:t>https://kamathvk1982.shinyapps.io/</a:t>
            </a:r>
            <a:endParaRPr lang="en-US" sz="1100"/>
          </a:p>
        </p:txBody>
      </p:sp>
    </p:spTree>
    <p:extLst>
      <p:ext uri="{BB962C8B-B14F-4D97-AF65-F5344CB8AC3E}">
        <p14:creationId xmlns:p14="http://schemas.microsoft.com/office/powerpoint/2010/main" val="163697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31CEAA-C6A6-4394-9B96-DF1AE472C8E8}"/>
              </a:ext>
            </a:extLst>
          </p:cNvPr>
          <p:cNvSpPr txBox="1"/>
          <p:nvPr/>
        </p:nvSpPr>
        <p:spPr>
          <a:xfrm>
            <a:off x="8303492" y="9242"/>
            <a:ext cx="3500582" cy="369332"/>
          </a:xfrm>
          <a:prstGeom prst="rect">
            <a:avLst/>
          </a:prstGeom>
          <a:noFill/>
        </p:spPr>
        <p:txBody>
          <a:bodyPr wrap="square" rtlCol="0">
            <a:spAutoFit/>
          </a:bodyPr>
          <a:lstStyle/>
          <a:p>
            <a:pPr algn="r"/>
            <a:r>
              <a:rPr lang="en-US" b="1" dirty="0">
                <a:solidFill>
                  <a:schemeClr val="tx1">
                    <a:lumMod val="85000"/>
                  </a:schemeClr>
                </a:solidFill>
              </a:rPr>
              <a:t>Proposal</a:t>
            </a:r>
          </a:p>
        </p:txBody>
      </p:sp>
      <p:sp>
        <p:nvSpPr>
          <p:cNvPr id="10" name="Slide Number Placeholder 9">
            <a:extLst>
              <a:ext uri="{FF2B5EF4-FFF2-40B4-BE49-F238E27FC236}">
                <a16:creationId xmlns:a16="http://schemas.microsoft.com/office/drawing/2014/main" id="{D4D2B1D3-7802-43B7-9982-D8ADD39B1D6D}"/>
              </a:ext>
            </a:extLst>
          </p:cNvPr>
          <p:cNvSpPr>
            <a:spLocks noGrp="1"/>
          </p:cNvSpPr>
          <p:nvPr>
            <p:ph type="sldNum" sz="quarter" idx="12"/>
          </p:nvPr>
        </p:nvSpPr>
        <p:spPr>
          <a:xfrm>
            <a:off x="0" y="6494145"/>
            <a:ext cx="753545" cy="365125"/>
          </a:xfrm>
        </p:spPr>
        <p:txBody>
          <a:bodyPr/>
          <a:lstStyle/>
          <a:p>
            <a:fld id="{9FD96D18-ADC9-485D-8F98-77B76423664C}" type="slidenum">
              <a:rPr lang="en-US" smtClean="0"/>
              <a:t>2</a:t>
            </a:fld>
            <a:endParaRPr lang="en-US" dirty="0"/>
          </a:p>
        </p:txBody>
      </p:sp>
      <p:graphicFrame>
        <p:nvGraphicFramePr>
          <p:cNvPr id="3" name="Table 8">
            <a:extLst>
              <a:ext uri="{FF2B5EF4-FFF2-40B4-BE49-F238E27FC236}">
                <a16:creationId xmlns:a16="http://schemas.microsoft.com/office/drawing/2014/main" id="{B39F9F54-3A57-4051-B3A8-1EAA6BC6468F}"/>
              </a:ext>
            </a:extLst>
          </p:cNvPr>
          <p:cNvGraphicFramePr>
            <a:graphicFrameLocks noGrp="1"/>
          </p:cNvGraphicFramePr>
          <p:nvPr>
            <p:extLst>
              <p:ext uri="{D42A27DB-BD31-4B8C-83A1-F6EECF244321}">
                <p14:modId xmlns:p14="http://schemas.microsoft.com/office/powerpoint/2010/main" val="3967199371"/>
              </p:ext>
            </p:extLst>
          </p:nvPr>
        </p:nvGraphicFramePr>
        <p:xfrm>
          <a:off x="580249" y="982644"/>
          <a:ext cx="11046692" cy="4747337"/>
        </p:xfrm>
        <a:graphic>
          <a:graphicData uri="http://schemas.openxmlformats.org/drawingml/2006/table">
            <a:tbl>
              <a:tblPr firstRow="1" bandRow="1">
                <a:tableStyleId>{2D5ABB26-0587-4C30-8999-92F81FD0307C}</a:tableStyleId>
              </a:tblPr>
              <a:tblGrid>
                <a:gridCol w="1571824">
                  <a:extLst>
                    <a:ext uri="{9D8B030D-6E8A-4147-A177-3AD203B41FA5}">
                      <a16:colId xmlns:a16="http://schemas.microsoft.com/office/drawing/2014/main" val="2848319094"/>
                    </a:ext>
                  </a:extLst>
                </a:gridCol>
                <a:gridCol w="9474868">
                  <a:extLst>
                    <a:ext uri="{9D8B030D-6E8A-4147-A177-3AD203B41FA5}">
                      <a16:colId xmlns:a16="http://schemas.microsoft.com/office/drawing/2014/main" val="327249719"/>
                    </a:ext>
                  </a:extLst>
                </a:gridCol>
              </a:tblGrid>
              <a:tr h="721206">
                <a:tc>
                  <a:txBody>
                    <a:bodyPr/>
                    <a:lstStyle/>
                    <a:p>
                      <a:r>
                        <a:rPr lang="en-US" sz="1400" b="1" dirty="0">
                          <a:solidFill>
                            <a:schemeClr val="bg1"/>
                          </a:solidFill>
                        </a:rPr>
                        <a:t>Title</a:t>
                      </a:r>
                    </a:p>
                  </a:txBody>
                  <a:tcPr anchor="ctr"/>
                </a:tc>
                <a:tc>
                  <a:txBody>
                    <a:bodyPr/>
                    <a:lstStyle/>
                    <a:p>
                      <a:r>
                        <a:rPr lang="en-US" sz="1400" dirty="0">
                          <a:solidFill>
                            <a:schemeClr val="bg1"/>
                          </a:solidFill>
                        </a:rPr>
                        <a:t>Visualization and </a:t>
                      </a:r>
                      <a:r>
                        <a:rPr lang="en-US" sz="1400" kern="1200" dirty="0">
                          <a:solidFill>
                            <a:schemeClr val="bg1"/>
                          </a:solidFill>
                          <a:latin typeface="+mn-lt"/>
                          <a:ea typeface="+mn-ea"/>
                          <a:cs typeface="+mn-cs"/>
                        </a:rPr>
                        <a:t>Analysis for - New York City Restaurant Inspection Results</a:t>
                      </a:r>
                    </a:p>
                  </a:txBody>
                  <a:tcPr anchor="ctr"/>
                </a:tc>
                <a:extLst>
                  <a:ext uri="{0D108BD9-81ED-4DB2-BD59-A6C34878D82A}">
                    <a16:rowId xmlns:a16="http://schemas.microsoft.com/office/drawing/2014/main" val="1510599849"/>
                  </a:ext>
                </a:extLst>
              </a:tr>
              <a:tr h="618836">
                <a:tc>
                  <a:txBody>
                    <a:bodyPr/>
                    <a:lstStyle/>
                    <a:p>
                      <a:r>
                        <a:rPr lang="en-US" sz="1400" b="1" dirty="0">
                          <a:solidFill>
                            <a:schemeClr val="bg1"/>
                          </a:solidFill>
                        </a:rPr>
                        <a:t>Data Source</a:t>
                      </a:r>
                    </a:p>
                  </a:txBody>
                  <a:tcPr anchor="ctr"/>
                </a:tc>
                <a:tc>
                  <a:txBody>
                    <a:bodyPr/>
                    <a:lstStyle/>
                    <a:p>
                      <a:r>
                        <a:rPr lang="en-US" sz="1400" dirty="0">
                          <a:hlinkClick r:id="rId3"/>
                        </a:rPr>
                        <a:t>DOHMH New York City Restaurant Inspection Results | NYC Open Data (cityofnewyork.us)</a:t>
                      </a:r>
                      <a:endParaRPr lang="en-US" sz="1400" dirty="0"/>
                    </a:p>
                    <a:p>
                      <a:endParaRPr lang="en-US" sz="1400" dirty="0">
                        <a:solidFill>
                          <a:schemeClr val="bg1"/>
                        </a:solidFill>
                      </a:endParaRPr>
                    </a:p>
                    <a:p>
                      <a:endParaRPr lang="en-US" sz="1400" dirty="0">
                        <a:solidFill>
                          <a:schemeClr val="bg1"/>
                        </a:solidFill>
                      </a:endParaRPr>
                    </a:p>
                  </a:txBody>
                  <a:tcPr anchor="ctr"/>
                </a:tc>
                <a:extLst>
                  <a:ext uri="{0D108BD9-81ED-4DB2-BD59-A6C34878D82A}">
                    <a16:rowId xmlns:a16="http://schemas.microsoft.com/office/drawing/2014/main" val="3634605712"/>
                  </a:ext>
                </a:extLst>
              </a:tr>
              <a:tr h="2555702">
                <a:tc>
                  <a:txBody>
                    <a:bodyPr/>
                    <a:lstStyle/>
                    <a:p>
                      <a:r>
                        <a:rPr lang="en-US" sz="1400" b="1" dirty="0">
                          <a:solidFill>
                            <a:schemeClr val="bg1"/>
                          </a:solidFill>
                        </a:rPr>
                        <a:t>Synopsis</a:t>
                      </a:r>
                    </a:p>
                  </a:txBody>
                  <a:tcPr anchor="ctr"/>
                </a:tc>
                <a:tc>
                  <a:txBody>
                    <a:bodyPr/>
                    <a:lstStyle/>
                    <a:p>
                      <a:r>
                        <a:rPr lang="en-US" sz="1400" kern="1200" dirty="0">
                          <a:solidFill>
                            <a:schemeClr val="bg1"/>
                          </a:solidFill>
                          <a:latin typeface="+mn-lt"/>
                          <a:ea typeface="+mn-ea"/>
                          <a:cs typeface="+mn-cs"/>
                        </a:rPr>
                        <a:t>Analyze the New York City Restaurant Inspection Results. Look for top reason of citations. Looks for </a:t>
                      </a:r>
                      <a:r>
                        <a:rPr lang="en-US" sz="1400" kern="1200" dirty="0" err="1">
                          <a:solidFill>
                            <a:schemeClr val="bg1"/>
                          </a:solidFill>
                          <a:latin typeface="+mn-lt"/>
                          <a:ea typeface="+mn-ea"/>
                          <a:cs typeface="+mn-cs"/>
                        </a:rPr>
                        <a:t>restuarnts</a:t>
                      </a:r>
                      <a:r>
                        <a:rPr lang="en-US" sz="1400" kern="1200" dirty="0">
                          <a:solidFill>
                            <a:schemeClr val="bg1"/>
                          </a:solidFill>
                          <a:latin typeface="+mn-lt"/>
                          <a:ea typeface="+mn-ea"/>
                          <a:cs typeface="+mn-cs"/>
                        </a:rPr>
                        <a:t> with repeated </a:t>
                      </a:r>
                      <a:r>
                        <a:rPr lang="en-US" sz="1400" kern="1200" dirty="0" err="1">
                          <a:solidFill>
                            <a:schemeClr val="bg1"/>
                          </a:solidFill>
                          <a:latin typeface="+mn-lt"/>
                          <a:ea typeface="+mn-ea"/>
                          <a:cs typeface="+mn-cs"/>
                        </a:rPr>
                        <a:t>vilations</a:t>
                      </a:r>
                      <a:r>
                        <a:rPr lang="en-US" sz="1400" kern="1200" dirty="0">
                          <a:solidFill>
                            <a:schemeClr val="bg1"/>
                          </a:solidFill>
                          <a:latin typeface="+mn-lt"/>
                          <a:ea typeface="+mn-ea"/>
                          <a:cs typeface="+mn-cs"/>
                        </a:rPr>
                        <a:t>. Visualization of the result in an NYC Map using Shiny App. The dataset contains every sustained or not yet adjudicated violation citation from every full or special program inspection conducted up to three years prior to the most recent inspection for restaurants and college cafeterias. </a:t>
                      </a:r>
                    </a:p>
                    <a:p>
                      <a:endParaRPr lang="en-US" sz="1400" kern="1200" dirty="0">
                        <a:solidFill>
                          <a:schemeClr val="bg1"/>
                        </a:solidFill>
                        <a:latin typeface="+mn-lt"/>
                        <a:ea typeface="+mn-ea"/>
                        <a:cs typeface="+mn-cs"/>
                      </a:endParaRPr>
                    </a:p>
                    <a:p>
                      <a:r>
                        <a:rPr lang="en-US" sz="1400" kern="1200" dirty="0">
                          <a:solidFill>
                            <a:schemeClr val="bg1"/>
                          </a:solidFill>
                          <a:latin typeface="+mn-lt"/>
                          <a:ea typeface="+mn-ea"/>
                          <a:cs typeface="+mn-cs"/>
                        </a:rPr>
                        <a:t>What’s in the Dataset?</a:t>
                      </a:r>
                    </a:p>
                    <a:p>
                      <a:r>
                        <a:rPr lang="en-US" sz="1400" kern="1200" dirty="0">
                          <a:solidFill>
                            <a:schemeClr val="bg1"/>
                          </a:solidFill>
                          <a:latin typeface="+mn-lt"/>
                          <a:ea typeface="+mn-ea"/>
                          <a:cs typeface="+mn-cs"/>
                        </a:rPr>
                        <a:t>Rows 395K ; Columns26 ; Each row is a Restaurant Citations</a:t>
                      </a:r>
                    </a:p>
                    <a:p>
                      <a:endParaRPr lang="en-US" sz="1400" kern="1200" dirty="0">
                        <a:solidFill>
                          <a:schemeClr val="bg1"/>
                        </a:solidFill>
                        <a:latin typeface="+mn-lt"/>
                        <a:ea typeface="+mn-ea"/>
                        <a:cs typeface="+mn-cs"/>
                      </a:endParaRPr>
                    </a:p>
                  </a:txBody>
                  <a:tcPr anchor="ctr"/>
                </a:tc>
                <a:extLst>
                  <a:ext uri="{0D108BD9-81ED-4DB2-BD59-A6C34878D82A}">
                    <a16:rowId xmlns:a16="http://schemas.microsoft.com/office/drawing/2014/main" val="1301556205"/>
                  </a:ext>
                </a:extLst>
              </a:tr>
              <a:tr h="738909">
                <a:tc>
                  <a:txBody>
                    <a:bodyPr/>
                    <a:lstStyle/>
                    <a:p>
                      <a:r>
                        <a:rPr lang="en-US" sz="1400" b="1" dirty="0">
                          <a:solidFill>
                            <a:schemeClr val="bg1"/>
                          </a:solidFill>
                        </a:rPr>
                        <a:t>Tech Stack</a:t>
                      </a:r>
                    </a:p>
                  </a:txBody>
                  <a:tcPr anchor="ctr"/>
                </a:tc>
                <a:tc>
                  <a:txBody>
                    <a:bodyPr/>
                    <a:lstStyle/>
                    <a:p>
                      <a:r>
                        <a:rPr lang="en-US" sz="1400" dirty="0">
                          <a:solidFill>
                            <a:schemeClr val="bg1"/>
                          </a:solidFill>
                        </a:rPr>
                        <a:t>‘R’ Shiny Apps</a:t>
                      </a:r>
                    </a:p>
                  </a:txBody>
                  <a:tcPr anchor="ctr"/>
                </a:tc>
                <a:extLst>
                  <a:ext uri="{0D108BD9-81ED-4DB2-BD59-A6C34878D82A}">
                    <a16:rowId xmlns:a16="http://schemas.microsoft.com/office/drawing/2014/main" val="3137438122"/>
                  </a:ext>
                </a:extLst>
              </a:tr>
            </a:tbl>
          </a:graphicData>
        </a:graphic>
      </p:graphicFrame>
    </p:spTree>
    <p:extLst>
      <p:ext uri="{BB962C8B-B14F-4D97-AF65-F5344CB8AC3E}">
        <p14:creationId xmlns:p14="http://schemas.microsoft.com/office/powerpoint/2010/main" val="3478863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154</Words>
  <Application>Microsoft Office PowerPoint</Application>
  <PresentationFormat>Widescreen</PresentationFormat>
  <Paragraphs>19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&amp;quot</vt:lpstr>
      <vt:lpstr>Calibri</vt:lpstr>
      <vt:lpstr>Calisto MT</vt:lpstr>
      <vt:lpstr>Wingdings 2</vt:lpstr>
      <vt:lpstr>Slate</vt:lpstr>
      <vt:lpstr>Visualization and Analysis for - New York City Restaurant Inspection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State of the Union Obama vs Trump</dc:title>
  <dc:creator>kamat</dc:creator>
  <cp:lastModifiedBy>kamat</cp:lastModifiedBy>
  <cp:revision>1</cp:revision>
  <dcterms:created xsi:type="dcterms:W3CDTF">2020-05-11T01:39:27Z</dcterms:created>
  <dcterms:modified xsi:type="dcterms:W3CDTF">2021-05-08T19:49:43Z</dcterms:modified>
</cp:coreProperties>
</file>