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87644-B129-46FE-A83D-FBD65CB1FFE1}" v="33" dt="2020-02-24T20:05:39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9de9514f295d26bc" providerId="LiveId" clId="{07287644-B129-46FE-A83D-FBD65CB1FFE1}"/>
    <pc:docChg chg="undo custSel mod addSld modSld">
      <pc:chgData name=" " userId="9de9514f295d26bc" providerId="LiveId" clId="{07287644-B129-46FE-A83D-FBD65CB1FFE1}" dt="2020-02-24T20:05:43.606" v="1153" actId="1076"/>
      <pc:docMkLst>
        <pc:docMk/>
      </pc:docMkLst>
      <pc:sldChg chg="addSp delSp modSp mod modTransition setBg">
        <pc:chgData name=" " userId="9de9514f295d26bc" providerId="LiveId" clId="{07287644-B129-46FE-A83D-FBD65CB1FFE1}" dt="2020-02-24T19:14:05.571" v="844" actId="113"/>
        <pc:sldMkLst>
          <pc:docMk/>
          <pc:sldMk cId="2984042782" sldId="258"/>
        </pc:sldMkLst>
        <pc:spChg chg="add del mod">
          <ac:chgData name=" " userId="9de9514f295d26bc" providerId="LiveId" clId="{07287644-B129-46FE-A83D-FBD65CB1FFE1}" dt="2020-02-24T18:42:01.266" v="15" actId="767"/>
          <ac:spMkLst>
            <pc:docMk/>
            <pc:sldMk cId="2984042782" sldId="258"/>
            <ac:spMk id="11" creationId="{D7501895-C9E6-46DA-BF0B-B83A5126DE9F}"/>
          </ac:spMkLst>
        </pc:spChg>
        <pc:spChg chg="add del mod">
          <ac:chgData name=" " userId="9de9514f295d26bc" providerId="LiveId" clId="{07287644-B129-46FE-A83D-FBD65CB1FFE1}" dt="2020-02-24T18:42:00.569" v="14" actId="767"/>
          <ac:spMkLst>
            <pc:docMk/>
            <pc:sldMk cId="2984042782" sldId="258"/>
            <ac:spMk id="12" creationId="{67A85E8A-AF12-4C7E-B6CF-1DDDBAAF6BF5}"/>
          </ac:spMkLst>
        </pc:spChg>
        <pc:spChg chg="add mod">
          <ac:chgData name=" " userId="9de9514f295d26bc" providerId="LiveId" clId="{07287644-B129-46FE-A83D-FBD65CB1FFE1}" dt="2020-02-24T19:14:05.571" v="844" actId="113"/>
          <ac:spMkLst>
            <pc:docMk/>
            <pc:sldMk cId="2984042782" sldId="258"/>
            <ac:spMk id="13" creationId="{719EF88E-AEA8-4011-97E3-B042E4EC4ECB}"/>
          </ac:spMkLst>
        </pc:spChg>
        <pc:spChg chg="del">
          <ac:chgData name=" " userId="9de9514f295d26bc" providerId="LiveId" clId="{07287644-B129-46FE-A83D-FBD65CB1FFE1}" dt="2020-02-24T18:42:02.757" v="18" actId="26606"/>
          <ac:spMkLst>
            <pc:docMk/>
            <pc:sldMk cId="2984042782" sldId="258"/>
            <ac:spMk id="19" creationId="{C8E5BCBF-E5D0-444B-A584-4A5FF79F9D7E}"/>
          </ac:spMkLst>
        </pc:spChg>
        <pc:spChg chg="del">
          <ac:chgData name=" " userId="9de9514f295d26bc" providerId="LiveId" clId="{07287644-B129-46FE-A83D-FBD65CB1FFE1}" dt="2020-02-24T18:42:02.757" v="18" actId="26606"/>
          <ac:spMkLst>
            <pc:docMk/>
            <pc:sldMk cId="2984042782" sldId="258"/>
            <ac:spMk id="20" creationId="{E24F7045-1B8B-4422-9330-0BC8BF6065E3}"/>
          </ac:spMkLst>
        </pc:spChg>
        <pc:spChg chg="del">
          <ac:chgData name=" " userId="9de9514f295d26bc" providerId="LiveId" clId="{07287644-B129-46FE-A83D-FBD65CB1FFE1}" dt="2020-02-24T18:42:02.757" v="18" actId="26606"/>
          <ac:spMkLst>
            <pc:docMk/>
            <pc:sldMk cId="2984042782" sldId="258"/>
            <ac:spMk id="21" creationId="{7ED0B3BD-E968-4364-878A-47D3A6AEF099}"/>
          </ac:spMkLst>
        </pc:spChg>
        <pc:picChg chg="mod">
          <ac:chgData name=" " userId="9de9514f295d26bc" providerId="LiveId" clId="{07287644-B129-46FE-A83D-FBD65CB1FFE1}" dt="2020-02-24T18:42:17.503" v="22" actId="14100"/>
          <ac:picMkLst>
            <pc:docMk/>
            <pc:sldMk cId="2984042782" sldId="258"/>
            <ac:picMk id="10" creationId="{14546099-2CFD-4805-8095-98F6061F2493}"/>
          </ac:picMkLst>
        </pc:picChg>
        <pc:picChg chg="add del mod">
          <ac:chgData name=" " userId="9de9514f295d26bc" providerId="LiveId" clId="{07287644-B129-46FE-A83D-FBD65CB1FFE1}" dt="2020-02-24T19:01:52.581" v="289" actId="478"/>
          <ac:picMkLst>
            <pc:docMk/>
            <pc:sldMk cId="2984042782" sldId="258"/>
            <ac:picMk id="14" creationId="{CEA4C282-BCC3-430C-A2EC-426B136E7E08}"/>
          </ac:picMkLst>
        </pc:picChg>
        <pc:picChg chg="add mod">
          <ac:chgData name=" " userId="9de9514f295d26bc" providerId="LiveId" clId="{07287644-B129-46FE-A83D-FBD65CB1FFE1}" dt="2020-02-24T19:13:52.774" v="840" actId="1076"/>
          <ac:picMkLst>
            <pc:docMk/>
            <pc:sldMk cId="2984042782" sldId="258"/>
            <ac:picMk id="16" creationId="{5AF70EA5-BB08-40A7-B269-0A421A918254}"/>
          </ac:picMkLst>
        </pc:picChg>
      </pc:sldChg>
      <pc:sldChg chg="addSp delSp modSp add">
        <pc:chgData name=" " userId="9de9514f295d26bc" providerId="LiveId" clId="{07287644-B129-46FE-A83D-FBD65CB1FFE1}" dt="2020-02-24T19:14:00.179" v="842" actId="113"/>
        <pc:sldMkLst>
          <pc:docMk/>
          <pc:sldMk cId="2244198478" sldId="259"/>
        </pc:sldMkLst>
        <pc:spChg chg="add mod">
          <ac:chgData name=" " userId="9de9514f295d26bc" providerId="LiveId" clId="{07287644-B129-46FE-A83D-FBD65CB1FFE1}" dt="2020-02-24T19:14:00.179" v="842" actId="113"/>
          <ac:spMkLst>
            <pc:docMk/>
            <pc:sldMk cId="2244198478" sldId="259"/>
            <ac:spMk id="4" creationId="{1B3712F6-8B3A-487A-9AED-BB52137845A7}"/>
          </ac:spMkLst>
        </pc:spChg>
        <pc:spChg chg="del mod">
          <ac:chgData name=" " userId="9de9514f295d26bc" providerId="LiveId" clId="{07287644-B129-46FE-A83D-FBD65CB1FFE1}" dt="2020-02-24T19:08:31.362" v="294" actId="478"/>
          <ac:spMkLst>
            <pc:docMk/>
            <pc:sldMk cId="2244198478" sldId="259"/>
            <ac:spMk id="13" creationId="{719EF88E-AEA8-4011-97E3-B042E4EC4ECB}"/>
          </ac:spMkLst>
        </pc:spChg>
      </pc:sldChg>
      <pc:sldChg chg="addSp delSp modSp add">
        <pc:chgData name=" " userId="9de9514f295d26bc" providerId="LiveId" clId="{07287644-B129-46FE-A83D-FBD65CB1FFE1}" dt="2020-02-24T20:04:48.147" v="1125" actId="20577"/>
        <pc:sldMkLst>
          <pc:docMk/>
          <pc:sldMk cId="3392629603" sldId="260"/>
        </pc:sldMkLst>
        <pc:spChg chg="add mod">
          <ac:chgData name=" " userId="9de9514f295d26bc" providerId="LiveId" clId="{07287644-B129-46FE-A83D-FBD65CB1FFE1}" dt="2020-02-24T20:04:48.147" v="1125" actId="20577"/>
          <ac:spMkLst>
            <pc:docMk/>
            <pc:sldMk cId="3392629603" sldId="260"/>
            <ac:spMk id="4" creationId="{BB5F168D-F4FA-42DA-874E-BA88932D9D98}"/>
          </ac:spMkLst>
        </pc:spChg>
        <pc:spChg chg="del mod">
          <ac:chgData name=" " userId="9de9514f295d26bc" providerId="LiveId" clId="{07287644-B129-46FE-A83D-FBD65CB1FFE1}" dt="2020-02-24T19:14:09.570" v="845" actId="478"/>
          <ac:spMkLst>
            <pc:docMk/>
            <pc:sldMk cId="3392629603" sldId="260"/>
            <ac:spMk id="13" creationId="{719EF88E-AEA8-4011-97E3-B042E4EC4ECB}"/>
          </ac:spMkLst>
        </pc:spChg>
      </pc:sldChg>
      <pc:sldChg chg="addSp delSp modSp add">
        <pc:chgData name=" " userId="9de9514f295d26bc" providerId="LiveId" clId="{07287644-B129-46FE-A83D-FBD65CB1FFE1}" dt="2020-02-24T20:05:43.606" v="1153" actId="1076"/>
        <pc:sldMkLst>
          <pc:docMk/>
          <pc:sldMk cId="4213910889" sldId="261"/>
        </pc:sldMkLst>
        <pc:spChg chg="add mod">
          <ac:chgData name=" " userId="9de9514f295d26bc" providerId="LiveId" clId="{07287644-B129-46FE-A83D-FBD65CB1FFE1}" dt="2020-02-24T20:05:17.295" v="1150" actId="20577"/>
          <ac:spMkLst>
            <pc:docMk/>
            <pc:sldMk cId="4213910889" sldId="261"/>
            <ac:spMk id="4" creationId="{23D69370-06E8-4CB9-9708-8EF505B5C5DE}"/>
          </ac:spMkLst>
        </pc:spChg>
        <pc:spChg chg="del mod">
          <ac:chgData name=" " userId="9de9514f295d26bc" providerId="LiveId" clId="{07287644-B129-46FE-A83D-FBD65CB1FFE1}" dt="2020-02-24T19:14:12.452" v="847" actId="478"/>
          <ac:spMkLst>
            <pc:docMk/>
            <pc:sldMk cId="4213910889" sldId="261"/>
            <ac:spMk id="13" creationId="{719EF88E-AEA8-4011-97E3-B042E4EC4ECB}"/>
          </ac:spMkLst>
        </pc:spChg>
        <pc:picChg chg="add del mod">
          <ac:chgData name=" " userId="9de9514f295d26bc" providerId="LiveId" clId="{07287644-B129-46FE-A83D-FBD65CB1FFE1}" dt="2020-02-24T19:59:00.447" v="1088" actId="478"/>
          <ac:picMkLst>
            <pc:docMk/>
            <pc:sldMk cId="4213910889" sldId="261"/>
            <ac:picMk id="2" creationId="{A2F0C88A-7DE8-4D85-868D-E79A04862534}"/>
          </ac:picMkLst>
        </pc:picChg>
        <pc:picChg chg="add del mod">
          <ac:chgData name=" " userId="9de9514f295d26bc" providerId="LiveId" clId="{07287644-B129-46FE-A83D-FBD65CB1FFE1}" dt="2020-02-24T20:05:39.440" v="1151" actId="478"/>
          <ac:picMkLst>
            <pc:docMk/>
            <pc:sldMk cId="4213910889" sldId="261"/>
            <ac:picMk id="3" creationId="{408CCE93-D4C8-4661-96F6-D3E137F9DB18}"/>
          </ac:picMkLst>
        </pc:picChg>
        <pc:picChg chg="add mod">
          <ac:chgData name=" " userId="9de9514f295d26bc" providerId="LiveId" clId="{07287644-B129-46FE-A83D-FBD65CB1FFE1}" dt="2020-02-24T20:05:43.606" v="1153" actId="1076"/>
          <ac:picMkLst>
            <pc:docMk/>
            <pc:sldMk cId="4213910889" sldId="261"/>
            <ac:picMk id="5" creationId="{02500368-1970-4D74-8D73-6D301658CC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9F00-14C7-4C13-B130-92A14E09A7D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F28-FC32-493C-9F7A-CD73F7BE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9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9F00-14C7-4C13-B130-92A14E09A7D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F28-FC32-493C-9F7A-CD73F7BE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1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9F00-14C7-4C13-B130-92A14E09A7D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F28-FC32-493C-9F7A-CD73F7BE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65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9F00-14C7-4C13-B130-92A14E09A7D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F28-FC32-493C-9F7A-CD73F7BE1E7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7118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9F00-14C7-4C13-B130-92A14E09A7D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F28-FC32-493C-9F7A-CD73F7BE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4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9F00-14C7-4C13-B130-92A14E09A7D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F28-FC32-493C-9F7A-CD73F7BE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7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9F00-14C7-4C13-B130-92A14E09A7D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F28-FC32-493C-9F7A-CD73F7BE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9F00-14C7-4C13-B130-92A14E09A7D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F28-FC32-493C-9F7A-CD73F7BE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81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9F00-14C7-4C13-B130-92A14E09A7D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F28-FC32-493C-9F7A-CD73F7BE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9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9F00-14C7-4C13-B130-92A14E09A7D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F28-FC32-493C-9F7A-CD73F7BE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1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9F00-14C7-4C13-B130-92A14E09A7D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F28-FC32-493C-9F7A-CD73F7BE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7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9F00-14C7-4C13-B130-92A14E09A7D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F28-FC32-493C-9F7A-CD73F7BE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5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9F00-14C7-4C13-B130-92A14E09A7D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F28-FC32-493C-9F7A-CD73F7BE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2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9F00-14C7-4C13-B130-92A14E09A7D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F28-FC32-493C-9F7A-CD73F7BE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1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9F00-14C7-4C13-B130-92A14E09A7D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F28-FC32-493C-9F7A-CD73F7BE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0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9F00-14C7-4C13-B130-92A14E09A7D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F28-FC32-493C-9F7A-CD73F7BE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3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9F00-14C7-4C13-B130-92A14E09A7D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F28-FC32-493C-9F7A-CD73F7BE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0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F0D9F00-14C7-4C13-B130-92A14E09A7D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5F9AF28-FC32-493C-9F7A-CD73F7BE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74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ADAA-4267-4ACB-BFA7-9440706A2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606 – Statistics and Probability for Data Analytics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4CA49-1910-47E1-B8E6-4DF09D281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DISTRIBUTIONS OF RANDOM VARIABLES (4.45)</a:t>
            </a:r>
          </a:p>
        </p:txBody>
      </p:sp>
    </p:spTree>
    <p:extLst>
      <p:ext uri="{BB962C8B-B14F-4D97-AF65-F5344CB8AC3E}">
        <p14:creationId xmlns:p14="http://schemas.microsoft.com/office/powerpoint/2010/main" val="34085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546099-2CFD-4805-8095-98F6061F2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1" y="205559"/>
            <a:ext cx="11501306" cy="391477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9EF88E-AEA8-4011-97E3-B042E4EC4ECB}"/>
              </a:ext>
            </a:extLst>
          </p:cNvPr>
          <p:cNvSpPr/>
          <p:nvPr/>
        </p:nvSpPr>
        <p:spPr>
          <a:xfrm>
            <a:off x="327171" y="4471332"/>
            <a:ext cx="11464954" cy="2181109"/>
          </a:xfrm>
          <a:prstGeom prst="roundRect">
            <a:avLst>
              <a:gd name="adj" fmla="val 8975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>
                <a:solidFill>
                  <a:srgbClr val="0070C0"/>
                </a:solidFill>
              </a:rPr>
              <a:t>Solution</a:t>
            </a:r>
            <a:r>
              <a:rPr lang="en-US" i="1" dirty="0">
                <a:solidFill>
                  <a:srgbClr val="0070C0"/>
                </a:solidFill>
              </a:rPr>
              <a:t> (</a:t>
            </a:r>
            <a:r>
              <a:rPr lang="en-US" b="1" i="1" dirty="0">
                <a:solidFill>
                  <a:srgbClr val="0070C0"/>
                </a:solidFill>
              </a:rPr>
              <a:t>a</a:t>
            </a:r>
            <a:r>
              <a:rPr lang="en-US" i="1" dirty="0">
                <a:solidFill>
                  <a:srgbClr val="0070C0"/>
                </a:solidFill>
              </a:rPr>
              <a:t>):  0.232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F70EA5-BB08-40A7-B269-0A421A918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43" y="5032782"/>
            <a:ext cx="6986520" cy="116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4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546099-2CFD-4805-8095-98F6061F2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1" y="205559"/>
            <a:ext cx="11501306" cy="391477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3712F6-8B3A-487A-9AED-BB52137845A7}"/>
              </a:ext>
            </a:extLst>
          </p:cNvPr>
          <p:cNvSpPr/>
          <p:nvPr/>
        </p:nvSpPr>
        <p:spPr>
          <a:xfrm>
            <a:off x="327171" y="4471332"/>
            <a:ext cx="11464954" cy="2181109"/>
          </a:xfrm>
          <a:prstGeom prst="roundRect">
            <a:avLst>
              <a:gd name="adj" fmla="val 8975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>
                <a:solidFill>
                  <a:srgbClr val="0070C0"/>
                </a:solidFill>
              </a:rPr>
              <a:t>Solution</a:t>
            </a:r>
            <a:r>
              <a:rPr lang="en-US" i="1" dirty="0">
                <a:solidFill>
                  <a:srgbClr val="0070C0"/>
                </a:solidFill>
              </a:rPr>
              <a:t> (</a:t>
            </a:r>
            <a:r>
              <a:rPr lang="en-US" b="1" i="1" dirty="0">
                <a:solidFill>
                  <a:srgbClr val="0070C0"/>
                </a:solidFill>
              </a:rPr>
              <a:t>b</a:t>
            </a:r>
            <a:r>
              <a:rPr lang="en-US" i="1" dirty="0">
                <a:solidFill>
                  <a:srgbClr val="0070C0"/>
                </a:solidFill>
              </a:rPr>
              <a:t>):  Setting a bid too high will mean we end up paying more then the cost its worth; and setting a bid too low would mean we may end up loosing the bid.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r>
              <a:rPr lang="en-US" i="1" dirty="0">
                <a:solidFill>
                  <a:srgbClr val="0070C0"/>
                </a:solidFill>
              </a:rPr>
              <a:t>Doing it on multiple auctions with too high bid may probably result in not overpaying a lot of times; and doing it on multiple auctions with too low bid may probably result in winning the bid few times at good bargain.   	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19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546099-2CFD-4805-8095-98F6061F2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1" y="205559"/>
            <a:ext cx="11501306" cy="391477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5F168D-F4FA-42DA-874E-BA88932D9D98}"/>
              </a:ext>
            </a:extLst>
          </p:cNvPr>
          <p:cNvSpPr/>
          <p:nvPr/>
        </p:nvSpPr>
        <p:spPr>
          <a:xfrm>
            <a:off x="327171" y="4471332"/>
            <a:ext cx="11464954" cy="2181109"/>
          </a:xfrm>
          <a:prstGeom prst="roundRect">
            <a:avLst>
              <a:gd name="adj" fmla="val 8975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>
                <a:solidFill>
                  <a:srgbClr val="0070C0"/>
                </a:solidFill>
              </a:rPr>
              <a:t>Solution</a:t>
            </a:r>
            <a:r>
              <a:rPr lang="en-US" i="1" dirty="0">
                <a:solidFill>
                  <a:srgbClr val="0070C0"/>
                </a:solidFill>
              </a:rPr>
              <a:t> (</a:t>
            </a:r>
            <a:r>
              <a:rPr lang="en-US" b="1" i="1" dirty="0">
                <a:solidFill>
                  <a:srgbClr val="0070C0"/>
                </a:solidFill>
              </a:rPr>
              <a:t>c</a:t>
            </a:r>
            <a:r>
              <a:rPr lang="en-US" i="1" dirty="0">
                <a:solidFill>
                  <a:srgbClr val="0070C0"/>
                </a:solidFill>
              </a:rPr>
              <a:t>): Approx. around 85 to 90 Percentile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r>
              <a:rPr lang="en-US" i="1" dirty="0">
                <a:solidFill>
                  <a:srgbClr val="0070C0"/>
                </a:solidFill>
              </a:rPr>
              <a:t>No, we cannot determine a cutoff that will always ensure us a win.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2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546099-2CFD-4805-8095-98F6061F2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1" y="205559"/>
            <a:ext cx="11501306" cy="391477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D69370-06E8-4CB9-9708-8EF505B5C5DE}"/>
              </a:ext>
            </a:extLst>
          </p:cNvPr>
          <p:cNvSpPr/>
          <p:nvPr/>
        </p:nvSpPr>
        <p:spPr>
          <a:xfrm>
            <a:off x="327171" y="4471332"/>
            <a:ext cx="11464954" cy="2181109"/>
          </a:xfrm>
          <a:prstGeom prst="roundRect">
            <a:avLst>
              <a:gd name="adj" fmla="val 8975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>
                <a:solidFill>
                  <a:srgbClr val="0070C0"/>
                </a:solidFill>
              </a:rPr>
              <a:t>Solution</a:t>
            </a:r>
            <a:r>
              <a:rPr lang="en-US" i="1" dirty="0">
                <a:solidFill>
                  <a:srgbClr val="0070C0"/>
                </a:solidFill>
              </a:rPr>
              <a:t> (</a:t>
            </a:r>
            <a:r>
              <a:rPr lang="en-US" b="1" i="1" dirty="0">
                <a:solidFill>
                  <a:srgbClr val="0070C0"/>
                </a:solidFill>
              </a:rPr>
              <a:t>d</a:t>
            </a:r>
            <a:r>
              <a:rPr lang="en-US" i="1" dirty="0">
                <a:solidFill>
                  <a:srgbClr val="0070C0"/>
                </a:solidFill>
              </a:rPr>
              <a:t>): Using from (c), if we use 85 or 90 percentile then we can go with maximum bid of $104.55 or $108.22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00368-1970-4D74-8D73-6D301658C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822" y="5099676"/>
            <a:ext cx="40290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10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83</TotalTime>
  <Words>158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Calisto MT</vt:lpstr>
      <vt:lpstr>Wingdings 2</vt:lpstr>
      <vt:lpstr>Slate</vt:lpstr>
      <vt:lpstr>DATA 606 – Statistics and Probability for Data Analytics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606 – Statistics and Probability for Data Analytics </dc:title>
  <dc:creator>kamat</dc:creator>
  <cp:lastModifiedBy>kamat</cp:lastModifiedBy>
  <cp:revision>1</cp:revision>
  <dcterms:created xsi:type="dcterms:W3CDTF">2020-02-24T18:27:41Z</dcterms:created>
  <dcterms:modified xsi:type="dcterms:W3CDTF">2020-02-24T20:05:45Z</dcterms:modified>
</cp:coreProperties>
</file>