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66B8-86CE-22AA-84D0-35C56C2E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B1DFB-D5C2-2E51-BD20-A1DF1079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35A4-5B94-2CAC-7AA1-92DE1E7B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0B5B-61A6-FA65-1F22-B7AA18A5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16CD-9855-D0BE-003E-CDEE307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7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295F-929A-93FD-0399-79D14361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BBC2B-23AF-6354-A220-3524F3CE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7662-6A28-0F0C-D0E8-42E67715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5EA3C-18CC-870E-8A3F-C5FC9371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7FD5-DCEF-6A18-CDB1-14EB0755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1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2D2A4-07A2-706B-425A-6B59AB00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1AFD1-A85B-CF4C-1049-D2C2F0D9F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1419-A9F3-42F3-E418-E895F823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ADC3-4462-3CB5-5240-8993871E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7AA8-1ED1-5A56-F1A6-10FA3B42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2596-CFC8-D45B-99B7-3412CEC1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1DDD-C294-5099-D9D3-93D2A6DD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76688-A2DC-A30C-D7F8-87FFF787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2DDE-FD5A-096B-DC93-6F6DA467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3CD6-2753-E281-D0F2-05D0864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1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87EE-D68E-B7C1-0B83-450443FC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B241A-C934-B5E3-0B96-3331E24F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A9BA-5571-1AC3-EB0D-151BD36E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10FA-DC3D-53B4-5CD1-7B0CAFD1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7C9C-D2ED-EE81-285E-1081FE1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538D-0985-04CF-39DF-AE79EE52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1823-EE73-611A-E7A5-0639EC9A2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49370-2A59-ECE0-BF93-2BEFBEB1B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DA7FE-E12A-2621-7D81-6C0AEBD6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2CEE2-69B4-6ECB-E590-2850079A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A586D-DD44-2357-3FD8-2835F826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99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8ED7-2B60-A2EE-DF92-5CB3E6D1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EFDC-6F0E-1C80-73B1-19074F852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996BE-6ED0-8BD3-DCC1-68AB82478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E09F7-D36C-64D9-A75D-500B5B37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84E15-03EF-2A1B-1B1F-49DE420CC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740A1-5A89-802B-EE7F-71042BDA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E0C61-0BDE-73C3-CBB8-F7B0EF6E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39762-DE34-AC41-912F-96F6870F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5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39B0-3E07-266B-CD2F-1F9E075C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446ED-454C-34BF-56A2-73EA0525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94E2B-6E54-3F0E-6B3E-989C57A5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0C3D6-E8A9-D06C-7C99-7C01A8D7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5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EDB4F-FC82-FFFC-8797-9802F6F4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2A244-2023-2249-584F-551860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18135-30AC-F598-B225-226767DA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94B8-98A5-5727-66C0-652D87D1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649-D7CA-785C-09CF-1CD9BE49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A30BE-B86A-85B5-F654-712AC7847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85C05-F668-5243-E87E-F685876D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291-0634-566C-93A1-15A3C342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AE02E-C027-2D12-68D3-A449E053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9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90B8-DDE4-BC32-FC95-6160908E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CB8A1-4599-33DA-6000-0855F8FA3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D07B-4567-4B9F-050B-2663159D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BE6C4-F92A-10DE-7E3B-DD3DFF0D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3C4B-59AA-FFDB-1FD5-6C3F5DDB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78BD1-CE1A-19B4-C9BB-1A7394B8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4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23D4F-A110-6FCE-0473-207DD93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A34D-6572-1A43-B529-F84FAE43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C107-A979-EAFD-8358-DA35064D6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29B4D-1725-46FD-B1D3-A82C5832EDDF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BEBA-5651-2367-0ECA-F4626DC63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BA8C-0B00-7E95-9B50-0DB811DF0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4BAFD-0432-4E14-AB1C-5843E6A8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4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. 1">
            <a:extLst>
              <a:ext uri="{FF2B5EF4-FFF2-40B4-BE49-F238E27FC236}">
                <a16:creationId xmlns:a16="http://schemas.microsoft.com/office/drawing/2014/main" id="{7948D82F-8A7D-FAEC-A2A5-B5076751F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69"/>
          <a:stretch/>
        </p:blipFill>
        <p:spPr bwMode="auto">
          <a:xfrm>
            <a:off x="2637727" y="0"/>
            <a:ext cx="43975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F4E73-3FAF-8054-8661-37EA99CDF17E}"/>
              </a:ext>
            </a:extLst>
          </p:cNvPr>
          <p:cNvSpPr txBox="1"/>
          <p:nvPr/>
        </p:nvSpPr>
        <p:spPr>
          <a:xfrm>
            <a:off x="2472482" y="314036"/>
            <a:ext cx="1450294" cy="6022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BAD72-A840-52A9-D5CE-414ED92DB2E0}"/>
              </a:ext>
            </a:extLst>
          </p:cNvPr>
          <p:cNvSpPr txBox="1"/>
          <p:nvPr/>
        </p:nvSpPr>
        <p:spPr>
          <a:xfrm>
            <a:off x="1844258" y="5733288"/>
            <a:ext cx="20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Soil Organic Matter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90CAE-D848-11CA-013C-6630D4E6C62E}"/>
              </a:ext>
            </a:extLst>
          </p:cNvPr>
          <p:cNvSpPr txBox="1"/>
          <p:nvPr/>
        </p:nvSpPr>
        <p:spPr>
          <a:xfrm>
            <a:off x="2387676" y="5226796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Soil Nutrients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4AAE9-B532-8779-4966-65CBD9388073}"/>
              </a:ext>
            </a:extLst>
          </p:cNvPr>
          <p:cNvSpPr txBox="1"/>
          <p:nvPr/>
        </p:nvSpPr>
        <p:spPr>
          <a:xfrm>
            <a:off x="2963603" y="4720304"/>
            <a:ext cx="95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Soil Life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2422E-30FD-EC73-0C1B-02E28736BF14}"/>
              </a:ext>
            </a:extLst>
          </p:cNvPr>
          <p:cNvSpPr txBox="1"/>
          <p:nvPr/>
        </p:nvSpPr>
        <p:spPr>
          <a:xfrm>
            <a:off x="972866" y="4227528"/>
            <a:ext cx="294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Soil Water Holding Capacity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9241C-293D-A3D0-9223-EF8D99B93B77}"/>
              </a:ext>
            </a:extLst>
          </p:cNvPr>
          <p:cNvSpPr txBox="1"/>
          <p:nvPr/>
        </p:nvSpPr>
        <p:spPr>
          <a:xfrm>
            <a:off x="2250907" y="3682674"/>
            <a:ext cx="167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Water Minerals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9D645-515D-3E5B-F9E9-6CB958E5FA47}"/>
              </a:ext>
            </a:extLst>
          </p:cNvPr>
          <p:cNvSpPr txBox="1"/>
          <p:nvPr/>
        </p:nvSpPr>
        <p:spPr>
          <a:xfrm>
            <a:off x="982163" y="3186468"/>
            <a:ext cx="29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Water Evaporation Potential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C7559-F54B-75AD-0F65-BA825A4F170B}"/>
              </a:ext>
            </a:extLst>
          </p:cNvPr>
          <p:cNvSpPr txBox="1"/>
          <p:nvPr/>
        </p:nvSpPr>
        <p:spPr>
          <a:xfrm>
            <a:off x="2352986" y="2665260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Water Erosion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86987-E9A8-E67D-2720-40A66F1DCFA8}"/>
              </a:ext>
            </a:extLst>
          </p:cNvPr>
          <p:cNvSpPr txBox="1"/>
          <p:nvPr/>
        </p:nvSpPr>
        <p:spPr>
          <a:xfrm>
            <a:off x="2588436" y="2147408"/>
            <a:ext cx="133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Biodiversity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427FD-FD0D-080E-A26D-640EC8022B33}"/>
              </a:ext>
            </a:extLst>
          </p:cNvPr>
          <p:cNvSpPr txBox="1"/>
          <p:nvPr/>
        </p:nvSpPr>
        <p:spPr>
          <a:xfrm>
            <a:off x="2558876" y="1629556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Productivity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EE9A3-111D-CC56-8E79-9EA79A2E418B}"/>
              </a:ext>
            </a:extLst>
          </p:cNvPr>
          <p:cNvSpPr txBox="1"/>
          <p:nvPr/>
        </p:nvSpPr>
        <p:spPr>
          <a:xfrm>
            <a:off x="2657301" y="110320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Crop Pests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42BA6-D623-CD22-AB2F-FB0BA570691A}"/>
              </a:ext>
            </a:extLst>
          </p:cNvPr>
          <p:cNvSpPr txBox="1"/>
          <p:nvPr/>
        </p:nvSpPr>
        <p:spPr>
          <a:xfrm>
            <a:off x="2284122" y="585354"/>
            <a:ext cx="163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Crop Diseases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7E31A-D3AA-64F9-A33A-CE6696205DAE}"/>
              </a:ext>
            </a:extLst>
          </p:cNvPr>
          <p:cNvSpPr txBox="1"/>
          <p:nvPr/>
        </p:nvSpPr>
        <p:spPr>
          <a:xfrm>
            <a:off x="1397276" y="26798"/>
            <a:ext cx="25255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/>
              <a:t>Ecosystem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2238E-133C-3A31-1576-A39260DB8724}"/>
              </a:ext>
            </a:extLst>
          </p:cNvPr>
          <p:cNvSpPr txBox="1"/>
          <p:nvPr/>
        </p:nvSpPr>
        <p:spPr>
          <a:xfrm>
            <a:off x="4401312" y="26798"/>
            <a:ext cx="2155397" cy="2411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50294-28EB-A99C-2346-A99A4174728C}"/>
              </a:ext>
            </a:extLst>
          </p:cNvPr>
          <p:cNvSpPr txBox="1"/>
          <p:nvPr/>
        </p:nvSpPr>
        <p:spPr>
          <a:xfrm>
            <a:off x="4226282" y="6515466"/>
            <a:ext cx="25054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Effect Size (ROM)</a:t>
            </a:r>
          </a:p>
        </p:txBody>
      </p:sp>
    </p:spTree>
    <p:extLst>
      <p:ext uri="{BB962C8B-B14F-4D97-AF65-F5344CB8AC3E}">
        <p14:creationId xmlns:p14="http://schemas.microsoft.com/office/powerpoint/2010/main" val="113163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 Kamau Katana Lindhardt</dc:creator>
  <cp:lastModifiedBy>Magnus Kamau Katana Lindhardt</cp:lastModifiedBy>
  <cp:revision>1</cp:revision>
  <dcterms:created xsi:type="dcterms:W3CDTF">2024-09-28T14:24:58Z</dcterms:created>
  <dcterms:modified xsi:type="dcterms:W3CDTF">2024-10-01T14:54:52Z</dcterms:modified>
</cp:coreProperties>
</file>