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099072-9317-44CE-AB28-342ED73BD9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C7186-3568-469D-BDEC-0CA02E079E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70F3A-64F4-4AA7-BE79-60D3BC6904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B2A0F-F662-4AD1-8D29-F796EA47CA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9F980-86D5-4D72-B7D4-A68B5C6FB5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A2D501-7C53-40EA-8086-303788F1B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42A30-9386-4776-AE02-9D508C1FEE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CEF4C6-E0E5-4EE6-A527-33A042A8E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24A3F6-6A69-4B23-AEA4-358DF1E932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C2C45C-6B50-44D6-913D-7B039D5324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B1864B-4095-4423-B652-6E50E7F20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64D28C-71A9-41E9-A038-17C8538319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EAF9F6-3034-4486-9766-E34E3A2FB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6F11C4-545F-4D03-9E5E-20BB3AE619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94BF92-9DA5-4DC4-8E0E-48FA5CCBBE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55237-4CCB-4C9F-92A2-AC15DAF986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88DB72-321B-4B12-8B9C-ECA64083BB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6E618-7A0C-4728-A097-539CF8F60D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5E906E-102A-4938-BE30-E81E991C14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058BBF-B541-490D-8634-52908778E6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D681B-F9C5-46F0-96E0-C930B4CF37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E94A72-E2BF-48C8-9504-C3969823B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D358F-FFEF-4EFD-B1B4-2D75CB8E8A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32193-7E15-4DF4-AD62-41F46DF6E4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 Placeholder 4"/>
          <p:cNvSpPr/>
          <p:nvPr/>
        </p:nvSpPr>
        <p:spPr>
          <a:xfrm>
            <a:off x="4038480" y="208080"/>
            <a:ext cx="4114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EE988-90BC-41CD-A208-64100120A04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/>
          <p:nvPr/>
        </p:nvSpPr>
        <p:spPr>
          <a:xfrm>
            <a:off x="4038480" y="-17280"/>
            <a:ext cx="4114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SOLELY FOR PURPOSES OF FORAGE WORK EXPERIENCE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292717-EE5E-49ED-9755-DFF2266C855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1211580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BRITISH AIRWAYS REVIEWS ANALYSIS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2514600"/>
            <a:ext cx="9143280" cy="274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From the reviews analysis, there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509 positive reviews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371 negative reviews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20 neutral reviews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Some of the mostly common words used in the reviews are Flight,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Seat, time, food,service and good indicating that most of the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Reviews are generally positive.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Further analysis can be done to investigate more on the customer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needs based on the reviews.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5715360"/>
            <a:ext cx="2968560" cy="11426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8045640" y="4555800"/>
            <a:ext cx="4070160" cy="20736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8001000" y="2041920"/>
            <a:ext cx="3860280" cy="25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en-US</dc:language>
  <cp:lastModifiedBy/>
  <dcterms:modified xsi:type="dcterms:W3CDTF">2023-09-27T16:58:40Z</dcterms:modified>
  <cp:revision>4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