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10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347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824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573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7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17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91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94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600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19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84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27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97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43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A7A9DA1-70CA-4B80-8C30-DB6892C16415}" type="datetimeFigureOut">
              <a:rPr lang="pl-PL" smtClean="0"/>
              <a:t>15.10.2017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9A58C1A-C5E8-44EA-B921-FECFA1549E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4058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B58E8F-4934-4532-9EAF-BC306359D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Praca dorywcza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04B53C-508D-4417-99C3-4EF5CCDDB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Autor Kamil Sikorski</a:t>
            </a:r>
          </a:p>
        </p:txBody>
      </p:sp>
    </p:spTree>
    <p:extLst>
      <p:ext uri="{BB962C8B-B14F-4D97-AF65-F5344CB8AC3E}">
        <p14:creationId xmlns:p14="http://schemas.microsoft.com/office/powerpoint/2010/main" val="118877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AD19FD-B628-477E-BA8B-479E8763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Wiadomość prywatna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FF4105-6817-469D-A101-DC42D864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47454"/>
            <a:ext cx="10554574" cy="3636511"/>
          </a:xfrm>
        </p:spPr>
        <p:txBody>
          <a:bodyPr/>
          <a:lstStyle/>
          <a:p>
            <a:pPr>
              <a:buFontTx/>
              <a:buChar char="-"/>
            </a:pPr>
            <a:r>
              <a:rPr lang="pl-PL" dirty="0"/>
              <a:t>Szyfrowanie RSA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Tylko do odczytu przez adresata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Wiadomości bezpieczne</a:t>
            </a:r>
          </a:p>
        </p:txBody>
      </p:sp>
    </p:spTree>
    <p:extLst>
      <p:ext uri="{BB962C8B-B14F-4D97-AF65-F5344CB8AC3E}">
        <p14:creationId xmlns:p14="http://schemas.microsoft.com/office/powerpoint/2010/main" val="203217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BB8926-C675-4FF3-A916-6A329402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Zatrudnianie kandydatów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BB10A7-1E5F-4746-9FEE-298408C7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Wybór najlepszego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Ograniczenia kandydatów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Prywatne wiadomości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Możliwość oceny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Znane Terminy</a:t>
            </a:r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028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7B5A44-71CC-4821-BB85-9A579912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Kategoryzacja ofert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AF628A-D385-490D-9DF6-8F77C4A2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dirty="0"/>
              <a:t>Miejsce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Rodzaj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Opinie zleceniodawcy 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Kwota</a:t>
            </a:r>
          </a:p>
        </p:txBody>
      </p:sp>
    </p:spTree>
    <p:extLst>
      <p:ext uri="{BB962C8B-B14F-4D97-AF65-F5344CB8AC3E}">
        <p14:creationId xmlns:p14="http://schemas.microsoft.com/office/powerpoint/2010/main" val="221994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A5A7A4-555E-4B05-84C4-97F3733A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27E9CA-A0EE-4CAD-8EEB-EE04F9FF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Angular</a:t>
            </a:r>
            <a:r>
              <a:rPr lang="pl-PL" dirty="0"/>
              <a:t> 2+</a:t>
            </a:r>
          </a:p>
          <a:p>
            <a:endParaRPr lang="pl-PL" dirty="0"/>
          </a:p>
          <a:p>
            <a:r>
              <a:rPr lang="pl-PL" dirty="0"/>
              <a:t>.Net Framework</a:t>
            </a:r>
          </a:p>
          <a:p>
            <a:endParaRPr lang="pl-PL" dirty="0"/>
          </a:p>
          <a:p>
            <a:r>
              <a:rPr lang="pl-PL" dirty="0"/>
              <a:t>MS SQL</a:t>
            </a:r>
          </a:p>
        </p:txBody>
      </p:sp>
    </p:spTree>
    <p:extLst>
      <p:ext uri="{BB962C8B-B14F-4D97-AF65-F5344CB8AC3E}">
        <p14:creationId xmlns:p14="http://schemas.microsoft.com/office/powerpoint/2010/main" val="218381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D2D84-56F7-46E4-A6DB-A0DB66B5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F15BBD-1221-4CFA-9F18-8F5348B72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Bezpieczeństwo </a:t>
            </a:r>
          </a:p>
          <a:p>
            <a:endParaRPr lang="pl-PL" dirty="0"/>
          </a:p>
          <a:p>
            <a:r>
              <a:rPr lang="pl-PL" dirty="0"/>
              <a:t>Intuicyjność</a:t>
            </a:r>
          </a:p>
          <a:p>
            <a:endParaRPr lang="pl-PL" dirty="0"/>
          </a:p>
          <a:p>
            <a:r>
              <a:rPr lang="pl-PL" dirty="0"/>
              <a:t>Opinie użytkowników </a:t>
            </a:r>
          </a:p>
          <a:p>
            <a:endParaRPr lang="pl-PL" dirty="0"/>
          </a:p>
          <a:p>
            <a:r>
              <a:rPr lang="pl-PL" dirty="0"/>
              <a:t>Szeroki zakres</a:t>
            </a:r>
          </a:p>
          <a:p>
            <a:endParaRPr lang="pl-PL" dirty="0"/>
          </a:p>
          <a:p>
            <a:r>
              <a:rPr lang="pl-PL" dirty="0"/>
              <a:t>Dalszy rozwój</a:t>
            </a:r>
          </a:p>
        </p:txBody>
      </p:sp>
    </p:spTree>
    <p:extLst>
      <p:ext uri="{BB962C8B-B14F-4D97-AF65-F5344CB8AC3E}">
        <p14:creationId xmlns:p14="http://schemas.microsoft.com/office/powerpoint/2010/main" val="181739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0136C6-C270-4719-8011-EE5DA423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Lokalne grono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C09E3F-80D8-4681-A1EC-158B2523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pPr>
              <a:buFontTx/>
              <a:buChar char="-"/>
            </a:pPr>
            <a:r>
              <a:rPr lang="pl-PL" dirty="0"/>
              <a:t>Znajomość kandydata</a:t>
            </a:r>
          </a:p>
          <a:p>
            <a:pPr>
              <a:buFontTx/>
              <a:buChar char="-"/>
            </a:pPr>
            <a:r>
              <a:rPr lang="pl-PL" dirty="0"/>
              <a:t>Niski koszt dojazdu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pPr>
              <a:buFontTx/>
              <a:buChar char="-"/>
            </a:pPr>
            <a:r>
              <a:rPr lang="pl-PL" dirty="0"/>
              <a:t>Mały zakres usług</a:t>
            </a:r>
          </a:p>
          <a:p>
            <a:pPr>
              <a:buFontTx/>
              <a:buChar char="-"/>
            </a:pPr>
            <a:r>
              <a:rPr lang="pl-PL" dirty="0"/>
              <a:t>Niska dyspozycyjność</a:t>
            </a:r>
          </a:p>
          <a:p>
            <a:pPr>
              <a:buFontTx/>
              <a:buChar char="-"/>
            </a:pPr>
            <a:r>
              <a:rPr lang="pl-PL" dirty="0"/>
              <a:t>Czynny udział zleceniodawcy </a:t>
            </a:r>
          </a:p>
        </p:txBody>
      </p:sp>
    </p:spTree>
    <p:extLst>
      <p:ext uri="{BB962C8B-B14F-4D97-AF65-F5344CB8AC3E}">
        <p14:creationId xmlns:p14="http://schemas.microsoft.com/office/powerpoint/2010/main" val="196901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391FB9-D036-48A7-BD0E-B57A9DF5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Tablica ogłoszeniowa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179C39-22CF-4388-976E-468D0094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pPr>
              <a:buFontTx/>
              <a:buChar char="-"/>
            </a:pPr>
            <a:r>
              <a:rPr lang="pl-PL" dirty="0"/>
              <a:t>Mały udział zleceniodawcy</a:t>
            </a:r>
          </a:p>
          <a:p>
            <a:pPr>
              <a:buFontTx/>
              <a:buChar char="-"/>
            </a:pPr>
            <a:r>
              <a:rPr lang="pl-PL" dirty="0"/>
              <a:t>Niski koszt dojazdu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pPr>
              <a:buFontTx/>
              <a:buChar char="-"/>
            </a:pPr>
            <a:r>
              <a:rPr lang="pl-PL" dirty="0"/>
              <a:t>Brak znajomości kandydata</a:t>
            </a:r>
          </a:p>
          <a:p>
            <a:pPr>
              <a:buFontTx/>
              <a:buChar char="-"/>
            </a:pPr>
            <a:r>
              <a:rPr lang="pl-PL" dirty="0"/>
              <a:t>Długi okres oczekiwania</a:t>
            </a:r>
          </a:p>
          <a:p>
            <a:pPr>
              <a:buFontTx/>
              <a:buChar char="-"/>
            </a:pPr>
            <a:r>
              <a:rPr lang="pl-PL" dirty="0"/>
              <a:t>Upublicznianie danych kontaktowych </a:t>
            </a:r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458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635A4D-A3CD-4A8F-98ED-D54731EB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Szukanie specjalisty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209889-E7F4-4F53-8839-C92B49E0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pPr>
              <a:buFontTx/>
              <a:buChar char="-"/>
            </a:pPr>
            <a:r>
              <a:rPr lang="pl-PL" dirty="0"/>
              <a:t>Szeroki zakres usług</a:t>
            </a:r>
          </a:p>
          <a:p>
            <a:pPr>
              <a:buFontTx/>
              <a:buChar char="-"/>
            </a:pPr>
            <a:r>
              <a:rPr lang="pl-PL" dirty="0"/>
              <a:t>Czas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pPr>
              <a:buFontTx/>
              <a:buChar char="-"/>
            </a:pPr>
            <a:r>
              <a:rPr lang="pl-PL" dirty="0"/>
              <a:t>Wysoki koszt</a:t>
            </a:r>
          </a:p>
          <a:p>
            <a:pPr>
              <a:buFontTx/>
              <a:buChar char="-"/>
            </a:pPr>
            <a:r>
              <a:rPr lang="pl-PL" dirty="0"/>
              <a:t>Późne terminy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10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57771A-53B4-4066-B393-74937066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Gumtree</a:t>
            </a:r>
            <a:r>
              <a:rPr lang="pl-PL" dirty="0"/>
              <a:t> OLX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29CCE8-57AC-4AAB-8E06-6EFD978D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pPr>
              <a:buFontTx/>
              <a:buChar char="-"/>
            </a:pPr>
            <a:r>
              <a:rPr lang="pl-PL" dirty="0"/>
              <a:t>Niski koszt</a:t>
            </a:r>
          </a:p>
          <a:p>
            <a:pPr>
              <a:buFontTx/>
              <a:buChar char="-"/>
            </a:pPr>
            <a:r>
              <a:rPr lang="pl-PL" dirty="0"/>
              <a:t>Różnorodność usług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pPr>
              <a:buFontTx/>
              <a:buChar char="-"/>
            </a:pPr>
            <a:r>
              <a:rPr lang="pl-PL" dirty="0"/>
              <a:t>Brak znajomości kandydata</a:t>
            </a:r>
          </a:p>
        </p:txBody>
      </p:sp>
    </p:spTree>
    <p:extLst>
      <p:ext uri="{BB962C8B-B14F-4D97-AF65-F5344CB8AC3E}">
        <p14:creationId xmlns:p14="http://schemas.microsoft.com/office/powerpoint/2010/main" val="85794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AE8252-FDC8-4D58-BA38-EDE503DB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Druga strona medalu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A43B95-DC19-40B5-BB71-A2686190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Problemy występują także ze strony pracobiorcy </a:t>
            </a:r>
          </a:p>
        </p:txBody>
      </p:sp>
    </p:spTree>
    <p:extLst>
      <p:ext uri="{BB962C8B-B14F-4D97-AF65-F5344CB8AC3E}">
        <p14:creationId xmlns:p14="http://schemas.microsoft.com/office/powerpoint/2010/main" val="166716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2C5C07-C91A-47C1-806A-79E520B0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dorywcza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CE29A2-AF63-48EB-BC4E-DC55E1E4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dirty="0"/>
              <a:t>Znajomość pracodawcy/pracobiorcy</a:t>
            </a:r>
          </a:p>
          <a:p>
            <a:pPr marL="0" indent="0">
              <a:buNone/>
            </a:pPr>
            <a:r>
              <a:rPr lang="pl-PL" sz="2000" dirty="0"/>
              <a:t>Globalny zasięg</a:t>
            </a:r>
          </a:p>
          <a:p>
            <a:pPr marL="0" indent="0">
              <a:buNone/>
            </a:pPr>
            <a:r>
              <a:rPr lang="pl-PL" sz="2000" dirty="0"/>
              <a:t>Anonimowość</a:t>
            </a:r>
          </a:p>
          <a:p>
            <a:pPr marL="0" indent="0">
              <a:buNone/>
            </a:pPr>
            <a:r>
              <a:rPr lang="pl-PL" sz="2000" dirty="0"/>
              <a:t>Znana stawka</a:t>
            </a:r>
          </a:p>
          <a:p>
            <a:pPr marL="0" indent="0">
              <a:buNone/>
            </a:pPr>
            <a:r>
              <a:rPr lang="pl-PL" sz="2000" dirty="0"/>
              <a:t>Określony termin</a:t>
            </a:r>
          </a:p>
          <a:p>
            <a:pPr marL="0" indent="0">
              <a:buNone/>
            </a:pPr>
            <a:r>
              <a:rPr lang="pl-PL" sz="2000" dirty="0"/>
              <a:t>Intuicyjność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523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51422E-2776-4AA5-A0F5-B24F7E55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Konto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50B474-70B9-4DF1-B5C9-27DEC50F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Wymagane </a:t>
            </a:r>
          </a:p>
          <a:p>
            <a:pPr>
              <a:buFontTx/>
              <a:buChar char="-"/>
            </a:pPr>
            <a:r>
              <a:rPr lang="pl-PL" dirty="0"/>
              <a:t>Opinie</a:t>
            </a:r>
          </a:p>
          <a:p>
            <a:pPr>
              <a:buFontTx/>
              <a:buChar char="-"/>
            </a:pPr>
            <a:r>
              <a:rPr lang="pl-PL" dirty="0"/>
              <a:t>Zabezpieczone dane</a:t>
            </a:r>
          </a:p>
          <a:p>
            <a:pPr>
              <a:buFontTx/>
              <a:buChar char="-"/>
            </a:pPr>
            <a:r>
              <a:rPr lang="pl-PL" dirty="0"/>
              <a:t>Dwustopniowa autoryzacja</a:t>
            </a:r>
          </a:p>
          <a:p>
            <a:pPr>
              <a:buFontTx/>
              <a:buChar char="-"/>
            </a:pPr>
            <a:r>
              <a:rPr lang="pl-PL" dirty="0"/>
              <a:t>Proste w obsłudze </a:t>
            </a:r>
          </a:p>
          <a:p>
            <a:pPr>
              <a:buFontTx/>
              <a:buChar char="-"/>
            </a:pPr>
            <a:r>
              <a:rPr lang="pl-PL" dirty="0"/>
              <a:t>Klucz publiczny/prywatny </a:t>
            </a:r>
          </a:p>
        </p:txBody>
      </p:sp>
    </p:spTree>
    <p:extLst>
      <p:ext uri="{BB962C8B-B14F-4D97-AF65-F5344CB8AC3E}">
        <p14:creationId xmlns:p14="http://schemas.microsoft.com/office/powerpoint/2010/main" val="349261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CAB988-A1FF-48D2-8B19-48207493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Oferta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12D990-0B11-47B1-8A59-CB4DE9A5C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- Kategoryzowana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- Opinie zleceniodawcy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r>
              <a:rPr lang="pl-PL" dirty="0"/>
              <a:t>- Znana lokalizacja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r>
              <a:rPr lang="pl-PL" dirty="0"/>
              <a:t>- Przybliżona kwota</a:t>
            </a:r>
          </a:p>
        </p:txBody>
      </p:sp>
    </p:spTree>
    <p:extLst>
      <p:ext uri="{BB962C8B-B14F-4D97-AF65-F5344CB8AC3E}">
        <p14:creationId xmlns:p14="http://schemas.microsoft.com/office/powerpoint/2010/main" val="1993841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11456</TotalTime>
  <Words>170</Words>
  <Application>Microsoft Office PowerPoint</Application>
  <PresentationFormat>Panoramiczny</PresentationFormat>
  <Paragraphs>101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Cytat</vt:lpstr>
      <vt:lpstr>Praca dorywcza</vt:lpstr>
      <vt:lpstr>Lokalne grono </vt:lpstr>
      <vt:lpstr>Tablica ogłoszeniowa</vt:lpstr>
      <vt:lpstr>Szukanie specjalisty</vt:lpstr>
      <vt:lpstr>Gumtree OLX</vt:lpstr>
      <vt:lpstr>Druga strona medalu </vt:lpstr>
      <vt:lpstr>Praca dorywcza</vt:lpstr>
      <vt:lpstr>Konto użytkownika</vt:lpstr>
      <vt:lpstr>Oferta</vt:lpstr>
      <vt:lpstr>Wiadomość prywatna</vt:lpstr>
      <vt:lpstr>Zatrudnianie kandydatów</vt:lpstr>
      <vt:lpstr>Kategoryzacja ofert</vt:lpstr>
      <vt:lpstr>Technologie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dorywcza</dc:title>
  <dc:creator>kamaz</dc:creator>
  <cp:lastModifiedBy>kamaz</cp:lastModifiedBy>
  <cp:revision>29</cp:revision>
  <dcterms:created xsi:type="dcterms:W3CDTF">2017-10-15T13:07:06Z</dcterms:created>
  <dcterms:modified xsi:type="dcterms:W3CDTF">2017-10-23T12:03:33Z</dcterms:modified>
</cp:coreProperties>
</file>