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0F6288-136B-44D8-A65A-79BBCF9A94E1}" v="158" dt="2021-07-12T00:56:37.270"/>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81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g, Kai" userId="ff92db01-5424-42d7-943c-38fd9dea1128" providerId="ADAL" clId="{EF0F6288-136B-44D8-A65A-79BBCF9A94E1}"/>
    <pc:docChg chg="undo custSel addSld delSld modSld sldOrd">
      <pc:chgData name="Zheng, Kai" userId="ff92db01-5424-42d7-943c-38fd9dea1128" providerId="ADAL" clId="{EF0F6288-136B-44D8-A65A-79BBCF9A94E1}" dt="2021-07-12T01:00:08.555" v="1693" actId="114"/>
      <pc:docMkLst>
        <pc:docMk/>
      </pc:docMkLst>
      <pc:sldChg chg="modSp mod">
        <pc:chgData name="Zheng, Kai" userId="ff92db01-5424-42d7-943c-38fd9dea1128" providerId="ADAL" clId="{EF0F6288-136B-44D8-A65A-79BBCF9A94E1}" dt="2021-07-12T00:47:17.768" v="1375" actId="20577"/>
        <pc:sldMkLst>
          <pc:docMk/>
          <pc:sldMk cId="2291618165" sldId="257"/>
        </pc:sldMkLst>
        <pc:spChg chg="mod">
          <ac:chgData name="Zheng, Kai" userId="ff92db01-5424-42d7-943c-38fd9dea1128" providerId="ADAL" clId="{EF0F6288-136B-44D8-A65A-79BBCF9A94E1}" dt="2021-07-12T00:47:17.768" v="1375" actId="20577"/>
          <ac:spMkLst>
            <pc:docMk/>
            <pc:sldMk cId="2291618165" sldId="257"/>
            <ac:spMk id="13" creationId="{676A96B1-989D-478D-8E03-0A5636B3609B}"/>
          </ac:spMkLst>
        </pc:spChg>
        <pc:spChg chg="mod">
          <ac:chgData name="Zheng, Kai" userId="ff92db01-5424-42d7-943c-38fd9dea1128" providerId="ADAL" clId="{EF0F6288-136B-44D8-A65A-79BBCF9A94E1}" dt="2021-07-12T00:46:50.673" v="1370" actId="6549"/>
          <ac:spMkLst>
            <pc:docMk/>
            <pc:sldMk cId="2291618165" sldId="257"/>
            <ac:spMk id="120" creationId="{4DCC3D63-6521-4E02-BE33-E8AE92C5A241}"/>
          </ac:spMkLst>
        </pc:spChg>
      </pc:sldChg>
      <pc:sldChg chg="addSp delSp modSp mod setBg setClrOvrMap">
        <pc:chgData name="Zheng, Kai" userId="ff92db01-5424-42d7-943c-38fd9dea1128" providerId="ADAL" clId="{EF0F6288-136B-44D8-A65A-79BBCF9A94E1}" dt="2021-07-12T00:58:20.225" v="1686" actId="20577"/>
        <pc:sldMkLst>
          <pc:docMk/>
          <pc:sldMk cId="2094698490" sldId="258"/>
        </pc:sldMkLst>
        <pc:spChg chg="mod">
          <ac:chgData name="Zheng, Kai" userId="ff92db01-5424-42d7-943c-38fd9dea1128" providerId="ADAL" clId="{EF0F6288-136B-44D8-A65A-79BBCF9A94E1}" dt="2021-07-12T00:58:20.225" v="1686" actId="20577"/>
          <ac:spMkLst>
            <pc:docMk/>
            <pc:sldMk cId="2094698490" sldId="258"/>
            <ac:spMk id="36" creationId="{00C67A71-1516-4E77-AB2D-EAAE5C53E1F3}"/>
          </ac:spMkLst>
        </pc:spChg>
        <pc:spChg chg="add del">
          <ac:chgData name="Zheng, Kai" userId="ff92db01-5424-42d7-943c-38fd9dea1128" providerId="ADAL" clId="{EF0F6288-136B-44D8-A65A-79BBCF9A94E1}" dt="2021-07-12T00:55:54.777" v="1616" actId="26606"/>
          <ac:spMkLst>
            <pc:docMk/>
            <pc:sldMk cId="2094698490" sldId="258"/>
            <ac:spMk id="110" creationId="{828D1E49-2A21-4A83-A0E0-FB1597B4B2ED}"/>
          </ac:spMkLst>
        </pc:spChg>
        <pc:spChg chg="add del">
          <ac:chgData name="Zheng, Kai" userId="ff92db01-5424-42d7-943c-38fd9dea1128" providerId="ADAL" clId="{EF0F6288-136B-44D8-A65A-79BBCF9A94E1}" dt="2021-07-12T00:55:54.777" v="1616" actId="26606"/>
          <ac:spMkLst>
            <pc:docMk/>
            <pc:sldMk cId="2094698490" sldId="258"/>
            <ac:spMk id="135" creationId="{E972DE0D-2E53-4159-ABD3-C601524262C2}"/>
          </ac:spMkLst>
        </pc:spChg>
        <pc:spChg chg="add del">
          <ac:chgData name="Zheng, Kai" userId="ff92db01-5424-42d7-943c-38fd9dea1128" providerId="ADAL" clId="{EF0F6288-136B-44D8-A65A-79BBCF9A94E1}" dt="2021-07-12T00:56:06.498" v="1622" actId="26606"/>
          <ac:spMkLst>
            <pc:docMk/>
            <pc:sldMk cId="2094698490" sldId="258"/>
            <ac:spMk id="137" creationId="{227E50E2-800F-4574-8926-D1DB68914B2C}"/>
          </ac:spMkLst>
        </pc:spChg>
        <pc:spChg chg="add del">
          <ac:chgData name="Zheng, Kai" userId="ff92db01-5424-42d7-943c-38fd9dea1128" providerId="ADAL" clId="{EF0F6288-136B-44D8-A65A-79BBCF9A94E1}" dt="2021-07-12T00:56:06.498" v="1622" actId="26606"/>
          <ac:spMkLst>
            <pc:docMk/>
            <pc:sldMk cId="2094698490" sldId="258"/>
            <ac:spMk id="139" creationId="{7DC56226-648F-4399-93F6-94D24B604695}"/>
          </ac:spMkLst>
        </pc:spChg>
        <pc:spChg chg="add">
          <ac:chgData name="Zheng, Kai" userId="ff92db01-5424-42d7-943c-38fd9dea1128" providerId="ADAL" clId="{EF0F6288-136B-44D8-A65A-79BBCF9A94E1}" dt="2021-07-12T00:56:06.514" v="1623" actId="26606"/>
          <ac:spMkLst>
            <pc:docMk/>
            <pc:sldMk cId="2094698490" sldId="258"/>
            <ac:spMk id="140" creationId="{800324C0-3F86-4ACD-945B-4AD842C9CD64}"/>
          </ac:spMkLst>
        </pc:spChg>
        <pc:spChg chg="add del">
          <ac:chgData name="Zheng, Kai" userId="ff92db01-5424-42d7-943c-38fd9dea1128" providerId="ADAL" clId="{EF0F6288-136B-44D8-A65A-79BBCF9A94E1}" dt="2021-07-12T00:56:06.514" v="1623" actId="26606"/>
          <ac:spMkLst>
            <pc:docMk/>
            <pc:sldMk cId="2094698490" sldId="258"/>
            <ac:spMk id="274" creationId="{48CAE4AE-A9DF-45AF-9A9C-1712BC63418E}"/>
          </ac:spMkLst>
        </pc:spChg>
        <pc:spChg chg="add del">
          <ac:chgData name="Zheng, Kai" userId="ff92db01-5424-42d7-943c-38fd9dea1128" providerId="ADAL" clId="{EF0F6288-136B-44D8-A65A-79BBCF9A94E1}" dt="2021-07-12T00:56:06.514" v="1623" actId="26606"/>
          <ac:spMkLst>
            <pc:docMk/>
            <pc:sldMk cId="2094698490" sldId="258"/>
            <ac:spMk id="297" creationId="{E972DE0D-2E53-4159-ABD3-C601524262C2}"/>
          </ac:spMkLst>
        </pc:spChg>
        <pc:spChg chg="add del">
          <ac:chgData name="Zheng, Kai" userId="ff92db01-5424-42d7-943c-38fd9dea1128" providerId="ADAL" clId="{EF0F6288-136B-44D8-A65A-79BBCF9A94E1}" dt="2021-07-12T00:55:55.752" v="1618" actId="26606"/>
          <ac:spMkLst>
            <pc:docMk/>
            <pc:sldMk cId="2094698490" sldId="258"/>
            <ac:spMk id="299" creationId="{48CAE4AE-A9DF-45AF-9A9C-1712BC63418E}"/>
          </ac:spMkLst>
        </pc:spChg>
        <pc:spChg chg="add del">
          <ac:chgData name="Zheng, Kai" userId="ff92db01-5424-42d7-943c-38fd9dea1128" providerId="ADAL" clId="{EF0F6288-136B-44D8-A65A-79BBCF9A94E1}" dt="2021-07-12T00:55:55.752" v="1618" actId="26606"/>
          <ac:spMkLst>
            <pc:docMk/>
            <pc:sldMk cId="2094698490" sldId="258"/>
            <ac:spMk id="322" creationId="{E972DE0D-2E53-4159-ABD3-C601524262C2}"/>
          </ac:spMkLst>
        </pc:spChg>
        <pc:spChg chg="add del">
          <ac:chgData name="Zheng, Kai" userId="ff92db01-5424-42d7-943c-38fd9dea1128" providerId="ADAL" clId="{EF0F6288-136B-44D8-A65A-79BBCF9A94E1}" dt="2021-07-12T00:56:01.208" v="1620" actId="26606"/>
          <ac:spMkLst>
            <pc:docMk/>
            <pc:sldMk cId="2094698490" sldId="258"/>
            <ac:spMk id="324" creationId="{828D1E49-2A21-4A83-A0E0-FB1597B4B2ED}"/>
          </ac:spMkLst>
        </pc:spChg>
        <pc:spChg chg="add del">
          <ac:chgData name="Zheng, Kai" userId="ff92db01-5424-42d7-943c-38fd9dea1128" providerId="ADAL" clId="{EF0F6288-136B-44D8-A65A-79BBCF9A94E1}" dt="2021-07-12T00:56:01.208" v="1620" actId="26606"/>
          <ac:spMkLst>
            <pc:docMk/>
            <pc:sldMk cId="2094698490" sldId="258"/>
            <ac:spMk id="326" creationId="{E972DE0D-2E53-4159-ABD3-C601524262C2}"/>
          </ac:spMkLst>
        </pc:spChg>
        <pc:spChg chg="add del">
          <ac:chgData name="Zheng, Kai" userId="ff92db01-5424-42d7-943c-38fd9dea1128" providerId="ADAL" clId="{EF0F6288-136B-44D8-A65A-79BBCF9A94E1}" dt="2021-07-12T00:56:06.498" v="1622" actId="26606"/>
          <ac:spMkLst>
            <pc:docMk/>
            <pc:sldMk cId="2094698490" sldId="258"/>
            <ac:spMk id="328" creationId="{59C0AD34-689A-4954-B857-28A56A031CCA}"/>
          </ac:spMkLst>
        </pc:spChg>
        <pc:spChg chg="add del">
          <ac:chgData name="Zheng, Kai" userId="ff92db01-5424-42d7-943c-38fd9dea1128" providerId="ADAL" clId="{EF0F6288-136B-44D8-A65A-79BBCF9A94E1}" dt="2021-07-12T00:56:06.498" v="1622" actId="26606"/>
          <ac:spMkLst>
            <pc:docMk/>
            <pc:sldMk cId="2094698490" sldId="258"/>
            <ac:spMk id="351" creationId="{0D46847E-DF7B-4BE5-BA10-97AFF961CC86}"/>
          </ac:spMkLst>
        </pc:spChg>
        <pc:spChg chg="add">
          <ac:chgData name="Zheng, Kai" userId="ff92db01-5424-42d7-943c-38fd9dea1128" providerId="ADAL" clId="{EF0F6288-136B-44D8-A65A-79BBCF9A94E1}" dt="2021-07-12T00:56:06.514" v="1623" actId="26606"/>
          <ac:spMkLst>
            <pc:docMk/>
            <pc:sldMk cId="2094698490" sldId="258"/>
            <ac:spMk id="353" creationId="{6337C157-FA7C-44F7-8F26-8D60F1E4D994}"/>
          </ac:spMkLst>
        </pc:spChg>
        <pc:grpChg chg="add del">
          <ac:chgData name="Zheng, Kai" userId="ff92db01-5424-42d7-943c-38fd9dea1128" providerId="ADAL" clId="{EF0F6288-136B-44D8-A65A-79BBCF9A94E1}" dt="2021-07-12T00:55:54.777" v="1616" actId="26606"/>
          <ac:grpSpMkLst>
            <pc:docMk/>
            <pc:sldMk cId="2094698490" sldId="258"/>
            <ac:grpSpMk id="112" creationId="{088B852E-5494-418B-A833-75CF016A9E20}"/>
          </ac:grpSpMkLst>
        </pc:grpChg>
        <pc:grpChg chg="add del">
          <ac:chgData name="Zheng, Kai" userId="ff92db01-5424-42d7-943c-38fd9dea1128" providerId="ADAL" clId="{EF0F6288-136B-44D8-A65A-79BBCF9A94E1}" dt="2021-07-12T00:56:06.514" v="1623" actId="26606"/>
          <ac:grpSpMkLst>
            <pc:docMk/>
            <pc:sldMk cId="2094698490" sldId="258"/>
            <ac:grpSpMk id="275" creationId="{6C272060-BC98-4C91-A58F-4DFEC566CF7F}"/>
          </ac:grpSpMkLst>
        </pc:grpChg>
        <pc:grpChg chg="add del">
          <ac:chgData name="Zheng, Kai" userId="ff92db01-5424-42d7-943c-38fd9dea1128" providerId="ADAL" clId="{EF0F6288-136B-44D8-A65A-79BBCF9A94E1}" dt="2021-07-12T00:55:55.752" v="1618" actId="26606"/>
          <ac:grpSpMkLst>
            <pc:docMk/>
            <pc:sldMk cId="2094698490" sldId="258"/>
            <ac:grpSpMk id="300" creationId="{6C272060-BC98-4C91-A58F-4DFEC566CF7F}"/>
          </ac:grpSpMkLst>
        </pc:grpChg>
        <pc:grpChg chg="add del">
          <ac:chgData name="Zheng, Kai" userId="ff92db01-5424-42d7-943c-38fd9dea1128" providerId="ADAL" clId="{EF0F6288-136B-44D8-A65A-79BBCF9A94E1}" dt="2021-07-12T00:56:01.208" v="1620" actId="26606"/>
          <ac:grpSpMkLst>
            <pc:docMk/>
            <pc:sldMk cId="2094698490" sldId="258"/>
            <ac:grpSpMk id="325" creationId="{088B852E-5494-418B-A833-75CF016A9E20}"/>
          </ac:grpSpMkLst>
        </pc:grpChg>
        <pc:grpChg chg="add del">
          <ac:chgData name="Zheng, Kai" userId="ff92db01-5424-42d7-943c-38fd9dea1128" providerId="ADAL" clId="{EF0F6288-136B-44D8-A65A-79BBCF9A94E1}" dt="2021-07-12T00:56:06.498" v="1622" actId="26606"/>
          <ac:grpSpMkLst>
            <pc:docMk/>
            <pc:sldMk cId="2094698490" sldId="258"/>
            <ac:grpSpMk id="329" creationId="{2EF251E5-B061-410C-B249-58C6857613E1}"/>
          </ac:grpSpMkLst>
        </pc:grpChg>
        <pc:grpChg chg="add">
          <ac:chgData name="Zheng, Kai" userId="ff92db01-5424-42d7-943c-38fd9dea1128" providerId="ADAL" clId="{EF0F6288-136B-44D8-A65A-79BBCF9A94E1}" dt="2021-07-12T00:56:06.514" v="1623" actId="26606"/>
          <ac:grpSpMkLst>
            <pc:docMk/>
            <pc:sldMk cId="2094698490" sldId="258"/>
            <ac:grpSpMk id="354" creationId="{AD1E6BDE-4282-4B03-AB6B-4B55BB5A5E05}"/>
          </ac:grpSpMkLst>
        </pc:grpChg>
        <pc:grpChg chg="add">
          <ac:chgData name="Zheng, Kai" userId="ff92db01-5424-42d7-943c-38fd9dea1128" providerId="ADAL" clId="{EF0F6288-136B-44D8-A65A-79BBCF9A94E1}" dt="2021-07-12T00:56:06.514" v="1623" actId="26606"/>
          <ac:grpSpMkLst>
            <pc:docMk/>
            <pc:sldMk cId="2094698490" sldId="258"/>
            <ac:grpSpMk id="355" creationId="{EC03EF63-B185-48A4-9905-A9BBA70F509F}"/>
          </ac:grpSpMkLst>
        </pc:grpChg>
        <pc:picChg chg="mod">
          <ac:chgData name="Zheng, Kai" userId="ff92db01-5424-42d7-943c-38fd9dea1128" providerId="ADAL" clId="{EF0F6288-136B-44D8-A65A-79BBCF9A94E1}" dt="2021-07-12T00:56:06.514" v="1623" actId="26606"/>
          <ac:picMkLst>
            <pc:docMk/>
            <pc:sldMk cId="2094698490" sldId="258"/>
            <ac:picMk id="4" creationId="{8459C2A3-4E67-4863-BB44-57F6E0C532B3}"/>
          </ac:picMkLst>
        </pc:picChg>
        <pc:picChg chg="add mod">
          <ac:chgData name="Zheng, Kai" userId="ff92db01-5424-42d7-943c-38fd9dea1128" providerId="ADAL" clId="{EF0F6288-136B-44D8-A65A-79BBCF9A94E1}" dt="2021-07-12T00:56:37.270" v="1628"/>
          <ac:picMkLst>
            <pc:docMk/>
            <pc:sldMk cId="2094698490" sldId="258"/>
            <ac:picMk id="134" creationId="{DEBE593A-7240-4FDE-87CF-CBFA648DFD2B}"/>
          </ac:picMkLst>
        </pc:picChg>
      </pc:sldChg>
      <pc:sldChg chg="addSp delSp modSp mod">
        <pc:chgData name="Zheng, Kai" userId="ff92db01-5424-42d7-943c-38fd9dea1128" providerId="ADAL" clId="{EF0F6288-136B-44D8-A65A-79BBCF9A94E1}" dt="2021-07-12T00:55:04.003" v="1605" actId="21"/>
        <pc:sldMkLst>
          <pc:docMk/>
          <pc:sldMk cId="2541377611" sldId="259"/>
        </pc:sldMkLst>
        <pc:picChg chg="add del mod">
          <ac:chgData name="Zheng, Kai" userId="ff92db01-5424-42d7-943c-38fd9dea1128" providerId="ADAL" clId="{EF0F6288-136B-44D8-A65A-79BBCF9A94E1}" dt="2021-07-12T00:55:04.003" v="1605" actId="21"/>
          <ac:picMkLst>
            <pc:docMk/>
            <pc:sldMk cId="2541377611" sldId="259"/>
            <ac:picMk id="3" creationId="{5DFEC37F-D7E1-41BC-9FC3-AA621EE49D33}"/>
          </ac:picMkLst>
        </pc:picChg>
      </pc:sldChg>
      <pc:sldChg chg="addSp delSp modSp new mod setBg setClrOvrMap">
        <pc:chgData name="Zheng, Kai" userId="ff92db01-5424-42d7-943c-38fd9dea1128" providerId="ADAL" clId="{EF0F6288-136B-44D8-A65A-79BBCF9A94E1}" dt="2021-07-12T00:55:26.003" v="1613" actId="1076"/>
        <pc:sldMkLst>
          <pc:docMk/>
          <pc:sldMk cId="1321124821" sldId="260"/>
        </pc:sldMkLst>
        <pc:spChg chg="mod">
          <ac:chgData name="Zheng, Kai" userId="ff92db01-5424-42d7-943c-38fd9dea1128" providerId="ADAL" clId="{EF0F6288-136B-44D8-A65A-79BBCF9A94E1}" dt="2021-07-12T00:55:24.240" v="1612" actId="1076"/>
          <ac:spMkLst>
            <pc:docMk/>
            <pc:sldMk cId="1321124821" sldId="260"/>
            <ac:spMk id="2" creationId="{C01BF303-FB67-49F8-BCD1-190236137840}"/>
          </ac:spMkLst>
        </pc:spChg>
        <pc:spChg chg="del">
          <ac:chgData name="Zheng, Kai" userId="ff92db01-5424-42d7-943c-38fd9dea1128" providerId="ADAL" clId="{EF0F6288-136B-44D8-A65A-79BBCF9A94E1}" dt="2021-07-10T19:23:06.876" v="1"/>
          <ac:spMkLst>
            <pc:docMk/>
            <pc:sldMk cId="1321124821" sldId="260"/>
            <ac:spMk id="3" creationId="{E47F445B-F063-47C3-9E5D-704ED0C7D9DD}"/>
          </ac:spMkLst>
        </pc:spChg>
        <pc:spChg chg="add del mod">
          <ac:chgData name="Zheng, Kai" userId="ff92db01-5424-42d7-943c-38fd9dea1128" providerId="ADAL" clId="{EF0F6288-136B-44D8-A65A-79BBCF9A94E1}" dt="2021-07-10T19:24:19.245" v="13" actId="26606"/>
          <ac:spMkLst>
            <pc:docMk/>
            <pc:sldMk cId="1321124821" sldId="260"/>
            <ac:spMk id="5" creationId="{C22DD628-3024-493B-8EF9-E5D8B965067A}"/>
          </ac:spMkLst>
        </pc:spChg>
        <pc:spChg chg="add del mod">
          <ac:chgData name="Zheng, Kai" userId="ff92db01-5424-42d7-943c-38fd9dea1128" providerId="ADAL" clId="{EF0F6288-136B-44D8-A65A-79BBCF9A94E1}" dt="2021-07-10T19:25:06.617" v="32" actId="26606"/>
          <ac:spMkLst>
            <pc:docMk/>
            <pc:sldMk cId="1321124821" sldId="260"/>
            <ac:spMk id="6" creationId="{3224CCFE-3BEC-4EA2-B2F6-6C77B393C4D1}"/>
          </ac:spMkLst>
        </pc:spChg>
        <pc:spChg chg="add del">
          <ac:chgData name="Zheng, Kai" userId="ff92db01-5424-42d7-943c-38fd9dea1128" providerId="ADAL" clId="{EF0F6288-136B-44D8-A65A-79BBCF9A94E1}" dt="2021-07-10T19:23:40.094" v="4" actId="26606"/>
          <ac:spMkLst>
            <pc:docMk/>
            <pc:sldMk cId="1321124821" sldId="260"/>
            <ac:spMk id="10" creationId="{A3BAF07C-C39E-42EB-BB22-8D46691D9735}"/>
          </ac:spMkLst>
        </pc:spChg>
        <pc:spChg chg="add del">
          <ac:chgData name="Zheng, Kai" userId="ff92db01-5424-42d7-943c-38fd9dea1128" providerId="ADAL" clId="{EF0F6288-136B-44D8-A65A-79BBCF9A94E1}" dt="2021-07-10T19:23:40.094" v="4" actId="26606"/>
          <ac:spMkLst>
            <pc:docMk/>
            <pc:sldMk cId="1321124821" sldId="260"/>
            <ac:spMk id="33" creationId="{44C110BA-81E8-4247-853A-5F2B93E92E46}"/>
          </ac:spMkLst>
        </pc:spChg>
        <pc:spChg chg="add del">
          <ac:chgData name="Zheng, Kai" userId="ff92db01-5424-42d7-943c-38fd9dea1128" providerId="ADAL" clId="{EF0F6288-136B-44D8-A65A-79BBCF9A94E1}" dt="2021-07-10T19:24:19.245" v="13" actId="26606"/>
          <ac:spMkLst>
            <pc:docMk/>
            <pc:sldMk cId="1321124821" sldId="260"/>
            <ac:spMk id="38" creationId="{48CAE4AE-A9DF-45AF-9A9C-1712BC63418E}"/>
          </ac:spMkLst>
        </pc:spChg>
        <pc:spChg chg="add del">
          <ac:chgData name="Zheng, Kai" userId="ff92db01-5424-42d7-943c-38fd9dea1128" providerId="ADAL" clId="{EF0F6288-136B-44D8-A65A-79BBCF9A94E1}" dt="2021-07-10T19:24:19.245" v="13" actId="26606"/>
          <ac:spMkLst>
            <pc:docMk/>
            <pc:sldMk cId="1321124821" sldId="260"/>
            <ac:spMk id="63" creationId="{E972DE0D-2E53-4159-ABD3-C601524262C2}"/>
          </ac:spMkLst>
        </pc:spChg>
        <pc:spChg chg="add del">
          <ac:chgData name="Zheng, Kai" userId="ff92db01-5424-42d7-943c-38fd9dea1128" providerId="ADAL" clId="{EF0F6288-136B-44D8-A65A-79BBCF9A94E1}" dt="2021-07-10T19:24:16.544" v="10" actId="26606"/>
          <ac:spMkLst>
            <pc:docMk/>
            <pc:sldMk cId="1321124821" sldId="260"/>
            <ac:spMk id="68" creationId="{90F08744-9D7B-4693-B8D6-2A5210AE96F6}"/>
          </ac:spMkLst>
        </pc:spChg>
        <pc:spChg chg="add del">
          <ac:chgData name="Zheng, Kai" userId="ff92db01-5424-42d7-943c-38fd9dea1128" providerId="ADAL" clId="{EF0F6288-136B-44D8-A65A-79BBCF9A94E1}" dt="2021-07-10T19:24:16.544" v="10" actId="26606"/>
          <ac:spMkLst>
            <pc:docMk/>
            <pc:sldMk cId="1321124821" sldId="260"/>
            <ac:spMk id="70" creationId="{5B2E630F-F386-44FA-B1A1-C10A9BF4346C}"/>
          </ac:spMkLst>
        </pc:spChg>
        <pc:spChg chg="add del">
          <ac:chgData name="Zheng, Kai" userId="ff92db01-5424-42d7-943c-38fd9dea1128" providerId="ADAL" clId="{EF0F6288-136B-44D8-A65A-79BBCF9A94E1}" dt="2021-07-10T19:24:16.544" v="10" actId="26606"/>
          <ac:spMkLst>
            <pc:docMk/>
            <pc:sldMk cId="1321124821" sldId="260"/>
            <ac:spMk id="72" creationId="{73567C09-8B4D-49A6-A711-C44C5807D8DD}"/>
          </ac:spMkLst>
        </pc:spChg>
        <pc:spChg chg="add del">
          <ac:chgData name="Zheng, Kai" userId="ff92db01-5424-42d7-943c-38fd9dea1128" providerId="ADAL" clId="{EF0F6288-136B-44D8-A65A-79BBCF9A94E1}" dt="2021-07-10T19:24:19.234" v="12" actId="26606"/>
          <ac:spMkLst>
            <pc:docMk/>
            <pc:sldMk cId="1321124821" sldId="260"/>
            <ac:spMk id="92" creationId="{29831267-5CAE-41B8-A1CC-66FE1628A6A7}"/>
          </ac:spMkLst>
        </pc:spChg>
        <pc:spChg chg="add del">
          <ac:chgData name="Zheng, Kai" userId="ff92db01-5424-42d7-943c-38fd9dea1128" providerId="ADAL" clId="{EF0F6288-136B-44D8-A65A-79BBCF9A94E1}" dt="2021-07-10T19:24:33.496" v="19" actId="26606"/>
          <ac:spMkLst>
            <pc:docMk/>
            <pc:sldMk cId="1321124821" sldId="260"/>
            <ac:spMk id="100" creationId="{90F08744-9D7B-4693-B8D6-2A5210AE96F6}"/>
          </ac:spMkLst>
        </pc:spChg>
        <pc:spChg chg="add del">
          <ac:chgData name="Zheng, Kai" userId="ff92db01-5424-42d7-943c-38fd9dea1128" providerId="ADAL" clId="{EF0F6288-136B-44D8-A65A-79BBCF9A94E1}" dt="2021-07-10T19:24:33.496" v="19" actId="26606"/>
          <ac:spMkLst>
            <pc:docMk/>
            <pc:sldMk cId="1321124821" sldId="260"/>
            <ac:spMk id="101" creationId="{5B2E630F-F386-44FA-B1A1-C10A9BF4346C}"/>
          </ac:spMkLst>
        </pc:spChg>
        <pc:spChg chg="add del">
          <ac:chgData name="Zheng, Kai" userId="ff92db01-5424-42d7-943c-38fd9dea1128" providerId="ADAL" clId="{EF0F6288-136B-44D8-A65A-79BBCF9A94E1}" dt="2021-07-10T19:24:33.496" v="19" actId="26606"/>
          <ac:spMkLst>
            <pc:docMk/>
            <pc:sldMk cId="1321124821" sldId="260"/>
            <ac:spMk id="102" creationId="{73567C09-8B4D-49A6-A711-C44C5807D8DD}"/>
          </ac:spMkLst>
        </pc:spChg>
        <pc:spChg chg="add del">
          <ac:chgData name="Zheng, Kai" userId="ff92db01-5424-42d7-943c-38fd9dea1128" providerId="ADAL" clId="{EF0F6288-136B-44D8-A65A-79BBCF9A94E1}" dt="2021-07-10T19:25:06.617" v="32" actId="26606"/>
          <ac:spMkLst>
            <pc:docMk/>
            <pc:sldMk cId="1321124821" sldId="260"/>
            <ac:spMk id="107" creationId="{29831267-5CAE-41B8-A1CC-66FE1628A6A7}"/>
          </ac:spMkLst>
        </pc:spChg>
        <pc:spChg chg="add del">
          <ac:chgData name="Zheng, Kai" userId="ff92db01-5424-42d7-943c-38fd9dea1128" providerId="ADAL" clId="{EF0F6288-136B-44D8-A65A-79BBCF9A94E1}" dt="2021-07-10T19:26:47.886" v="90" actId="26606"/>
          <ac:spMkLst>
            <pc:docMk/>
            <pc:sldMk cId="1321124821" sldId="260"/>
            <ac:spMk id="108" creationId="{29831267-5CAE-41B8-A1CC-66FE1628A6A7}"/>
          </ac:spMkLst>
        </pc:spChg>
        <pc:spChg chg="add del">
          <ac:chgData name="Zheng, Kai" userId="ff92db01-5424-42d7-943c-38fd9dea1128" providerId="ADAL" clId="{EF0F6288-136B-44D8-A65A-79BBCF9A94E1}" dt="2021-07-10T19:27:02.382" v="96" actId="26606"/>
          <ac:spMkLst>
            <pc:docMk/>
            <pc:sldMk cId="1321124821" sldId="260"/>
            <ac:spMk id="112" creationId="{05169E50-59FB-4AEE-B61D-44A882A4CD2C}"/>
          </ac:spMkLst>
        </pc:spChg>
        <pc:spChg chg="add del">
          <ac:chgData name="Zheng, Kai" userId="ff92db01-5424-42d7-943c-38fd9dea1128" providerId="ADAL" clId="{EF0F6288-136B-44D8-A65A-79BBCF9A94E1}" dt="2021-07-10T19:27:02.382" v="96" actId="26606"/>
          <ac:spMkLst>
            <pc:docMk/>
            <pc:sldMk cId="1321124821" sldId="260"/>
            <ac:spMk id="114" creationId="{117C30F0-5A38-4B60-B632-3AF7C2780824}"/>
          </ac:spMkLst>
        </pc:spChg>
        <pc:spChg chg="add del">
          <ac:chgData name="Zheng, Kai" userId="ff92db01-5424-42d7-943c-38fd9dea1128" providerId="ADAL" clId="{EF0F6288-136B-44D8-A65A-79BBCF9A94E1}" dt="2021-07-10T19:27:02.382" v="96" actId="26606"/>
          <ac:spMkLst>
            <pc:docMk/>
            <pc:sldMk cId="1321124821" sldId="260"/>
            <ac:spMk id="116" creationId="{A200CBA5-3F2B-4AAC-9F86-99AFECC19C1D}"/>
          </ac:spMkLst>
        </pc:spChg>
        <pc:spChg chg="add del">
          <ac:chgData name="Zheng, Kai" userId="ff92db01-5424-42d7-943c-38fd9dea1128" providerId="ADAL" clId="{EF0F6288-136B-44D8-A65A-79BBCF9A94E1}" dt="2021-07-10T19:25:02.412" v="25" actId="26606"/>
          <ac:spMkLst>
            <pc:docMk/>
            <pc:sldMk cId="1321124821" sldId="260"/>
            <ac:spMk id="139" creationId="{3224CCFE-3BEC-4EA2-B2F6-6C77B393C4D1}"/>
          </ac:spMkLst>
        </pc:spChg>
        <pc:spChg chg="add del">
          <ac:chgData name="Zheng, Kai" userId="ff92db01-5424-42d7-943c-38fd9dea1128" providerId="ADAL" clId="{EF0F6288-136B-44D8-A65A-79BBCF9A94E1}" dt="2021-07-10T19:25:02.412" v="25" actId="26606"/>
          <ac:spMkLst>
            <pc:docMk/>
            <pc:sldMk cId="1321124821" sldId="260"/>
            <ac:spMk id="140" creationId="{F3C5918A-1DC5-4CF3-AA27-00AA3088AA9F}"/>
          </ac:spMkLst>
        </pc:spChg>
        <pc:spChg chg="add del">
          <ac:chgData name="Zheng, Kai" userId="ff92db01-5424-42d7-943c-38fd9dea1128" providerId="ADAL" clId="{EF0F6288-136B-44D8-A65A-79BBCF9A94E1}" dt="2021-07-10T19:28:59.955" v="132" actId="26606"/>
          <ac:spMkLst>
            <pc:docMk/>
            <pc:sldMk cId="1321124821" sldId="260"/>
            <ac:spMk id="141" creationId="{FE43D436-9D76-4479-B202-282AA3363E28}"/>
          </ac:spMkLst>
        </pc:spChg>
        <pc:spChg chg="add del">
          <ac:chgData name="Zheng, Kai" userId="ff92db01-5424-42d7-943c-38fd9dea1128" providerId="ADAL" clId="{EF0F6288-136B-44D8-A65A-79BBCF9A94E1}" dt="2021-07-10T19:25:02.412" v="25" actId="26606"/>
          <ac:spMkLst>
            <pc:docMk/>
            <pc:sldMk cId="1321124821" sldId="260"/>
            <ac:spMk id="142" creationId="{B786683A-6FD6-4BF7-B3B0-DC397677391F}"/>
          </ac:spMkLst>
        </pc:spChg>
        <pc:spChg chg="add del">
          <ac:chgData name="Zheng, Kai" userId="ff92db01-5424-42d7-943c-38fd9dea1128" providerId="ADAL" clId="{EF0F6288-136B-44D8-A65A-79BBCF9A94E1}" dt="2021-07-10T19:25:02.412" v="25" actId="26606"/>
          <ac:spMkLst>
            <pc:docMk/>
            <pc:sldMk cId="1321124821" sldId="260"/>
            <ac:spMk id="144" creationId="{05169E50-59FB-4AEE-B61D-44A882A4CD2C}"/>
          </ac:spMkLst>
        </pc:spChg>
        <pc:spChg chg="add del">
          <ac:chgData name="Zheng, Kai" userId="ff92db01-5424-42d7-943c-38fd9dea1128" providerId="ADAL" clId="{EF0F6288-136B-44D8-A65A-79BBCF9A94E1}" dt="2021-07-10T19:25:02.412" v="25" actId="26606"/>
          <ac:spMkLst>
            <pc:docMk/>
            <pc:sldMk cId="1321124821" sldId="260"/>
            <ac:spMk id="146" creationId="{117C30F0-5A38-4B60-B632-3AF7C2780824}"/>
          </ac:spMkLst>
        </pc:spChg>
        <pc:spChg chg="add del">
          <ac:chgData name="Zheng, Kai" userId="ff92db01-5424-42d7-943c-38fd9dea1128" providerId="ADAL" clId="{EF0F6288-136B-44D8-A65A-79BBCF9A94E1}" dt="2021-07-10T19:25:02.412" v="25" actId="26606"/>
          <ac:spMkLst>
            <pc:docMk/>
            <pc:sldMk cId="1321124821" sldId="260"/>
            <ac:spMk id="148" creationId="{A200CBA5-3F2B-4AAC-9F86-99AFECC19C1D}"/>
          </ac:spMkLst>
        </pc:spChg>
        <pc:spChg chg="add del">
          <ac:chgData name="Zheng, Kai" userId="ff92db01-5424-42d7-943c-38fd9dea1128" providerId="ADAL" clId="{EF0F6288-136B-44D8-A65A-79BBCF9A94E1}" dt="2021-07-10T19:25:04.701" v="27" actId="26606"/>
          <ac:spMkLst>
            <pc:docMk/>
            <pc:sldMk cId="1321124821" sldId="260"/>
            <ac:spMk id="164" creationId="{10CE3618-1D7A-4256-B2AF-9DB692996C65}"/>
          </ac:spMkLst>
        </pc:spChg>
        <pc:spChg chg="add del">
          <ac:chgData name="Zheng, Kai" userId="ff92db01-5424-42d7-943c-38fd9dea1128" providerId="ADAL" clId="{EF0F6288-136B-44D8-A65A-79BBCF9A94E1}" dt="2021-07-10T19:25:04.701" v="27" actId="26606"/>
          <ac:spMkLst>
            <pc:docMk/>
            <pc:sldMk cId="1321124821" sldId="260"/>
            <ac:spMk id="165" creationId="{B0BC2F97-F3ED-4F01-B461-9A522CD9723D}"/>
          </ac:spMkLst>
        </pc:spChg>
        <pc:spChg chg="add del">
          <ac:chgData name="Zheng, Kai" userId="ff92db01-5424-42d7-943c-38fd9dea1128" providerId="ADAL" clId="{EF0F6288-136B-44D8-A65A-79BBCF9A94E1}" dt="2021-07-10T19:25:06.605" v="31" actId="26606"/>
          <ac:spMkLst>
            <pc:docMk/>
            <pc:sldMk cId="1321124821" sldId="260"/>
            <ac:spMk id="167" creationId="{B8B918B4-AB10-4E3A-916E-A9625586EA47}"/>
          </ac:spMkLst>
        </pc:spChg>
        <pc:spChg chg="add del">
          <ac:chgData name="Zheng, Kai" userId="ff92db01-5424-42d7-943c-38fd9dea1128" providerId="ADAL" clId="{EF0F6288-136B-44D8-A65A-79BBCF9A94E1}" dt="2021-07-10T19:25:04.701" v="27" actId="26606"/>
          <ac:spMkLst>
            <pc:docMk/>
            <pc:sldMk cId="1321124821" sldId="260"/>
            <ac:spMk id="170" creationId="{3224CCFE-3BEC-4EA2-B2F6-6C77B393C4D1}"/>
          </ac:spMkLst>
        </pc:spChg>
        <pc:spChg chg="add del">
          <ac:chgData name="Zheng, Kai" userId="ff92db01-5424-42d7-943c-38fd9dea1128" providerId="ADAL" clId="{EF0F6288-136B-44D8-A65A-79BBCF9A94E1}" dt="2021-07-10T19:25:05.340" v="29" actId="26606"/>
          <ac:spMkLst>
            <pc:docMk/>
            <pc:sldMk cId="1321124821" sldId="260"/>
            <ac:spMk id="172" creationId="{29831267-5CAE-41B8-A1CC-66FE1628A6A7}"/>
          </ac:spMkLst>
        </pc:spChg>
        <pc:spChg chg="add del">
          <ac:chgData name="Zheng, Kai" userId="ff92db01-5424-42d7-943c-38fd9dea1128" providerId="ADAL" clId="{EF0F6288-136B-44D8-A65A-79BBCF9A94E1}" dt="2021-07-10T19:25:05.340" v="29" actId="26606"/>
          <ac:spMkLst>
            <pc:docMk/>
            <pc:sldMk cId="1321124821" sldId="260"/>
            <ac:spMk id="180" creationId="{3224CCFE-3BEC-4EA2-B2F6-6C77B393C4D1}"/>
          </ac:spMkLst>
        </pc:spChg>
        <pc:spChg chg="add del">
          <ac:chgData name="Zheng, Kai" userId="ff92db01-5424-42d7-943c-38fd9dea1128" providerId="ADAL" clId="{EF0F6288-136B-44D8-A65A-79BBCF9A94E1}" dt="2021-07-10T19:25:06.605" v="31" actId="26606"/>
          <ac:spMkLst>
            <pc:docMk/>
            <pc:sldMk cId="1321124821" sldId="260"/>
            <ac:spMk id="182" creationId="{E2366EBA-92FD-44AE-87A9-25E5135EB2C9}"/>
          </ac:spMkLst>
        </pc:spChg>
        <pc:spChg chg="add del">
          <ac:chgData name="Zheng, Kai" userId="ff92db01-5424-42d7-943c-38fd9dea1128" providerId="ADAL" clId="{EF0F6288-136B-44D8-A65A-79BBCF9A94E1}" dt="2021-07-10T19:25:06.605" v="31" actId="26606"/>
          <ac:spMkLst>
            <pc:docMk/>
            <pc:sldMk cId="1321124821" sldId="260"/>
            <ac:spMk id="187" creationId="{7C462C46-EFB7-4580-9921-DFC346FCC3C2}"/>
          </ac:spMkLst>
        </pc:spChg>
        <pc:spChg chg="add del">
          <ac:chgData name="Zheng, Kai" userId="ff92db01-5424-42d7-943c-38fd9dea1128" providerId="ADAL" clId="{EF0F6288-136B-44D8-A65A-79BBCF9A94E1}" dt="2021-07-10T19:25:06.605" v="31" actId="26606"/>
          <ac:spMkLst>
            <pc:docMk/>
            <pc:sldMk cId="1321124821" sldId="260"/>
            <ac:spMk id="188" creationId="{3224CCFE-3BEC-4EA2-B2F6-6C77B393C4D1}"/>
          </ac:spMkLst>
        </pc:spChg>
        <pc:spChg chg="add del">
          <ac:chgData name="Zheng, Kai" userId="ff92db01-5424-42d7-943c-38fd9dea1128" providerId="ADAL" clId="{EF0F6288-136B-44D8-A65A-79BBCF9A94E1}" dt="2021-07-10T19:26:39.393" v="87" actId="26606"/>
          <ac:spMkLst>
            <pc:docMk/>
            <pc:sldMk cId="1321124821" sldId="260"/>
            <ac:spMk id="190" creationId="{29831267-5CAE-41B8-A1CC-66FE1628A6A7}"/>
          </ac:spMkLst>
        </pc:spChg>
        <pc:spChg chg="add del">
          <ac:chgData name="Zheng, Kai" userId="ff92db01-5424-42d7-943c-38fd9dea1128" providerId="ADAL" clId="{EF0F6288-136B-44D8-A65A-79BBCF9A94E1}" dt="2021-07-10T19:29:11.008" v="138" actId="26606"/>
          <ac:spMkLst>
            <pc:docMk/>
            <pc:sldMk cId="1321124821" sldId="260"/>
            <ac:spMk id="192" creationId="{982413CC-69E6-4BDA-A88D-E4EF8F95B27D}"/>
          </ac:spMkLst>
        </pc:spChg>
        <pc:spChg chg="add del">
          <ac:chgData name="Zheng, Kai" userId="ff92db01-5424-42d7-943c-38fd9dea1128" providerId="ADAL" clId="{EF0F6288-136B-44D8-A65A-79BBCF9A94E1}" dt="2021-07-10T19:29:26.057" v="142" actId="26606"/>
          <ac:spMkLst>
            <pc:docMk/>
            <pc:sldMk cId="1321124821" sldId="260"/>
            <ac:spMk id="194" creationId="{53BB5D57-6178-4F62-B472-0312F6D95A85}"/>
          </ac:spMkLst>
        </pc:spChg>
        <pc:spChg chg="add del mod">
          <ac:chgData name="Zheng, Kai" userId="ff92db01-5424-42d7-943c-38fd9dea1128" providerId="ADAL" clId="{EF0F6288-136B-44D8-A65A-79BBCF9A94E1}" dt="2021-07-10T19:27:54.284" v="108" actId="26606"/>
          <ac:spMkLst>
            <pc:docMk/>
            <pc:sldMk cId="1321124821" sldId="260"/>
            <ac:spMk id="198" creationId="{3224CCFE-3BEC-4EA2-B2F6-6C77B393C4D1}"/>
          </ac:spMkLst>
        </pc:spChg>
        <pc:spChg chg="add">
          <ac:chgData name="Zheng, Kai" userId="ff92db01-5424-42d7-943c-38fd9dea1128" providerId="ADAL" clId="{EF0F6288-136B-44D8-A65A-79BBCF9A94E1}" dt="2021-07-10T19:29:33.203" v="145" actId="26606"/>
          <ac:spMkLst>
            <pc:docMk/>
            <pc:sldMk cId="1321124821" sldId="260"/>
            <ac:spMk id="199" creationId="{53BB5D57-6178-4F62-B472-0312F6D95A85}"/>
          </ac:spMkLst>
        </pc:spChg>
        <pc:spChg chg="add del">
          <ac:chgData name="Zheng, Kai" userId="ff92db01-5424-42d7-943c-38fd9dea1128" providerId="ADAL" clId="{EF0F6288-136B-44D8-A65A-79BBCF9A94E1}" dt="2021-07-10T19:27:54.284" v="108" actId="26606"/>
          <ac:spMkLst>
            <pc:docMk/>
            <pc:sldMk cId="1321124821" sldId="260"/>
            <ac:spMk id="203" creationId="{29831267-5CAE-41B8-A1CC-66FE1628A6A7}"/>
          </ac:spMkLst>
        </pc:spChg>
        <pc:spChg chg="add del">
          <ac:chgData name="Zheng, Kai" userId="ff92db01-5424-42d7-943c-38fd9dea1128" providerId="ADAL" clId="{EF0F6288-136B-44D8-A65A-79BBCF9A94E1}" dt="2021-07-10T19:26:50.657" v="92" actId="26606"/>
          <ac:spMkLst>
            <pc:docMk/>
            <pc:sldMk cId="1321124821" sldId="260"/>
            <ac:spMk id="233" creationId="{10CE3618-1D7A-4256-B2AF-9DB692996C65}"/>
          </ac:spMkLst>
        </pc:spChg>
        <pc:spChg chg="add del">
          <ac:chgData name="Zheng, Kai" userId="ff92db01-5424-42d7-943c-38fd9dea1128" providerId="ADAL" clId="{EF0F6288-136B-44D8-A65A-79BBCF9A94E1}" dt="2021-07-10T19:26:50.657" v="92" actId="26606"/>
          <ac:spMkLst>
            <pc:docMk/>
            <pc:sldMk cId="1321124821" sldId="260"/>
            <ac:spMk id="235" creationId="{B0BC2F97-F3ED-4F01-B461-9A522CD9723D}"/>
          </ac:spMkLst>
        </pc:spChg>
        <pc:spChg chg="add del">
          <ac:chgData name="Zheng, Kai" userId="ff92db01-5424-42d7-943c-38fd9dea1128" providerId="ADAL" clId="{EF0F6288-136B-44D8-A65A-79BBCF9A94E1}" dt="2021-07-10T19:27:01.559" v="94" actId="26606"/>
          <ac:spMkLst>
            <pc:docMk/>
            <pc:sldMk cId="1321124821" sldId="260"/>
            <ac:spMk id="237" creationId="{29831267-5CAE-41B8-A1CC-66FE1628A6A7}"/>
          </ac:spMkLst>
        </pc:spChg>
        <pc:spChg chg="add del">
          <ac:chgData name="Zheng, Kai" userId="ff92db01-5424-42d7-943c-38fd9dea1128" providerId="ADAL" clId="{EF0F6288-136B-44D8-A65A-79BBCF9A94E1}" dt="2021-07-10T19:27:02.382" v="96" actId="26606"/>
          <ac:spMkLst>
            <pc:docMk/>
            <pc:sldMk cId="1321124821" sldId="260"/>
            <ac:spMk id="242" creationId="{F3C5918A-1DC5-4CF3-AA27-00AA3088AA9F}"/>
          </ac:spMkLst>
        </pc:spChg>
        <pc:spChg chg="add del">
          <ac:chgData name="Zheng, Kai" userId="ff92db01-5424-42d7-943c-38fd9dea1128" providerId="ADAL" clId="{EF0F6288-136B-44D8-A65A-79BBCF9A94E1}" dt="2021-07-10T19:27:02.382" v="96" actId="26606"/>
          <ac:spMkLst>
            <pc:docMk/>
            <pc:sldMk cId="1321124821" sldId="260"/>
            <ac:spMk id="243" creationId="{B786683A-6FD6-4BF7-B3B0-DC397677391F}"/>
          </ac:spMkLst>
        </pc:spChg>
        <pc:spChg chg="add del">
          <ac:chgData name="Zheng, Kai" userId="ff92db01-5424-42d7-943c-38fd9dea1128" providerId="ADAL" clId="{EF0F6288-136B-44D8-A65A-79BBCF9A94E1}" dt="2021-07-10T19:27:25.132" v="98" actId="26606"/>
          <ac:spMkLst>
            <pc:docMk/>
            <pc:sldMk cId="1321124821" sldId="260"/>
            <ac:spMk id="245" creationId="{982413CC-69E6-4BDA-A88D-E4EF8F95B27D}"/>
          </ac:spMkLst>
        </pc:spChg>
        <pc:spChg chg="add del">
          <ac:chgData name="Zheng, Kai" userId="ff92db01-5424-42d7-943c-38fd9dea1128" providerId="ADAL" clId="{EF0F6288-136B-44D8-A65A-79BBCF9A94E1}" dt="2021-07-10T19:27:27.503" v="100" actId="26606"/>
          <ac:spMkLst>
            <pc:docMk/>
            <pc:sldMk cId="1321124821" sldId="260"/>
            <ac:spMk id="252" creationId="{982413CC-69E6-4BDA-A88D-E4EF8F95B27D}"/>
          </ac:spMkLst>
        </pc:spChg>
        <pc:spChg chg="add del">
          <ac:chgData name="Zheng, Kai" userId="ff92db01-5424-42d7-943c-38fd9dea1128" providerId="ADAL" clId="{EF0F6288-136B-44D8-A65A-79BBCF9A94E1}" dt="2021-07-10T19:27:40.068" v="103" actId="26606"/>
          <ac:spMkLst>
            <pc:docMk/>
            <pc:sldMk cId="1321124821" sldId="260"/>
            <ac:spMk id="268" creationId="{29831267-5CAE-41B8-A1CC-66FE1628A6A7}"/>
          </ac:spMkLst>
        </pc:spChg>
        <pc:spChg chg="add del">
          <ac:chgData name="Zheng, Kai" userId="ff92db01-5424-42d7-943c-38fd9dea1128" providerId="ADAL" clId="{EF0F6288-136B-44D8-A65A-79BBCF9A94E1}" dt="2021-07-10T19:27:54.241" v="106" actId="26606"/>
          <ac:spMkLst>
            <pc:docMk/>
            <pc:sldMk cId="1321124821" sldId="260"/>
            <ac:spMk id="296" creationId="{29831267-5CAE-41B8-A1CC-66FE1628A6A7}"/>
          </ac:spMkLst>
        </pc:spChg>
        <pc:spChg chg="add del">
          <ac:chgData name="Zheng, Kai" userId="ff92db01-5424-42d7-943c-38fd9dea1128" providerId="ADAL" clId="{EF0F6288-136B-44D8-A65A-79BBCF9A94E1}" dt="2021-07-10T19:29:33.203" v="145" actId="26606"/>
          <ac:spMkLst>
            <pc:docMk/>
            <pc:sldMk cId="1321124821" sldId="260"/>
            <ac:spMk id="324" creationId="{29831267-5CAE-41B8-A1CC-66FE1628A6A7}"/>
          </ac:spMkLst>
        </pc:spChg>
        <pc:spChg chg="mod replId">
          <ac:chgData name="Zheng, Kai" userId="ff92db01-5424-42d7-943c-38fd9dea1128" providerId="ADAL" clId="{EF0F6288-136B-44D8-A65A-79BBCF9A94E1}" dt="2021-07-10T19:27:54.243" v="107" actId="26606"/>
          <ac:spMkLst>
            <pc:docMk/>
            <pc:sldMk cId="1321124821" sldId="260"/>
            <ac:spMk id="329" creationId="{C89DCC09-ED44-478A-8F79-A02EBAF7A5AA}"/>
          </ac:spMkLst>
        </pc:spChg>
        <pc:spChg chg="mod replId">
          <ac:chgData name="Zheng, Kai" userId="ff92db01-5424-42d7-943c-38fd9dea1128" providerId="ADAL" clId="{EF0F6288-136B-44D8-A65A-79BBCF9A94E1}" dt="2021-07-10T19:27:54.243" v="107" actId="26606"/>
          <ac:spMkLst>
            <pc:docMk/>
            <pc:sldMk cId="1321124821" sldId="260"/>
            <ac:spMk id="330" creationId="{8E2E2454-5C03-4173-B8FE-1AB94658D438}"/>
          </ac:spMkLst>
        </pc:spChg>
        <pc:spChg chg="mod replId">
          <ac:chgData name="Zheng, Kai" userId="ff92db01-5424-42d7-943c-38fd9dea1128" providerId="ADAL" clId="{EF0F6288-136B-44D8-A65A-79BBCF9A94E1}" dt="2021-07-10T19:27:54.243" v="107" actId="26606"/>
          <ac:spMkLst>
            <pc:docMk/>
            <pc:sldMk cId="1321124821" sldId="260"/>
            <ac:spMk id="331" creationId="{2E8C684E-09F3-4317-A7D3-3D18C35931C0}"/>
          </ac:spMkLst>
        </pc:spChg>
        <pc:spChg chg="mod replId">
          <ac:chgData name="Zheng, Kai" userId="ff92db01-5424-42d7-943c-38fd9dea1128" providerId="ADAL" clId="{EF0F6288-136B-44D8-A65A-79BBCF9A94E1}" dt="2021-07-10T19:27:54.243" v="107" actId="26606"/>
          <ac:spMkLst>
            <pc:docMk/>
            <pc:sldMk cId="1321124821" sldId="260"/>
            <ac:spMk id="332" creationId="{C5505EC4-4943-4963-98E8-69AF3FDF0310}"/>
          </ac:spMkLst>
        </pc:spChg>
        <pc:spChg chg="mod replId">
          <ac:chgData name="Zheng, Kai" userId="ff92db01-5424-42d7-943c-38fd9dea1128" providerId="ADAL" clId="{EF0F6288-136B-44D8-A65A-79BBCF9A94E1}" dt="2021-07-10T19:27:54.243" v="107" actId="26606"/>
          <ac:spMkLst>
            <pc:docMk/>
            <pc:sldMk cId="1321124821" sldId="260"/>
            <ac:spMk id="333" creationId="{4562C7B8-8AFB-4DDB-B72F-284990D5C42D}"/>
          </ac:spMkLst>
        </pc:spChg>
        <pc:spChg chg="mod replId">
          <ac:chgData name="Zheng, Kai" userId="ff92db01-5424-42d7-943c-38fd9dea1128" providerId="ADAL" clId="{EF0F6288-136B-44D8-A65A-79BBCF9A94E1}" dt="2021-07-10T19:27:54.243" v="107" actId="26606"/>
          <ac:spMkLst>
            <pc:docMk/>
            <pc:sldMk cId="1321124821" sldId="260"/>
            <ac:spMk id="334" creationId="{C3443E48-282C-4250-A466-0EC71FB9E122}"/>
          </ac:spMkLst>
        </pc:spChg>
        <pc:spChg chg="mod replId">
          <ac:chgData name="Zheng, Kai" userId="ff92db01-5424-42d7-943c-38fd9dea1128" providerId="ADAL" clId="{EF0F6288-136B-44D8-A65A-79BBCF9A94E1}" dt="2021-07-10T19:27:54.243" v="107" actId="26606"/>
          <ac:spMkLst>
            <pc:docMk/>
            <pc:sldMk cId="1321124821" sldId="260"/>
            <ac:spMk id="335" creationId="{E1DA5A47-4EF3-4987-A0B2-0D48C03004C7}"/>
          </ac:spMkLst>
        </pc:spChg>
        <pc:spChg chg="mod replId">
          <ac:chgData name="Zheng, Kai" userId="ff92db01-5424-42d7-943c-38fd9dea1128" providerId="ADAL" clId="{EF0F6288-136B-44D8-A65A-79BBCF9A94E1}" dt="2021-07-10T19:27:54.243" v="107" actId="26606"/>
          <ac:spMkLst>
            <pc:docMk/>
            <pc:sldMk cId="1321124821" sldId="260"/>
            <ac:spMk id="336" creationId="{B97C0249-6965-4479-85DD-65D339807E2B}"/>
          </ac:spMkLst>
        </pc:spChg>
        <pc:spChg chg="mod replId">
          <ac:chgData name="Zheng, Kai" userId="ff92db01-5424-42d7-943c-38fd9dea1128" providerId="ADAL" clId="{EF0F6288-136B-44D8-A65A-79BBCF9A94E1}" dt="2021-07-10T19:27:54.243" v="107" actId="26606"/>
          <ac:spMkLst>
            <pc:docMk/>
            <pc:sldMk cId="1321124821" sldId="260"/>
            <ac:spMk id="337" creationId="{593CC77F-968A-4E39-A274-8278279149D3}"/>
          </ac:spMkLst>
        </pc:spChg>
        <pc:spChg chg="mod replId">
          <ac:chgData name="Zheng, Kai" userId="ff92db01-5424-42d7-943c-38fd9dea1128" providerId="ADAL" clId="{EF0F6288-136B-44D8-A65A-79BBCF9A94E1}" dt="2021-07-10T19:27:54.243" v="107" actId="26606"/>
          <ac:spMkLst>
            <pc:docMk/>
            <pc:sldMk cId="1321124821" sldId="260"/>
            <ac:spMk id="338" creationId="{1238E5CF-CAEC-4B5C-9DB6-A40F03FB3A1A}"/>
          </ac:spMkLst>
        </pc:spChg>
        <pc:spChg chg="mod replId">
          <ac:chgData name="Zheng, Kai" userId="ff92db01-5424-42d7-943c-38fd9dea1128" providerId="ADAL" clId="{EF0F6288-136B-44D8-A65A-79BBCF9A94E1}" dt="2021-07-10T19:27:54.243" v="107" actId="26606"/>
          <ac:spMkLst>
            <pc:docMk/>
            <pc:sldMk cId="1321124821" sldId="260"/>
            <ac:spMk id="339" creationId="{BBD96636-6E63-4D65-A35C-92653FC483CC}"/>
          </ac:spMkLst>
        </pc:spChg>
        <pc:spChg chg="mod replId">
          <ac:chgData name="Zheng, Kai" userId="ff92db01-5424-42d7-943c-38fd9dea1128" providerId="ADAL" clId="{EF0F6288-136B-44D8-A65A-79BBCF9A94E1}" dt="2021-07-10T19:27:54.243" v="107" actId="26606"/>
          <ac:spMkLst>
            <pc:docMk/>
            <pc:sldMk cId="1321124821" sldId="260"/>
            <ac:spMk id="340" creationId="{8D56D53D-1432-4D95-B0DD-3799916FD8EA}"/>
          </ac:spMkLst>
        </pc:spChg>
        <pc:spChg chg="mod replId">
          <ac:chgData name="Zheng, Kai" userId="ff92db01-5424-42d7-943c-38fd9dea1128" providerId="ADAL" clId="{EF0F6288-136B-44D8-A65A-79BBCF9A94E1}" dt="2021-07-10T19:27:54.243" v="107" actId="26606"/>
          <ac:spMkLst>
            <pc:docMk/>
            <pc:sldMk cId="1321124821" sldId="260"/>
            <ac:spMk id="341" creationId="{415107AD-3A21-4847-8F6C-C40629276316}"/>
          </ac:spMkLst>
        </pc:spChg>
        <pc:spChg chg="mod replId">
          <ac:chgData name="Zheng, Kai" userId="ff92db01-5424-42d7-943c-38fd9dea1128" providerId="ADAL" clId="{EF0F6288-136B-44D8-A65A-79BBCF9A94E1}" dt="2021-07-10T19:27:54.243" v="107" actId="26606"/>
          <ac:spMkLst>
            <pc:docMk/>
            <pc:sldMk cId="1321124821" sldId="260"/>
            <ac:spMk id="342" creationId="{74B4AC16-93AF-4037-B469-BD1BAB95C9C2}"/>
          </ac:spMkLst>
        </pc:spChg>
        <pc:spChg chg="mod replId">
          <ac:chgData name="Zheng, Kai" userId="ff92db01-5424-42d7-943c-38fd9dea1128" providerId="ADAL" clId="{EF0F6288-136B-44D8-A65A-79BBCF9A94E1}" dt="2021-07-10T19:27:54.243" v="107" actId="26606"/>
          <ac:spMkLst>
            <pc:docMk/>
            <pc:sldMk cId="1321124821" sldId="260"/>
            <ac:spMk id="343" creationId="{57AEC385-0F84-4743-A483-0E971144639A}"/>
          </ac:spMkLst>
        </pc:spChg>
        <pc:spChg chg="mod replId">
          <ac:chgData name="Zheng, Kai" userId="ff92db01-5424-42d7-943c-38fd9dea1128" providerId="ADAL" clId="{EF0F6288-136B-44D8-A65A-79BBCF9A94E1}" dt="2021-07-10T19:27:54.243" v="107" actId="26606"/>
          <ac:spMkLst>
            <pc:docMk/>
            <pc:sldMk cId="1321124821" sldId="260"/>
            <ac:spMk id="344" creationId="{90B47478-85F0-4BCA-9C98-48B633FD5A0A}"/>
          </ac:spMkLst>
        </pc:spChg>
        <pc:spChg chg="mod replId">
          <ac:chgData name="Zheng, Kai" userId="ff92db01-5424-42d7-943c-38fd9dea1128" providerId="ADAL" clId="{EF0F6288-136B-44D8-A65A-79BBCF9A94E1}" dt="2021-07-10T19:27:54.243" v="107" actId="26606"/>
          <ac:spMkLst>
            <pc:docMk/>
            <pc:sldMk cId="1321124821" sldId="260"/>
            <ac:spMk id="345" creationId="{C8F8E9C6-76DE-42DF-9CD7-B9789CDE1506}"/>
          </ac:spMkLst>
        </pc:spChg>
        <pc:spChg chg="mod replId">
          <ac:chgData name="Zheng, Kai" userId="ff92db01-5424-42d7-943c-38fd9dea1128" providerId="ADAL" clId="{EF0F6288-136B-44D8-A65A-79BBCF9A94E1}" dt="2021-07-10T19:27:54.243" v="107" actId="26606"/>
          <ac:spMkLst>
            <pc:docMk/>
            <pc:sldMk cId="1321124821" sldId="260"/>
            <ac:spMk id="346" creationId="{660FFC41-5F89-4B42-913F-7FB17806367F}"/>
          </ac:spMkLst>
        </pc:spChg>
        <pc:spChg chg="mod replId">
          <ac:chgData name="Zheng, Kai" userId="ff92db01-5424-42d7-943c-38fd9dea1128" providerId="ADAL" clId="{EF0F6288-136B-44D8-A65A-79BBCF9A94E1}" dt="2021-07-10T19:27:54.243" v="107" actId="26606"/>
          <ac:spMkLst>
            <pc:docMk/>
            <pc:sldMk cId="1321124821" sldId="260"/>
            <ac:spMk id="347" creationId="{1B956442-7A16-4B5B-908F-D69FC0A93379}"/>
          </ac:spMkLst>
        </pc:spChg>
        <pc:spChg chg="mod replId">
          <ac:chgData name="Zheng, Kai" userId="ff92db01-5424-42d7-943c-38fd9dea1128" providerId="ADAL" clId="{EF0F6288-136B-44D8-A65A-79BBCF9A94E1}" dt="2021-07-10T19:27:54.243" v="107" actId="26606"/>
          <ac:spMkLst>
            <pc:docMk/>
            <pc:sldMk cId="1321124821" sldId="260"/>
            <ac:spMk id="348" creationId="{B54D797E-632B-4287-907B-A96D2CCBF420}"/>
          </ac:spMkLst>
        </pc:spChg>
        <pc:spChg chg="mod replId">
          <ac:chgData name="Zheng, Kai" userId="ff92db01-5424-42d7-943c-38fd9dea1128" providerId="ADAL" clId="{EF0F6288-136B-44D8-A65A-79BBCF9A94E1}" dt="2021-07-10T19:27:54.243" v="107" actId="26606"/>
          <ac:spMkLst>
            <pc:docMk/>
            <pc:sldMk cId="1321124821" sldId="260"/>
            <ac:spMk id="349" creationId="{BF7D9703-D82B-498D-AA68-475F298FAAF9}"/>
          </ac:spMkLst>
        </pc:spChg>
        <pc:spChg chg="mod replId">
          <ac:chgData name="Zheng, Kai" userId="ff92db01-5424-42d7-943c-38fd9dea1128" providerId="ADAL" clId="{EF0F6288-136B-44D8-A65A-79BBCF9A94E1}" dt="2021-07-10T19:27:54.243" v="107" actId="26606"/>
          <ac:spMkLst>
            <pc:docMk/>
            <pc:sldMk cId="1321124821" sldId="260"/>
            <ac:spMk id="350" creationId="{6DD3C0B8-C176-40C2-93F5-670E2BAC7DFA}"/>
          </ac:spMkLst>
        </pc:spChg>
        <pc:spChg chg="mod replId">
          <ac:chgData name="Zheng, Kai" userId="ff92db01-5424-42d7-943c-38fd9dea1128" providerId="ADAL" clId="{EF0F6288-136B-44D8-A65A-79BBCF9A94E1}" dt="2021-07-10T19:27:54.243" v="107" actId="26606"/>
          <ac:spMkLst>
            <pc:docMk/>
            <pc:sldMk cId="1321124821" sldId="260"/>
            <ac:spMk id="351" creationId="{39BCFDA0-B04D-4835-A135-02F8969F3382}"/>
          </ac:spMkLst>
        </pc:spChg>
        <pc:grpChg chg="add del">
          <ac:chgData name="Zheng, Kai" userId="ff92db01-5424-42d7-943c-38fd9dea1128" providerId="ADAL" clId="{EF0F6288-136B-44D8-A65A-79BBCF9A94E1}" dt="2021-07-10T19:23:40.094" v="4" actId="26606"/>
          <ac:grpSpMkLst>
            <pc:docMk/>
            <pc:sldMk cId="1321124821" sldId="260"/>
            <ac:grpSpMk id="12" creationId="{D8E9CF54-0466-4261-9E62-0249E60E1886}"/>
          </ac:grpSpMkLst>
        </pc:grpChg>
        <pc:grpChg chg="add del">
          <ac:chgData name="Zheng, Kai" userId="ff92db01-5424-42d7-943c-38fd9dea1128" providerId="ADAL" clId="{EF0F6288-136B-44D8-A65A-79BBCF9A94E1}" dt="2021-07-10T19:24:19.245" v="13" actId="26606"/>
          <ac:grpSpMkLst>
            <pc:docMk/>
            <pc:sldMk cId="1321124821" sldId="260"/>
            <ac:grpSpMk id="40" creationId="{6C272060-BC98-4C91-A58F-4DFEC566CF7F}"/>
          </ac:grpSpMkLst>
        </pc:grpChg>
        <pc:grpChg chg="add del">
          <ac:chgData name="Zheng, Kai" userId="ff92db01-5424-42d7-943c-38fd9dea1128" providerId="ADAL" clId="{EF0F6288-136B-44D8-A65A-79BBCF9A94E1}" dt="2021-07-10T19:24:19.234" v="12" actId="26606"/>
          <ac:grpSpMkLst>
            <pc:docMk/>
            <pc:sldMk cId="1321124821" sldId="260"/>
            <ac:grpSpMk id="93" creationId="{F8D580F2-1EDA-4B5F-98EB-EF8F18E9B7CF}"/>
          </ac:grpSpMkLst>
        </pc:grpChg>
        <pc:grpChg chg="add del">
          <ac:chgData name="Zheng, Kai" userId="ff92db01-5424-42d7-943c-38fd9dea1128" providerId="ADAL" clId="{EF0F6288-136B-44D8-A65A-79BBCF9A94E1}" dt="2021-07-10T19:24:19.234" v="12" actId="26606"/>
          <ac:grpSpMkLst>
            <pc:docMk/>
            <pc:sldMk cId="1321124821" sldId="260"/>
            <ac:grpSpMk id="97" creationId="{379EE808-85F9-455B-B8F9-FBE90075FBB5}"/>
          </ac:grpSpMkLst>
        </pc:grpChg>
        <pc:grpChg chg="add del">
          <ac:chgData name="Zheng, Kai" userId="ff92db01-5424-42d7-943c-38fd9dea1128" providerId="ADAL" clId="{EF0F6288-136B-44D8-A65A-79BBCF9A94E1}" dt="2021-07-10T19:25:06.617" v="32" actId="26606"/>
          <ac:grpSpMkLst>
            <pc:docMk/>
            <pc:sldMk cId="1321124821" sldId="260"/>
            <ac:grpSpMk id="109" creationId="{379EE808-85F9-455B-B8F9-FBE90075FBB5}"/>
          </ac:grpSpMkLst>
        </pc:grpChg>
        <pc:grpChg chg="add del">
          <ac:chgData name="Zheng, Kai" userId="ff92db01-5424-42d7-943c-38fd9dea1128" providerId="ADAL" clId="{EF0F6288-136B-44D8-A65A-79BBCF9A94E1}" dt="2021-07-10T19:26:47.886" v="90" actId="26606"/>
          <ac:grpSpMkLst>
            <pc:docMk/>
            <pc:sldMk cId="1321124821" sldId="260"/>
            <ac:grpSpMk id="110" creationId="{379EE808-85F9-455B-B8F9-FBE90075FBB5}"/>
          </ac:grpSpMkLst>
        </pc:grpChg>
        <pc:grpChg chg="add del">
          <ac:chgData name="Zheng, Kai" userId="ff92db01-5424-42d7-943c-38fd9dea1128" providerId="ADAL" clId="{EF0F6288-136B-44D8-A65A-79BBCF9A94E1}" dt="2021-07-10T19:27:25.132" v="98" actId="26606"/>
          <ac:grpSpMkLst>
            <pc:docMk/>
            <pc:sldMk cId="1321124821" sldId="260"/>
            <ac:grpSpMk id="111" creationId="{4F1F7357-8633-4CE7-BF80-475EE8A2FAEA}"/>
          </ac:grpSpMkLst>
        </pc:grpChg>
        <pc:grpChg chg="add del">
          <ac:chgData name="Zheng, Kai" userId="ff92db01-5424-42d7-943c-38fd9dea1128" providerId="ADAL" clId="{EF0F6288-136B-44D8-A65A-79BBCF9A94E1}" dt="2021-07-10T19:25:06.617" v="32" actId="26606"/>
          <ac:grpSpMkLst>
            <pc:docMk/>
            <pc:sldMk cId="1321124821" sldId="260"/>
            <ac:grpSpMk id="132" creationId="{F8D580F2-1EDA-4B5F-98EB-EF8F18E9B7CF}"/>
          </ac:grpSpMkLst>
        </pc:grpChg>
        <pc:grpChg chg="add del">
          <ac:chgData name="Zheng, Kai" userId="ff92db01-5424-42d7-943c-38fd9dea1128" providerId="ADAL" clId="{EF0F6288-136B-44D8-A65A-79BBCF9A94E1}" dt="2021-07-10T19:26:47.886" v="90" actId="26606"/>
          <ac:grpSpMkLst>
            <pc:docMk/>
            <pc:sldMk cId="1321124821" sldId="260"/>
            <ac:grpSpMk id="133" creationId="{F8D580F2-1EDA-4B5F-98EB-EF8F18E9B7CF}"/>
          </ac:grpSpMkLst>
        </pc:grpChg>
        <pc:grpChg chg="add del">
          <ac:chgData name="Zheng, Kai" userId="ff92db01-5424-42d7-943c-38fd9dea1128" providerId="ADAL" clId="{EF0F6288-136B-44D8-A65A-79BBCF9A94E1}" dt="2021-07-10T19:28:59.955" v="132" actId="26606"/>
          <ac:grpSpMkLst>
            <pc:docMk/>
            <pc:sldMk cId="1321124821" sldId="260"/>
            <ac:grpSpMk id="143" creationId="{5ED5FDDF-28FB-4871-BAF5-BC352B7065AC}"/>
          </ac:grpSpMkLst>
        </pc:grpChg>
        <pc:grpChg chg="add del">
          <ac:chgData name="Zheng, Kai" userId="ff92db01-5424-42d7-943c-38fd9dea1128" providerId="ADAL" clId="{EF0F6288-136B-44D8-A65A-79BBCF9A94E1}" dt="2021-07-10T19:25:04.701" v="27" actId="26606"/>
          <ac:grpSpMkLst>
            <pc:docMk/>
            <pc:sldMk cId="1321124821" sldId="260"/>
            <ac:grpSpMk id="166" creationId="{9CC40045-3931-4F5B-BFDA-CB5657884F65}"/>
          </ac:grpSpMkLst>
        </pc:grpChg>
        <pc:grpChg chg="add del">
          <ac:chgData name="Zheng, Kai" userId="ff92db01-5424-42d7-943c-38fd9dea1128" providerId="ADAL" clId="{EF0F6288-136B-44D8-A65A-79BBCF9A94E1}" dt="2021-07-10T19:25:05.340" v="29" actId="26606"/>
          <ac:grpSpMkLst>
            <pc:docMk/>
            <pc:sldMk cId="1321124821" sldId="260"/>
            <ac:grpSpMk id="173" creationId="{379EE808-85F9-455B-B8F9-FBE90075FBB5}"/>
          </ac:grpSpMkLst>
        </pc:grpChg>
        <pc:grpChg chg="add del">
          <ac:chgData name="Zheng, Kai" userId="ff92db01-5424-42d7-943c-38fd9dea1128" providerId="ADAL" clId="{EF0F6288-136B-44D8-A65A-79BBCF9A94E1}" dt="2021-07-10T19:25:05.340" v="29" actId="26606"/>
          <ac:grpSpMkLst>
            <pc:docMk/>
            <pc:sldMk cId="1321124821" sldId="260"/>
            <ac:grpSpMk id="178" creationId="{F8D580F2-1EDA-4B5F-98EB-EF8F18E9B7CF}"/>
          </ac:grpSpMkLst>
        </pc:grpChg>
        <pc:grpChg chg="add del">
          <ac:chgData name="Zheng, Kai" userId="ff92db01-5424-42d7-943c-38fd9dea1128" providerId="ADAL" clId="{EF0F6288-136B-44D8-A65A-79BBCF9A94E1}" dt="2021-07-10T19:25:06.605" v="31" actId="26606"/>
          <ac:grpSpMkLst>
            <pc:docMk/>
            <pc:sldMk cId="1321124821" sldId="260"/>
            <ac:grpSpMk id="183" creationId="{B437F5FC-01F7-4EB4-81E7-C27D917E9554}"/>
          </ac:grpSpMkLst>
        </pc:grpChg>
        <pc:grpChg chg="add del">
          <ac:chgData name="Zheng, Kai" userId="ff92db01-5424-42d7-943c-38fd9dea1128" providerId="ADAL" clId="{EF0F6288-136B-44D8-A65A-79BBCF9A94E1}" dt="2021-07-10T19:26:39.393" v="87" actId="26606"/>
          <ac:grpSpMkLst>
            <pc:docMk/>
            <pc:sldMk cId="1321124821" sldId="260"/>
            <ac:grpSpMk id="191" creationId="{379EE808-85F9-455B-B8F9-FBE90075FBB5}"/>
          </ac:grpSpMkLst>
        </pc:grpChg>
        <pc:grpChg chg="add del">
          <ac:chgData name="Zheng, Kai" userId="ff92db01-5424-42d7-943c-38fd9dea1128" providerId="ADAL" clId="{EF0F6288-136B-44D8-A65A-79BBCF9A94E1}" dt="2021-07-10T19:29:11.008" v="138" actId="26606"/>
          <ac:grpSpMkLst>
            <pc:docMk/>
            <pc:sldMk cId="1321124821" sldId="260"/>
            <ac:grpSpMk id="193" creationId="{4F1F7357-8633-4CE7-BF80-475EE8A2FAEA}"/>
          </ac:grpSpMkLst>
        </pc:grpChg>
        <pc:grpChg chg="add del">
          <ac:chgData name="Zheng, Kai" userId="ff92db01-5424-42d7-943c-38fd9dea1128" providerId="ADAL" clId="{EF0F6288-136B-44D8-A65A-79BBCF9A94E1}" dt="2021-07-10T19:26:39.393" v="87" actId="26606"/>
          <ac:grpSpMkLst>
            <pc:docMk/>
            <pc:sldMk cId="1321124821" sldId="260"/>
            <ac:grpSpMk id="195" creationId="{F8D580F2-1EDA-4B5F-98EB-EF8F18E9B7CF}"/>
          </ac:grpSpMkLst>
        </pc:grpChg>
        <pc:grpChg chg="add del">
          <ac:chgData name="Zheng, Kai" userId="ff92db01-5424-42d7-943c-38fd9dea1128" providerId="ADAL" clId="{EF0F6288-136B-44D8-A65A-79BBCF9A94E1}" dt="2021-07-10T19:29:26.057" v="142" actId="26606"/>
          <ac:grpSpMkLst>
            <pc:docMk/>
            <pc:sldMk cId="1321124821" sldId="260"/>
            <ac:grpSpMk id="197" creationId="{4800B320-C486-4967-AFB8-58E3EBDA9EF5}"/>
          </ac:grpSpMkLst>
        </pc:grpChg>
        <pc:grpChg chg="add">
          <ac:chgData name="Zheng, Kai" userId="ff92db01-5424-42d7-943c-38fd9dea1128" providerId="ADAL" clId="{EF0F6288-136B-44D8-A65A-79BBCF9A94E1}" dt="2021-07-10T19:29:33.203" v="145" actId="26606"/>
          <ac:grpSpMkLst>
            <pc:docMk/>
            <pc:sldMk cId="1321124821" sldId="260"/>
            <ac:grpSpMk id="200" creationId="{4800B320-C486-4967-AFB8-58E3EBDA9EF5}"/>
          </ac:grpSpMkLst>
        </pc:grpChg>
        <pc:grpChg chg="add del">
          <ac:chgData name="Zheng, Kai" userId="ff92db01-5424-42d7-943c-38fd9dea1128" providerId="ADAL" clId="{EF0F6288-136B-44D8-A65A-79BBCF9A94E1}" dt="2021-07-10T19:27:54.284" v="108" actId="26606"/>
          <ac:grpSpMkLst>
            <pc:docMk/>
            <pc:sldMk cId="1321124821" sldId="260"/>
            <ac:grpSpMk id="205" creationId="{379EE808-85F9-455B-B8F9-FBE90075FBB5}"/>
          </ac:grpSpMkLst>
        </pc:grpChg>
        <pc:grpChg chg="add del">
          <ac:chgData name="Zheng, Kai" userId="ff92db01-5424-42d7-943c-38fd9dea1128" providerId="ADAL" clId="{EF0F6288-136B-44D8-A65A-79BBCF9A94E1}" dt="2021-07-10T19:27:54.284" v="108" actId="26606"/>
          <ac:grpSpMkLst>
            <pc:docMk/>
            <pc:sldMk cId="1321124821" sldId="260"/>
            <ac:grpSpMk id="228" creationId="{F8D580F2-1EDA-4B5F-98EB-EF8F18E9B7CF}"/>
          </ac:grpSpMkLst>
        </pc:grpChg>
        <pc:grpChg chg="add del">
          <ac:chgData name="Zheng, Kai" userId="ff92db01-5424-42d7-943c-38fd9dea1128" providerId="ADAL" clId="{EF0F6288-136B-44D8-A65A-79BBCF9A94E1}" dt="2021-07-10T19:26:50.657" v="92" actId="26606"/>
          <ac:grpSpMkLst>
            <pc:docMk/>
            <pc:sldMk cId="1321124821" sldId="260"/>
            <ac:grpSpMk id="234" creationId="{9CC40045-3931-4F5B-BFDA-CB5657884F65}"/>
          </ac:grpSpMkLst>
        </pc:grpChg>
        <pc:grpChg chg="add del">
          <ac:chgData name="Zheng, Kai" userId="ff92db01-5424-42d7-943c-38fd9dea1128" providerId="ADAL" clId="{EF0F6288-136B-44D8-A65A-79BBCF9A94E1}" dt="2021-07-10T19:27:01.559" v="94" actId="26606"/>
          <ac:grpSpMkLst>
            <pc:docMk/>
            <pc:sldMk cId="1321124821" sldId="260"/>
            <ac:grpSpMk id="238" creationId="{379EE808-85F9-455B-B8F9-FBE90075FBB5}"/>
          </ac:grpSpMkLst>
        </pc:grpChg>
        <pc:grpChg chg="add del">
          <ac:chgData name="Zheng, Kai" userId="ff92db01-5424-42d7-943c-38fd9dea1128" providerId="ADAL" clId="{EF0F6288-136B-44D8-A65A-79BBCF9A94E1}" dt="2021-07-10T19:27:01.559" v="94" actId="26606"/>
          <ac:grpSpMkLst>
            <pc:docMk/>
            <pc:sldMk cId="1321124821" sldId="260"/>
            <ac:grpSpMk id="240" creationId="{F8D580F2-1EDA-4B5F-98EB-EF8F18E9B7CF}"/>
          </ac:grpSpMkLst>
        </pc:grpChg>
        <pc:grpChg chg="add del">
          <ac:chgData name="Zheng, Kai" userId="ff92db01-5424-42d7-943c-38fd9dea1128" providerId="ADAL" clId="{EF0F6288-136B-44D8-A65A-79BBCF9A94E1}" dt="2021-07-10T19:27:27.503" v="100" actId="26606"/>
          <ac:grpSpMkLst>
            <pc:docMk/>
            <pc:sldMk cId="1321124821" sldId="260"/>
            <ac:grpSpMk id="253" creationId="{4F1F7357-8633-4CE7-BF80-475EE8A2FAEA}"/>
          </ac:grpSpMkLst>
        </pc:grpChg>
        <pc:grpChg chg="add del">
          <ac:chgData name="Zheng, Kai" userId="ff92db01-5424-42d7-943c-38fd9dea1128" providerId="ADAL" clId="{EF0F6288-136B-44D8-A65A-79BBCF9A94E1}" dt="2021-07-10T19:27:40.068" v="103" actId="26606"/>
          <ac:grpSpMkLst>
            <pc:docMk/>
            <pc:sldMk cId="1321124821" sldId="260"/>
            <ac:grpSpMk id="269" creationId="{379EE808-85F9-455B-B8F9-FBE90075FBB5}"/>
          </ac:grpSpMkLst>
        </pc:grpChg>
        <pc:grpChg chg="add del">
          <ac:chgData name="Zheng, Kai" userId="ff92db01-5424-42d7-943c-38fd9dea1128" providerId="ADAL" clId="{EF0F6288-136B-44D8-A65A-79BBCF9A94E1}" dt="2021-07-10T19:27:40.068" v="103" actId="26606"/>
          <ac:grpSpMkLst>
            <pc:docMk/>
            <pc:sldMk cId="1321124821" sldId="260"/>
            <ac:grpSpMk id="270" creationId="{F8D580F2-1EDA-4B5F-98EB-EF8F18E9B7CF}"/>
          </ac:grpSpMkLst>
        </pc:grpChg>
        <pc:grpChg chg="add del">
          <ac:chgData name="Zheng, Kai" userId="ff92db01-5424-42d7-943c-38fd9dea1128" providerId="ADAL" clId="{EF0F6288-136B-44D8-A65A-79BBCF9A94E1}" dt="2021-07-10T19:27:54.241" v="106" actId="26606"/>
          <ac:grpSpMkLst>
            <pc:docMk/>
            <pc:sldMk cId="1321124821" sldId="260"/>
            <ac:grpSpMk id="297" creationId="{379EE808-85F9-455B-B8F9-FBE90075FBB5}"/>
          </ac:grpSpMkLst>
        </pc:grpChg>
        <pc:grpChg chg="add del">
          <ac:chgData name="Zheng, Kai" userId="ff92db01-5424-42d7-943c-38fd9dea1128" providerId="ADAL" clId="{EF0F6288-136B-44D8-A65A-79BBCF9A94E1}" dt="2021-07-10T19:27:54.241" v="106" actId="26606"/>
          <ac:grpSpMkLst>
            <pc:docMk/>
            <pc:sldMk cId="1321124821" sldId="260"/>
            <ac:grpSpMk id="298" creationId="{F8D580F2-1EDA-4B5F-98EB-EF8F18E9B7CF}"/>
          </ac:grpSpMkLst>
        </pc:grpChg>
        <pc:grpChg chg="add del">
          <ac:chgData name="Zheng, Kai" userId="ff92db01-5424-42d7-943c-38fd9dea1128" providerId="ADAL" clId="{EF0F6288-136B-44D8-A65A-79BBCF9A94E1}" dt="2021-07-10T19:29:33.203" v="145" actId="26606"/>
          <ac:grpSpMkLst>
            <pc:docMk/>
            <pc:sldMk cId="1321124821" sldId="260"/>
            <ac:grpSpMk id="325" creationId="{379EE808-85F9-455B-B8F9-FBE90075FBB5}"/>
          </ac:grpSpMkLst>
        </pc:grpChg>
        <pc:grpChg chg="add del">
          <ac:chgData name="Zheng, Kai" userId="ff92db01-5424-42d7-943c-38fd9dea1128" providerId="ADAL" clId="{EF0F6288-136B-44D8-A65A-79BBCF9A94E1}" dt="2021-07-10T19:29:33.203" v="145" actId="26606"/>
          <ac:grpSpMkLst>
            <pc:docMk/>
            <pc:sldMk cId="1321124821" sldId="260"/>
            <ac:grpSpMk id="326" creationId="{F8D580F2-1EDA-4B5F-98EB-EF8F18E9B7CF}"/>
          </ac:grpSpMkLst>
        </pc:grpChg>
        <pc:graphicFrameChg chg="add del mod ord modGraphic">
          <ac:chgData name="Zheng, Kai" userId="ff92db01-5424-42d7-943c-38fd9dea1128" providerId="ADAL" clId="{EF0F6288-136B-44D8-A65A-79BBCF9A94E1}" dt="2021-07-10T19:23:53.048" v="7" actId="478"/>
          <ac:graphicFrameMkLst>
            <pc:docMk/>
            <pc:sldMk cId="1321124821" sldId="260"/>
            <ac:graphicFrameMk id="4" creationId="{7DBDCC02-9A91-4C39-9FAA-2BC681023424}"/>
          </ac:graphicFrameMkLst>
        </pc:graphicFrameChg>
        <pc:graphicFrameChg chg="add del">
          <ac:chgData name="Zheng, Kai" userId="ff92db01-5424-42d7-943c-38fd9dea1128" providerId="ADAL" clId="{EF0F6288-136B-44D8-A65A-79BBCF9A94E1}" dt="2021-07-10T19:24:57.011" v="23" actId="26606"/>
          <ac:graphicFrameMkLst>
            <pc:docMk/>
            <pc:sldMk cId="1321124821" sldId="260"/>
            <ac:graphicFrameMk id="137" creationId="{C0B03F41-8D7C-4289-B4B8-C6ED07D39908}"/>
          </ac:graphicFrameMkLst>
        </pc:graphicFrameChg>
        <pc:graphicFrameChg chg="add del">
          <ac:chgData name="Zheng, Kai" userId="ff92db01-5424-42d7-943c-38fd9dea1128" providerId="ADAL" clId="{EF0F6288-136B-44D8-A65A-79BBCF9A94E1}" dt="2021-07-10T19:27:25.132" v="98" actId="26606"/>
          <ac:graphicFrameMkLst>
            <pc:docMk/>
            <pc:sldMk cId="1321124821" sldId="260"/>
            <ac:graphicFrameMk id="250" creationId="{CEBAAF1A-96FF-48AA-9E3F-D381FF151F45}"/>
          </ac:graphicFrameMkLst>
        </pc:graphicFrameChg>
        <pc:graphicFrameChg chg="add del">
          <ac:chgData name="Zheng, Kai" userId="ff92db01-5424-42d7-943c-38fd9dea1128" providerId="ADAL" clId="{EF0F6288-136B-44D8-A65A-79BBCF9A94E1}" dt="2021-07-10T19:27:27.503" v="100" actId="26606"/>
          <ac:graphicFrameMkLst>
            <pc:docMk/>
            <pc:sldMk cId="1321124821" sldId="260"/>
            <ac:graphicFrameMk id="266" creationId="{01AD3915-3971-4D3F-8FFD-E9F9578C7BBC}"/>
          </ac:graphicFrameMkLst>
        </pc:graphicFrameChg>
        <pc:graphicFrameChg chg="add del">
          <ac:chgData name="Zheng, Kai" userId="ff92db01-5424-42d7-943c-38fd9dea1128" providerId="ADAL" clId="{EF0F6288-136B-44D8-A65A-79BBCF9A94E1}" dt="2021-07-10T19:27:40.068" v="103" actId="26606"/>
          <ac:graphicFrameMkLst>
            <pc:docMk/>
            <pc:sldMk cId="1321124821" sldId="260"/>
            <ac:graphicFrameMk id="272" creationId="{5E3BC229-3BAF-401B-B97B-873CF1CB6F77}"/>
          </ac:graphicFrameMkLst>
        </pc:graphicFrameChg>
        <pc:graphicFrameChg chg="add del">
          <ac:chgData name="Zheng, Kai" userId="ff92db01-5424-42d7-943c-38fd9dea1128" providerId="ADAL" clId="{EF0F6288-136B-44D8-A65A-79BBCF9A94E1}" dt="2021-07-10T19:27:54.241" v="106" actId="26606"/>
          <ac:graphicFrameMkLst>
            <pc:docMk/>
            <pc:sldMk cId="1321124821" sldId="260"/>
            <ac:graphicFrameMk id="300" creationId="{E0BB9F5B-6694-4271-95F5-EE2D4C85356B}"/>
          </ac:graphicFrameMkLst>
        </pc:graphicFrameChg>
        <pc:graphicFrameChg chg="add mod modGraphic">
          <ac:chgData name="Zheng, Kai" userId="ff92db01-5424-42d7-943c-38fd9dea1128" providerId="ADAL" clId="{EF0F6288-136B-44D8-A65A-79BBCF9A94E1}" dt="2021-07-10T19:29:21.598" v="140" actId="26606"/>
          <ac:graphicFrameMkLst>
            <pc:docMk/>
            <pc:sldMk cId="1321124821" sldId="260"/>
            <ac:graphicFrameMk id="328" creationId="{5E3BC229-3BAF-401B-B97B-873CF1CB6F77}"/>
          </ac:graphicFrameMkLst>
        </pc:graphicFrameChg>
        <pc:picChg chg="add mod">
          <ac:chgData name="Zheng, Kai" userId="ff92db01-5424-42d7-943c-38fd9dea1128" providerId="ADAL" clId="{EF0F6288-136B-44D8-A65A-79BBCF9A94E1}" dt="2021-07-12T00:55:26.003" v="1613" actId="1076"/>
          <ac:picMkLst>
            <pc:docMk/>
            <pc:sldMk cId="1321124821" sldId="260"/>
            <ac:picMk id="27" creationId="{020A516D-AA9B-4E0C-8152-797FBFF5E9FB}"/>
          </ac:picMkLst>
        </pc:picChg>
      </pc:sldChg>
      <pc:sldChg chg="addSp delSp modSp new mod setBg setClrOvrMap">
        <pc:chgData name="Zheng, Kai" userId="ff92db01-5424-42d7-943c-38fd9dea1128" providerId="ADAL" clId="{EF0F6288-136B-44D8-A65A-79BBCF9A94E1}" dt="2021-07-12T01:00:08.555" v="1693" actId="114"/>
        <pc:sldMkLst>
          <pc:docMk/>
          <pc:sldMk cId="2363765141" sldId="261"/>
        </pc:sldMkLst>
        <pc:spChg chg="mod ord">
          <ac:chgData name="Zheng, Kai" userId="ff92db01-5424-42d7-943c-38fd9dea1128" providerId="ADAL" clId="{EF0F6288-136B-44D8-A65A-79BBCF9A94E1}" dt="2021-07-10T19:36:42.477" v="240" actId="207"/>
          <ac:spMkLst>
            <pc:docMk/>
            <pc:sldMk cId="2363765141" sldId="261"/>
            <ac:spMk id="2" creationId="{44BAEE61-0A9D-4508-98D2-C51B62360409}"/>
          </ac:spMkLst>
        </pc:spChg>
        <pc:spChg chg="del">
          <ac:chgData name="Zheng, Kai" userId="ff92db01-5424-42d7-943c-38fd9dea1128" providerId="ADAL" clId="{EF0F6288-136B-44D8-A65A-79BBCF9A94E1}" dt="2021-07-10T19:30:40.086" v="149"/>
          <ac:spMkLst>
            <pc:docMk/>
            <pc:sldMk cId="2363765141" sldId="261"/>
            <ac:spMk id="3" creationId="{A50DE451-40A9-47A0-8B5C-B31591E3A45E}"/>
          </ac:spMkLst>
        </pc:spChg>
        <pc:spChg chg="add del mod ord">
          <ac:chgData name="Zheng, Kai" userId="ff92db01-5424-42d7-943c-38fd9dea1128" providerId="ADAL" clId="{EF0F6288-136B-44D8-A65A-79BBCF9A94E1}" dt="2021-07-12T01:00:08.555" v="1693" actId="114"/>
          <ac:spMkLst>
            <pc:docMk/>
            <pc:sldMk cId="2363765141" sldId="261"/>
            <ac:spMk id="4" creationId="{744E4551-EA2A-4A2C-8AA3-FE0292778B34}"/>
          </ac:spMkLst>
        </pc:spChg>
        <pc:spChg chg="add del">
          <ac:chgData name="Zheng, Kai" userId="ff92db01-5424-42d7-943c-38fd9dea1128" providerId="ADAL" clId="{EF0F6288-136B-44D8-A65A-79BBCF9A94E1}" dt="2021-07-10T19:31:15.607" v="178" actId="26606"/>
          <ac:spMkLst>
            <pc:docMk/>
            <pc:sldMk cId="2363765141" sldId="261"/>
            <ac:spMk id="71" creationId="{48CAE4AE-A9DF-45AF-9A9C-1712BC63418E}"/>
          </ac:spMkLst>
        </pc:spChg>
        <pc:spChg chg="add del">
          <ac:chgData name="Zheng, Kai" userId="ff92db01-5424-42d7-943c-38fd9dea1128" providerId="ADAL" clId="{EF0F6288-136B-44D8-A65A-79BBCF9A94E1}" dt="2021-07-10T19:31:15.607" v="178" actId="26606"/>
          <ac:spMkLst>
            <pc:docMk/>
            <pc:sldMk cId="2363765141" sldId="261"/>
            <ac:spMk id="96" creationId="{E972DE0D-2E53-4159-ABD3-C601524262C2}"/>
          </ac:spMkLst>
        </pc:spChg>
        <pc:spChg chg="add del">
          <ac:chgData name="Zheng, Kai" userId="ff92db01-5424-42d7-943c-38fd9dea1128" providerId="ADAL" clId="{EF0F6288-136B-44D8-A65A-79BBCF9A94E1}" dt="2021-07-10T19:31:03.746" v="163" actId="26606"/>
          <ac:spMkLst>
            <pc:docMk/>
            <pc:sldMk cId="2363765141" sldId="261"/>
            <ac:spMk id="135" creationId="{68293B96-AC95-4F91-A6A1-F5B9EBA75AD2}"/>
          </ac:spMkLst>
        </pc:spChg>
        <pc:spChg chg="add del">
          <ac:chgData name="Zheng, Kai" userId="ff92db01-5424-42d7-943c-38fd9dea1128" providerId="ADAL" clId="{EF0F6288-136B-44D8-A65A-79BBCF9A94E1}" dt="2021-07-10T19:31:03.746" v="163" actId="26606"/>
          <ac:spMkLst>
            <pc:docMk/>
            <pc:sldMk cId="2363765141" sldId="261"/>
            <ac:spMk id="160" creationId="{7D51DB48-98D5-49DE-AD5F-8A9734357E11}"/>
          </ac:spMkLst>
        </pc:spChg>
        <pc:spChg chg="add del">
          <ac:chgData name="Zheng, Kai" userId="ff92db01-5424-42d7-943c-38fd9dea1128" providerId="ADAL" clId="{EF0F6288-136B-44D8-A65A-79BBCF9A94E1}" dt="2021-07-10T19:31:03.746" v="163" actId="26606"/>
          <ac:spMkLst>
            <pc:docMk/>
            <pc:sldMk cId="2363765141" sldId="261"/>
            <ac:spMk id="162" creationId="{863FD0EB-DDF9-4169-BF2D-2A00FD515259}"/>
          </ac:spMkLst>
        </pc:spChg>
        <pc:spChg chg="add del">
          <ac:chgData name="Zheng, Kai" userId="ff92db01-5424-42d7-943c-38fd9dea1128" providerId="ADAL" clId="{EF0F6288-136B-44D8-A65A-79BBCF9A94E1}" dt="2021-07-10T19:31:03.746" v="163" actId="26606"/>
          <ac:spMkLst>
            <pc:docMk/>
            <pc:sldMk cId="2363765141" sldId="261"/>
            <ac:spMk id="164" creationId="{FEFC8BAE-02F8-41B1-A078-FC60092F7F2C}"/>
          </ac:spMkLst>
        </pc:spChg>
        <pc:spChg chg="add del">
          <ac:chgData name="Zheng, Kai" userId="ff92db01-5424-42d7-943c-38fd9dea1128" providerId="ADAL" clId="{EF0F6288-136B-44D8-A65A-79BBCF9A94E1}" dt="2021-07-10T19:31:03.746" v="163" actId="26606"/>
          <ac:spMkLst>
            <pc:docMk/>
            <pc:sldMk cId="2363765141" sldId="261"/>
            <ac:spMk id="166" creationId="{94ABDF8E-2BF0-41B8-A658-ECB324D9E1C3}"/>
          </ac:spMkLst>
        </pc:spChg>
        <pc:spChg chg="add del">
          <ac:chgData name="Zheng, Kai" userId="ff92db01-5424-42d7-943c-38fd9dea1128" providerId="ADAL" clId="{EF0F6288-136B-44D8-A65A-79BBCF9A94E1}" dt="2021-07-10T19:31:58.624" v="180" actId="26606"/>
          <ac:spMkLst>
            <pc:docMk/>
            <pc:sldMk cId="2363765141" sldId="261"/>
            <ac:spMk id="188" creationId="{6238C868-F780-4ABD-9BAA-D79BD3BCFE43}"/>
          </ac:spMkLst>
        </pc:spChg>
        <pc:spChg chg="add del">
          <ac:chgData name="Zheng, Kai" userId="ff92db01-5424-42d7-943c-38fd9dea1128" providerId="ADAL" clId="{EF0F6288-136B-44D8-A65A-79BBCF9A94E1}" dt="2021-07-10T19:31:58.624" v="180" actId="26606"/>
          <ac:spMkLst>
            <pc:docMk/>
            <pc:sldMk cId="2363765141" sldId="261"/>
            <ac:spMk id="190" creationId="{CE1D3E3F-B90C-45C1-B988-DC1C184D6B20}"/>
          </ac:spMkLst>
        </pc:spChg>
        <pc:spChg chg="add del">
          <ac:chgData name="Zheng, Kai" userId="ff92db01-5424-42d7-943c-38fd9dea1128" providerId="ADAL" clId="{EF0F6288-136B-44D8-A65A-79BBCF9A94E1}" dt="2021-07-10T19:32:01.700" v="186" actId="26606"/>
          <ac:spMkLst>
            <pc:docMk/>
            <pc:sldMk cId="2363765141" sldId="261"/>
            <ac:spMk id="211" creationId="{44C110BA-81E8-4247-853A-5F2B93E92E46}"/>
          </ac:spMkLst>
        </pc:spChg>
        <pc:spChg chg="add del">
          <ac:chgData name="Zheng, Kai" userId="ff92db01-5424-42d7-943c-38fd9dea1128" providerId="ADAL" clId="{EF0F6288-136B-44D8-A65A-79BBCF9A94E1}" dt="2021-07-10T19:33:01.329" v="197" actId="26606"/>
          <ac:spMkLst>
            <pc:docMk/>
            <pc:sldMk cId="2363765141" sldId="261"/>
            <ac:spMk id="305" creationId="{A3BAF07C-C39E-42EB-BB22-8D46691D9735}"/>
          </ac:spMkLst>
        </pc:spChg>
        <pc:spChg chg="add del">
          <ac:chgData name="Zheng, Kai" userId="ff92db01-5424-42d7-943c-38fd9dea1128" providerId="ADAL" clId="{EF0F6288-136B-44D8-A65A-79BBCF9A94E1}" dt="2021-07-10T19:33:01.329" v="197" actId="26606"/>
          <ac:spMkLst>
            <pc:docMk/>
            <pc:sldMk cId="2363765141" sldId="261"/>
            <ac:spMk id="328" creationId="{44C110BA-81E8-4247-853A-5F2B93E92E46}"/>
          </ac:spMkLst>
        </pc:spChg>
        <pc:spChg chg="add del">
          <ac:chgData name="Zheng, Kai" userId="ff92db01-5424-42d7-943c-38fd9dea1128" providerId="ADAL" clId="{EF0F6288-136B-44D8-A65A-79BBCF9A94E1}" dt="2021-07-10T19:33:01.717" v="199" actId="26606"/>
          <ac:spMkLst>
            <pc:docMk/>
            <pc:sldMk cId="2363765141" sldId="261"/>
            <ac:spMk id="330" creationId="{E972DE0D-2E53-4159-ABD3-C601524262C2}"/>
          </ac:spMkLst>
        </pc:spChg>
        <pc:spChg chg="add del">
          <ac:chgData name="Zheng, Kai" userId="ff92db01-5424-42d7-943c-38fd9dea1128" providerId="ADAL" clId="{EF0F6288-136B-44D8-A65A-79BBCF9A94E1}" dt="2021-07-10T19:31:04.537" v="166" actId="26606"/>
          <ac:spMkLst>
            <pc:docMk/>
            <pc:sldMk cId="2363765141" sldId="261"/>
            <ac:spMk id="1028" creationId="{398E8958-A0BD-4366-8F61-3A496C51CD60}"/>
          </ac:spMkLst>
        </pc:spChg>
        <pc:spChg chg="add del">
          <ac:chgData name="Zheng, Kai" userId="ff92db01-5424-42d7-943c-38fd9dea1128" providerId="ADAL" clId="{EF0F6288-136B-44D8-A65A-79BBCF9A94E1}" dt="2021-07-10T19:32:00.734" v="183" actId="26606"/>
          <ac:spMkLst>
            <pc:docMk/>
            <pc:sldMk cId="2363765141" sldId="261"/>
            <ac:spMk id="1045" creationId="{C582C1C4-F4D7-44A9-B571-03BE2D6C211A}"/>
          </ac:spMkLst>
        </pc:spChg>
        <pc:spChg chg="add del">
          <ac:chgData name="Zheng, Kai" userId="ff92db01-5424-42d7-943c-38fd9dea1128" providerId="ADAL" clId="{EF0F6288-136B-44D8-A65A-79BBCF9A94E1}" dt="2021-07-10T19:31:04.537" v="166" actId="26606"/>
          <ac:spMkLst>
            <pc:docMk/>
            <pc:sldMk cId="2363765141" sldId="261"/>
            <ac:spMk id="1051" creationId="{1429180E-866D-447C-A170-484000E48972}"/>
          </ac:spMkLst>
        </pc:spChg>
        <pc:spChg chg="add del">
          <ac:chgData name="Zheng, Kai" userId="ff92db01-5424-42d7-943c-38fd9dea1128" providerId="ADAL" clId="{EF0F6288-136B-44D8-A65A-79BBCF9A94E1}" dt="2021-07-10T19:31:04.537" v="166" actId="26606"/>
          <ac:spMkLst>
            <pc:docMk/>
            <pc:sldMk cId="2363765141" sldId="261"/>
            <ac:spMk id="1052" creationId="{FEE51AA4-287D-4CB8-8CD4-D6986106F43C}"/>
          </ac:spMkLst>
        </pc:spChg>
        <pc:spChg chg="add del">
          <ac:chgData name="Zheng, Kai" userId="ff92db01-5424-42d7-943c-38fd9dea1128" providerId="ADAL" clId="{EF0F6288-136B-44D8-A65A-79BBCF9A94E1}" dt="2021-07-10T19:31:04.537" v="166" actId="26606"/>
          <ac:spMkLst>
            <pc:docMk/>
            <pc:sldMk cId="2363765141" sldId="261"/>
            <ac:spMk id="1053" creationId="{0177ACA7-E71A-4888-9EBD-074801D881CC}"/>
          </ac:spMkLst>
        </pc:spChg>
        <pc:spChg chg="add del">
          <ac:chgData name="Zheng, Kai" userId="ff92db01-5424-42d7-943c-38fd9dea1128" providerId="ADAL" clId="{EF0F6288-136B-44D8-A65A-79BBCF9A94E1}" dt="2021-07-10T19:31:04.537" v="166" actId="26606"/>
          <ac:spMkLst>
            <pc:docMk/>
            <pc:sldMk cId="2363765141" sldId="261"/>
            <ac:spMk id="1054" creationId="{B2DF6337-9683-4A06-B3D5-CB22C7F4F2BE}"/>
          </ac:spMkLst>
        </pc:spChg>
        <pc:spChg chg="add del">
          <ac:chgData name="Zheng, Kai" userId="ff92db01-5424-42d7-943c-38fd9dea1128" providerId="ADAL" clId="{EF0F6288-136B-44D8-A65A-79BBCF9A94E1}" dt="2021-07-10T19:31:05.662" v="169" actId="26606"/>
          <ac:spMkLst>
            <pc:docMk/>
            <pc:sldMk cId="2363765141" sldId="261"/>
            <ac:spMk id="1056" creationId="{EDFF257A-042C-46B5-80D1-3E8CFD33446E}"/>
          </ac:spMkLst>
        </pc:spChg>
        <pc:spChg chg="add del">
          <ac:chgData name="Zheng, Kai" userId="ff92db01-5424-42d7-943c-38fd9dea1128" providerId="ADAL" clId="{EF0F6288-136B-44D8-A65A-79BBCF9A94E1}" dt="2021-07-10T19:31:05.662" v="169" actId="26606"/>
          <ac:spMkLst>
            <pc:docMk/>
            <pc:sldMk cId="2363765141" sldId="261"/>
            <ac:spMk id="1058" creationId="{9C057A66-6E97-4BA5-B4B3-2690ACE3CE80}"/>
          </ac:spMkLst>
        </pc:spChg>
        <pc:spChg chg="add del">
          <ac:chgData name="Zheng, Kai" userId="ff92db01-5424-42d7-943c-38fd9dea1128" providerId="ADAL" clId="{EF0F6288-136B-44D8-A65A-79BBCF9A94E1}" dt="2021-07-10T19:31:05.662" v="169" actId="26606"/>
          <ac:spMkLst>
            <pc:docMk/>
            <pc:sldMk cId="2363765141" sldId="261"/>
            <ac:spMk id="1059" creationId="{764884A8-16DD-467F-A648-70B32E20BA99}"/>
          </ac:spMkLst>
        </pc:spChg>
        <pc:spChg chg="add del">
          <ac:chgData name="Zheng, Kai" userId="ff92db01-5424-42d7-943c-38fd9dea1128" providerId="ADAL" clId="{EF0F6288-136B-44D8-A65A-79BBCF9A94E1}" dt="2021-07-10T19:31:05.662" v="169" actId="26606"/>
          <ac:spMkLst>
            <pc:docMk/>
            <pc:sldMk cId="2363765141" sldId="261"/>
            <ac:spMk id="1060" creationId="{276681CD-6924-4550-926C-667FC2C6A8B5}"/>
          </ac:spMkLst>
        </pc:spChg>
        <pc:spChg chg="add del">
          <ac:chgData name="Zheng, Kai" userId="ff92db01-5424-42d7-943c-38fd9dea1128" providerId="ADAL" clId="{EF0F6288-136B-44D8-A65A-79BBCF9A94E1}" dt="2021-07-10T19:31:10.130" v="171" actId="26606"/>
          <ac:spMkLst>
            <pc:docMk/>
            <pc:sldMk cId="2363765141" sldId="261"/>
            <ac:spMk id="1062" creationId="{828D1E49-2A21-4A83-A0E0-FB1597B4B2ED}"/>
          </ac:spMkLst>
        </pc:spChg>
        <pc:spChg chg="add del">
          <ac:chgData name="Zheng, Kai" userId="ff92db01-5424-42d7-943c-38fd9dea1128" providerId="ADAL" clId="{EF0F6288-136B-44D8-A65A-79BBCF9A94E1}" dt="2021-07-10T19:31:10.130" v="171" actId="26606"/>
          <ac:spMkLst>
            <pc:docMk/>
            <pc:sldMk cId="2363765141" sldId="261"/>
            <ac:spMk id="1085" creationId="{E972DE0D-2E53-4159-ABD3-C601524262C2}"/>
          </ac:spMkLst>
        </pc:spChg>
        <pc:spChg chg="add del">
          <ac:chgData name="Zheng, Kai" userId="ff92db01-5424-42d7-943c-38fd9dea1128" providerId="ADAL" clId="{EF0F6288-136B-44D8-A65A-79BBCF9A94E1}" dt="2021-07-10T19:31:11.184" v="173" actId="26606"/>
          <ac:spMkLst>
            <pc:docMk/>
            <pc:sldMk cId="2363765141" sldId="261"/>
            <ac:spMk id="1087" creationId="{828D1E49-2A21-4A83-A0E0-FB1597B4B2ED}"/>
          </ac:spMkLst>
        </pc:spChg>
        <pc:spChg chg="add del">
          <ac:chgData name="Zheng, Kai" userId="ff92db01-5424-42d7-943c-38fd9dea1128" providerId="ADAL" clId="{EF0F6288-136B-44D8-A65A-79BBCF9A94E1}" dt="2021-07-10T19:31:11.184" v="173" actId="26606"/>
          <ac:spMkLst>
            <pc:docMk/>
            <pc:sldMk cId="2363765141" sldId="261"/>
            <ac:spMk id="1089" creationId="{E972DE0D-2E53-4159-ABD3-C601524262C2}"/>
          </ac:spMkLst>
        </pc:spChg>
        <pc:spChg chg="add del">
          <ac:chgData name="Zheng, Kai" userId="ff92db01-5424-42d7-943c-38fd9dea1128" providerId="ADAL" clId="{EF0F6288-136B-44D8-A65A-79BBCF9A94E1}" dt="2021-07-10T19:31:13.276" v="175" actId="26606"/>
          <ac:spMkLst>
            <pc:docMk/>
            <pc:sldMk cId="2363765141" sldId="261"/>
            <ac:spMk id="1091" creationId="{48CAE4AE-A9DF-45AF-9A9C-1712BC63418E}"/>
          </ac:spMkLst>
        </pc:spChg>
        <pc:spChg chg="add del">
          <ac:chgData name="Zheng, Kai" userId="ff92db01-5424-42d7-943c-38fd9dea1128" providerId="ADAL" clId="{EF0F6288-136B-44D8-A65A-79BBCF9A94E1}" dt="2021-07-10T19:31:13.276" v="175" actId="26606"/>
          <ac:spMkLst>
            <pc:docMk/>
            <pc:sldMk cId="2363765141" sldId="261"/>
            <ac:spMk id="1114" creationId="{E972DE0D-2E53-4159-ABD3-C601524262C2}"/>
          </ac:spMkLst>
        </pc:spChg>
        <pc:spChg chg="add del">
          <ac:chgData name="Zheng, Kai" userId="ff92db01-5424-42d7-943c-38fd9dea1128" providerId="ADAL" clId="{EF0F6288-136B-44D8-A65A-79BBCF9A94E1}" dt="2021-07-10T19:31:15.595" v="177" actId="26606"/>
          <ac:spMkLst>
            <pc:docMk/>
            <pc:sldMk cId="2363765141" sldId="261"/>
            <ac:spMk id="1116" creationId="{48CAE4AE-A9DF-45AF-9A9C-1712BC63418E}"/>
          </ac:spMkLst>
        </pc:spChg>
        <pc:spChg chg="add del">
          <ac:chgData name="Zheng, Kai" userId="ff92db01-5424-42d7-943c-38fd9dea1128" providerId="ADAL" clId="{EF0F6288-136B-44D8-A65A-79BBCF9A94E1}" dt="2021-07-10T19:31:15.595" v="177" actId="26606"/>
          <ac:spMkLst>
            <pc:docMk/>
            <pc:sldMk cId="2363765141" sldId="261"/>
            <ac:spMk id="1118" creationId="{E972DE0D-2E53-4159-ABD3-C601524262C2}"/>
          </ac:spMkLst>
        </pc:spChg>
        <pc:spChg chg="add del">
          <ac:chgData name="Zheng, Kai" userId="ff92db01-5424-42d7-943c-38fd9dea1128" providerId="ADAL" clId="{EF0F6288-136B-44D8-A65A-79BBCF9A94E1}" dt="2021-07-10T19:32:15.491" v="191" actId="26606"/>
          <ac:spMkLst>
            <pc:docMk/>
            <pc:sldMk cId="2363765141" sldId="261"/>
            <ac:spMk id="1120" creationId="{48CAE4AE-A9DF-45AF-9A9C-1712BC63418E}"/>
          </ac:spMkLst>
        </pc:spChg>
        <pc:spChg chg="add del">
          <ac:chgData name="Zheng, Kai" userId="ff92db01-5424-42d7-943c-38fd9dea1128" providerId="ADAL" clId="{EF0F6288-136B-44D8-A65A-79BBCF9A94E1}" dt="2021-07-10T19:32:15.491" v="191" actId="26606"/>
          <ac:spMkLst>
            <pc:docMk/>
            <pc:sldMk cId="2363765141" sldId="261"/>
            <ac:spMk id="1143" creationId="{E972DE0D-2E53-4159-ABD3-C601524262C2}"/>
          </ac:spMkLst>
        </pc:spChg>
        <pc:spChg chg="add del">
          <ac:chgData name="Zheng, Kai" userId="ff92db01-5424-42d7-943c-38fd9dea1128" providerId="ADAL" clId="{EF0F6288-136B-44D8-A65A-79BBCF9A94E1}" dt="2021-07-10T19:32:00.734" v="183" actId="26606"/>
          <ac:spMkLst>
            <pc:docMk/>
            <pc:sldMk cId="2363765141" sldId="261"/>
            <ac:spMk id="1145" creationId="{975EFB90-94AC-4C14-9376-D01F2C1A15D8}"/>
          </ac:spMkLst>
        </pc:spChg>
        <pc:spChg chg="add del">
          <ac:chgData name="Zheng, Kai" userId="ff92db01-5424-42d7-943c-38fd9dea1128" providerId="ADAL" clId="{EF0F6288-136B-44D8-A65A-79BBCF9A94E1}" dt="2021-07-10T19:32:01.700" v="186" actId="26606"/>
          <ac:spMkLst>
            <pc:docMk/>
            <pc:sldMk cId="2363765141" sldId="261"/>
            <ac:spMk id="1153" creationId="{A3BAF07C-C39E-42EB-BB22-8D46691D9735}"/>
          </ac:spMkLst>
        </pc:spChg>
        <pc:spChg chg="add del">
          <ac:chgData name="Zheng, Kai" userId="ff92db01-5424-42d7-943c-38fd9dea1128" providerId="ADAL" clId="{EF0F6288-136B-44D8-A65A-79BBCF9A94E1}" dt="2021-07-10T19:32:04.160" v="188" actId="26606"/>
          <ac:spMkLst>
            <pc:docMk/>
            <pc:sldMk cId="2363765141" sldId="261"/>
            <ac:spMk id="1158" creationId="{0B1E2039-05B6-41EB-BB34-E52FFDAEF997}"/>
          </ac:spMkLst>
        </pc:spChg>
        <pc:spChg chg="add del">
          <ac:chgData name="Zheng, Kai" userId="ff92db01-5424-42d7-943c-38fd9dea1128" providerId="ADAL" clId="{EF0F6288-136B-44D8-A65A-79BBCF9A94E1}" dt="2021-07-10T19:32:15.472" v="190" actId="26606"/>
          <ac:spMkLst>
            <pc:docMk/>
            <pc:sldMk cId="2363765141" sldId="261"/>
            <ac:spMk id="1164" creationId="{DD192C9E-5048-45EF-872F-57480C35B753}"/>
          </ac:spMkLst>
        </pc:spChg>
        <pc:spChg chg="add del">
          <ac:chgData name="Zheng, Kai" userId="ff92db01-5424-42d7-943c-38fd9dea1128" providerId="ADAL" clId="{EF0F6288-136B-44D8-A65A-79BBCF9A94E1}" dt="2021-07-10T19:32:15.472" v="190" actId="26606"/>
          <ac:spMkLst>
            <pc:docMk/>
            <pc:sldMk cId="2363765141" sldId="261"/>
            <ac:spMk id="1165" creationId="{A5B0CC4D-5179-42F0-9DDF-8ACC5138D888}"/>
          </ac:spMkLst>
        </pc:spChg>
        <pc:spChg chg="add del">
          <ac:chgData name="Zheng, Kai" userId="ff92db01-5424-42d7-943c-38fd9dea1128" providerId="ADAL" clId="{EF0F6288-136B-44D8-A65A-79BBCF9A94E1}" dt="2021-07-10T19:33:27.978" v="204" actId="26606"/>
          <ac:spMkLst>
            <pc:docMk/>
            <pc:sldMk cId="2363765141" sldId="261"/>
            <ac:spMk id="1190" creationId="{EDFF257A-042C-46B5-80D1-3E8CFD33446E}"/>
          </ac:spMkLst>
        </pc:spChg>
        <pc:spChg chg="add del">
          <ac:chgData name="Zheng, Kai" userId="ff92db01-5424-42d7-943c-38fd9dea1128" providerId="ADAL" clId="{EF0F6288-136B-44D8-A65A-79BBCF9A94E1}" dt="2021-07-10T19:33:27.978" v="204" actId="26606"/>
          <ac:spMkLst>
            <pc:docMk/>
            <pc:sldMk cId="2363765141" sldId="261"/>
            <ac:spMk id="1194" creationId="{9C057A66-6E97-4BA5-B4B3-2690ACE3CE80}"/>
          </ac:spMkLst>
        </pc:spChg>
        <pc:spChg chg="add del">
          <ac:chgData name="Zheng, Kai" userId="ff92db01-5424-42d7-943c-38fd9dea1128" providerId="ADAL" clId="{EF0F6288-136B-44D8-A65A-79BBCF9A94E1}" dt="2021-07-10T19:33:27.978" v="204" actId="26606"/>
          <ac:spMkLst>
            <pc:docMk/>
            <pc:sldMk cId="2363765141" sldId="261"/>
            <ac:spMk id="1195" creationId="{764884A8-16DD-467F-A648-70B32E20BA99}"/>
          </ac:spMkLst>
        </pc:spChg>
        <pc:spChg chg="add del">
          <ac:chgData name="Zheng, Kai" userId="ff92db01-5424-42d7-943c-38fd9dea1128" providerId="ADAL" clId="{EF0F6288-136B-44D8-A65A-79BBCF9A94E1}" dt="2021-07-10T19:33:27.978" v="204" actId="26606"/>
          <ac:spMkLst>
            <pc:docMk/>
            <pc:sldMk cId="2363765141" sldId="261"/>
            <ac:spMk id="1196" creationId="{276681CD-6924-4550-926C-667FC2C6A8B5}"/>
          </ac:spMkLst>
        </pc:spChg>
        <pc:spChg chg="add del">
          <ac:chgData name="Zheng, Kai" userId="ff92db01-5424-42d7-943c-38fd9dea1128" providerId="ADAL" clId="{EF0F6288-136B-44D8-A65A-79BBCF9A94E1}" dt="2021-07-10T19:33:01.717" v="199" actId="26606"/>
          <ac:spMkLst>
            <pc:docMk/>
            <pc:sldMk cId="2363765141" sldId="261"/>
            <ac:spMk id="1198" creationId="{828D1E49-2A21-4A83-A0E0-FB1597B4B2ED}"/>
          </ac:spMkLst>
        </pc:spChg>
        <pc:spChg chg="add del">
          <ac:chgData name="Zheng, Kai" userId="ff92db01-5424-42d7-943c-38fd9dea1128" providerId="ADAL" clId="{EF0F6288-136B-44D8-A65A-79BBCF9A94E1}" dt="2021-07-10T19:33:06.529" v="201" actId="26606"/>
          <ac:spMkLst>
            <pc:docMk/>
            <pc:sldMk cId="2363765141" sldId="261"/>
            <ac:spMk id="1202" creationId="{79246B4F-CEC3-442B-92D8-BD098634FD7C}"/>
          </ac:spMkLst>
        </pc:spChg>
        <pc:spChg chg="add del">
          <ac:chgData name="Zheng, Kai" userId="ff92db01-5424-42d7-943c-38fd9dea1128" providerId="ADAL" clId="{EF0F6288-136B-44D8-A65A-79BBCF9A94E1}" dt="2021-07-10T19:33:27.961" v="203" actId="26606"/>
          <ac:spMkLst>
            <pc:docMk/>
            <pc:sldMk cId="2363765141" sldId="261"/>
            <ac:spMk id="1217" creationId="{48CAE4AE-A9DF-45AF-9A9C-1712BC63418E}"/>
          </ac:spMkLst>
        </pc:spChg>
        <pc:spChg chg="add del">
          <ac:chgData name="Zheng, Kai" userId="ff92db01-5424-42d7-943c-38fd9dea1128" providerId="ADAL" clId="{EF0F6288-136B-44D8-A65A-79BBCF9A94E1}" dt="2021-07-10T19:33:27.961" v="203" actId="26606"/>
          <ac:spMkLst>
            <pc:docMk/>
            <pc:sldMk cId="2363765141" sldId="261"/>
            <ac:spMk id="1220" creationId="{E972DE0D-2E53-4159-ABD3-C601524262C2}"/>
          </ac:spMkLst>
        </pc:spChg>
        <pc:spChg chg="add del">
          <ac:chgData name="Zheng, Kai" userId="ff92db01-5424-42d7-943c-38fd9dea1128" providerId="ADAL" clId="{EF0F6288-136B-44D8-A65A-79BBCF9A94E1}" dt="2021-07-10T19:36:11.280" v="236" actId="26606"/>
          <ac:spMkLst>
            <pc:docMk/>
            <pc:sldMk cId="2363765141" sldId="261"/>
            <ac:spMk id="1222" creationId="{828D1E49-2A21-4A83-A0E0-FB1597B4B2ED}"/>
          </ac:spMkLst>
        </pc:spChg>
        <pc:spChg chg="add del">
          <ac:chgData name="Zheng, Kai" userId="ff92db01-5424-42d7-943c-38fd9dea1128" providerId="ADAL" clId="{EF0F6288-136B-44D8-A65A-79BBCF9A94E1}" dt="2021-07-10T19:36:11.280" v="236" actId="26606"/>
          <ac:spMkLst>
            <pc:docMk/>
            <pc:sldMk cId="2363765141" sldId="261"/>
            <ac:spMk id="1245" creationId="{E972DE0D-2E53-4159-ABD3-C601524262C2}"/>
          </ac:spMkLst>
        </pc:spChg>
        <pc:spChg chg="add del">
          <ac:chgData name="Zheng, Kai" userId="ff92db01-5424-42d7-943c-38fd9dea1128" providerId="ADAL" clId="{EF0F6288-136B-44D8-A65A-79BBCF9A94E1}" dt="2021-07-10T19:36:07.516" v="234" actId="26606"/>
          <ac:spMkLst>
            <pc:docMk/>
            <pc:sldMk cId="2363765141" sldId="261"/>
            <ac:spMk id="1249" creationId="{79246B4F-CEC3-442B-92D8-BD098634FD7C}"/>
          </ac:spMkLst>
        </pc:spChg>
        <pc:spChg chg="add del">
          <ac:chgData name="Zheng, Kai" userId="ff92db01-5424-42d7-943c-38fd9dea1128" providerId="ADAL" clId="{EF0F6288-136B-44D8-A65A-79BBCF9A94E1}" dt="2021-07-10T19:36:07.516" v="234" actId="26606"/>
          <ac:spMkLst>
            <pc:docMk/>
            <pc:sldMk cId="2363765141" sldId="261"/>
            <ac:spMk id="1254" creationId="{744E4551-EA2A-4A2C-8AA3-FE0292778B34}"/>
          </ac:spMkLst>
        </pc:spChg>
        <pc:spChg chg="add del">
          <ac:chgData name="Zheng, Kai" userId="ff92db01-5424-42d7-943c-38fd9dea1128" providerId="ADAL" clId="{EF0F6288-136B-44D8-A65A-79BBCF9A94E1}" dt="2021-07-10T19:36:11.280" v="236" actId="26606"/>
          <ac:spMkLst>
            <pc:docMk/>
            <pc:sldMk cId="2363765141" sldId="261"/>
            <ac:spMk id="1256" creationId="{828D1E49-2A21-4A83-A0E0-FB1597B4B2ED}"/>
          </ac:spMkLst>
        </pc:spChg>
        <pc:spChg chg="add del">
          <ac:chgData name="Zheng, Kai" userId="ff92db01-5424-42d7-943c-38fd9dea1128" providerId="ADAL" clId="{EF0F6288-136B-44D8-A65A-79BBCF9A94E1}" dt="2021-07-10T19:36:11.280" v="236" actId="26606"/>
          <ac:spMkLst>
            <pc:docMk/>
            <pc:sldMk cId="2363765141" sldId="261"/>
            <ac:spMk id="1279" creationId="{E972DE0D-2E53-4159-ABD3-C601524262C2}"/>
          </ac:spMkLst>
        </pc:spChg>
        <pc:spChg chg="add del">
          <ac:chgData name="Zheng, Kai" userId="ff92db01-5424-42d7-943c-38fd9dea1128" providerId="ADAL" clId="{EF0F6288-136B-44D8-A65A-79BBCF9A94E1}" dt="2021-07-10T19:36:11.280" v="236" actId="26606"/>
          <ac:spMkLst>
            <pc:docMk/>
            <pc:sldMk cId="2363765141" sldId="261"/>
            <ac:spMk id="1280" creationId="{744E4551-EA2A-4A2C-8AA3-FE0292778B34}"/>
          </ac:spMkLst>
        </pc:spChg>
        <pc:grpChg chg="add del">
          <ac:chgData name="Zheng, Kai" userId="ff92db01-5424-42d7-943c-38fd9dea1128" providerId="ADAL" clId="{EF0F6288-136B-44D8-A65A-79BBCF9A94E1}" dt="2021-07-10T19:31:15.607" v="178" actId="26606"/>
          <ac:grpSpMkLst>
            <pc:docMk/>
            <pc:sldMk cId="2363765141" sldId="261"/>
            <ac:grpSpMk id="73" creationId="{6C272060-BC98-4C91-A58F-4DFEC566CF7F}"/>
          </ac:grpSpMkLst>
        </pc:grpChg>
        <pc:grpChg chg="add del">
          <ac:chgData name="Zheng, Kai" userId="ff92db01-5424-42d7-943c-38fd9dea1128" providerId="ADAL" clId="{EF0F6288-136B-44D8-A65A-79BBCF9A94E1}" dt="2021-07-10T19:31:03.746" v="163" actId="26606"/>
          <ac:grpSpMkLst>
            <pc:docMk/>
            <pc:sldMk cId="2363765141" sldId="261"/>
            <ac:grpSpMk id="137" creationId="{44F5C13C-7597-47EF-A60E-E0483B59156B}"/>
          </ac:grpSpMkLst>
        </pc:grpChg>
        <pc:grpChg chg="add del">
          <ac:chgData name="Zheng, Kai" userId="ff92db01-5424-42d7-943c-38fd9dea1128" providerId="ADAL" clId="{EF0F6288-136B-44D8-A65A-79BBCF9A94E1}" dt="2021-07-10T19:36:07.516" v="234" actId="26606"/>
          <ac:grpSpMkLst>
            <pc:docMk/>
            <pc:sldMk cId="2363765141" sldId="261"/>
            <ac:grpSpMk id="187" creationId="{65989F4E-E386-486E-9C22-DB9E5592CBA1}"/>
          </ac:grpSpMkLst>
        </pc:grpChg>
        <pc:grpChg chg="add del">
          <ac:chgData name="Zheng, Kai" userId="ff92db01-5424-42d7-943c-38fd9dea1128" providerId="ADAL" clId="{EF0F6288-136B-44D8-A65A-79BBCF9A94E1}" dt="2021-07-10T19:31:58.624" v="180" actId="26606"/>
          <ac:grpSpMkLst>
            <pc:docMk/>
            <pc:sldMk cId="2363765141" sldId="261"/>
            <ac:grpSpMk id="192" creationId="{EB12CB73-BAE6-46C6-80C9-2060DA9087CC}"/>
          </ac:grpSpMkLst>
        </pc:grpChg>
        <pc:grpChg chg="add del">
          <ac:chgData name="Zheng, Kai" userId="ff92db01-5424-42d7-943c-38fd9dea1128" providerId="ADAL" clId="{EF0F6288-136B-44D8-A65A-79BBCF9A94E1}" dt="2021-07-10T19:32:04.160" v="188" actId="26606"/>
          <ac:grpSpMkLst>
            <pc:docMk/>
            <pc:sldMk cId="2363765141" sldId="261"/>
            <ac:grpSpMk id="213" creationId="{86BD8AE2-12C6-459B-BEE4-76FA4275DF7B}"/>
          </ac:grpSpMkLst>
        </pc:grpChg>
        <pc:grpChg chg="add del">
          <ac:chgData name="Zheng, Kai" userId="ff92db01-5424-42d7-943c-38fd9dea1128" providerId="ADAL" clId="{EF0F6288-136B-44D8-A65A-79BBCF9A94E1}" dt="2021-07-10T19:31:58.624" v="180" actId="26606"/>
          <ac:grpSpMkLst>
            <pc:docMk/>
            <pc:sldMk cId="2363765141" sldId="261"/>
            <ac:grpSpMk id="215" creationId="{971D0106-033A-4AC9-B620-A41D52707ABD}"/>
          </ac:grpSpMkLst>
        </pc:grpChg>
        <pc:grpChg chg="add del">
          <ac:chgData name="Zheng, Kai" userId="ff92db01-5424-42d7-943c-38fd9dea1128" providerId="ADAL" clId="{EF0F6288-136B-44D8-A65A-79BBCF9A94E1}" dt="2021-07-10T19:33:01.329" v="197" actId="26606"/>
          <ac:grpSpMkLst>
            <pc:docMk/>
            <pc:sldMk cId="2363765141" sldId="261"/>
            <ac:grpSpMk id="307" creationId="{D8E9CF54-0466-4261-9E62-0249E60E1886}"/>
          </ac:grpSpMkLst>
        </pc:grpChg>
        <pc:grpChg chg="add del">
          <ac:chgData name="Zheng, Kai" userId="ff92db01-5424-42d7-943c-38fd9dea1128" providerId="ADAL" clId="{EF0F6288-136B-44D8-A65A-79BBCF9A94E1}" dt="2021-07-10T19:31:04.537" v="166" actId="26606"/>
          <ac:grpSpMkLst>
            <pc:docMk/>
            <pc:sldMk cId="2363765141" sldId="261"/>
            <ac:grpSpMk id="1029" creationId="{D445862C-E73D-4EFB-9DD5-8A5E3473E113}"/>
          </ac:grpSpMkLst>
        </pc:grpChg>
        <pc:grpChg chg="add del">
          <ac:chgData name="Zheng, Kai" userId="ff92db01-5424-42d7-943c-38fd9dea1128" providerId="ADAL" clId="{EF0F6288-136B-44D8-A65A-79BBCF9A94E1}" dt="2021-07-10T19:33:06.529" v="201" actId="26606"/>
          <ac:grpSpMkLst>
            <pc:docMk/>
            <pc:sldMk cId="2363765141" sldId="261"/>
            <ac:grpSpMk id="1036" creationId="{65989F4E-E386-486E-9C22-DB9E5592CBA1}"/>
          </ac:grpSpMkLst>
        </pc:grpChg>
        <pc:grpChg chg="add del">
          <ac:chgData name="Zheng, Kai" userId="ff92db01-5424-42d7-943c-38fd9dea1128" providerId="ADAL" clId="{EF0F6288-136B-44D8-A65A-79BBCF9A94E1}" dt="2021-07-10T19:32:00.734" v="183" actId="26606"/>
          <ac:grpSpMkLst>
            <pc:docMk/>
            <pc:sldMk cId="2363765141" sldId="261"/>
            <ac:grpSpMk id="1042" creationId="{52BF226F-1E3A-4B66-9054-4A5A2E3B4D18}"/>
          </ac:grpSpMkLst>
        </pc:grpChg>
        <pc:grpChg chg="add del">
          <ac:chgData name="Zheng, Kai" userId="ff92db01-5424-42d7-943c-38fd9dea1128" providerId="ADAL" clId="{EF0F6288-136B-44D8-A65A-79BBCF9A94E1}" dt="2021-07-10T19:31:05.662" v="169" actId="26606"/>
          <ac:grpSpMkLst>
            <pc:docMk/>
            <pc:sldMk cId="2363765141" sldId="261"/>
            <ac:grpSpMk id="1057" creationId="{E2836BD6-A1CD-4253-813F-3EDA642A7ACC}"/>
          </ac:grpSpMkLst>
        </pc:grpChg>
        <pc:grpChg chg="add del">
          <ac:chgData name="Zheng, Kai" userId="ff92db01-5424-42d7-943c-38fd9dea1128" providerId="ADAL" clId="{EF0F6288-136B-44D8-A65A-79BBCF9A94E1}" dt="2021-07-10T19:31:10.130" v="171" actId="26606"/>
          <ac:grpSpMkLst>
            <pc:docMk/>
            <pc:sldMk cId="2363765141" sldId="261"/>
            <ac:grpSpMk id="1063" creationId="{088B852E-5494-418B-A833-75CF016A9E20}"/>
          </ac:grpSpMkLst>
        </pc:grpChg>
        <pc:grpChg chg="add del">
          <ac:chgData name="Zheng, Kai" userId="ff92db01-5424-42d7-943c-38fd9dea1128" providerId="ADAL" clId="{EF0F6288-136B-44D8-A65A-79BBCF9A94E1}" dt="2021-07-10T19:31:11.184" v="173" actId="26606"/>
          <ac:grpSpMkLst>
            <pc:docMk/>
            <pc:sldMk cId="2363765141" sldId="261"/>
            <ac:grpSpMk id="1088" creationId="{088B852E-5494-418B-A833-75CF016A9E20}"/>
          </ac:grpSpMkLst>
        </pc:grpChg>
        <pc:grpChg chg="add del">
          <ac:chgData name="Zheng, Kai" userId="ff92db01-5424-42d7-943c-38fd9dea1128" providerId="ADAL" clId="{EF0F6288-136B-44D8-A65A-79BBCF9A94E1}" dt="2021-07-10T19:31:13.276" v="175" actId="26606"/>
          <ac:grpSpMkLst>
            <pc:docMk/>
            <pc:sldMk cId="2363765141" sldId="261"/>
            <ac:grpSpMk id="1092" creationId="{6C272060-BC98-4C91-A58F-4DFEC566CF7F}"/>
          </ac:grpSpMkLst>
        </pc:grpChg>
        <pc:grpChg chg="add del">
          <ac:chgData name="Zheng, Kai" userId="ff92db01-5424-42d7-943c-38fd9dea1128" providerId="ADAL" clId="{EF0F6288-136B-44D8-A65A-79BBCF9A94E1}" dt="2021-07-10T19:31:15.595" v="177" actId="26606"/>
          <ac:grpSpMkLst>
            <pc:docMk/>
            <pc:sldMk cId="2363765141" sldId="261"/>
            <ac:grpSpMk id="1117" creationId="{6C272060-BC98-4C91-A58F-4DFEC566CF7F}"/>
          </ac:grpSpMkLst>
        </pc:grpChg>
        <pc:grpChg chg="add del">
          <ac:chgData name="Zheng, Kai" userId="ff92db01-5424-42d7-943c-38fd9dea1128" providerId="ADAL" clId="{EF0F6288-136B-44D8-A65A-79BBCF9A94E1}" dt="2021-07-10T19:32:15.491" v="191" actId="26606"/>
          <ac:grpSpMkLst>
            <pc:docMk/>
            <pc:sldMk cId="2363765141" sldId="261"/>
            <ac:grpSpMk id="1121" creationId="{6C272060-BC98-4C91-A58F-4DFEC566CF7F}"/>
          </ac:grpSpMkLst>
        </pc:grpChg>
        <pc:grpChg chg="add del">
          <ac:chgData name="Zheng, Kai" userId="ff92db01-5424-42d7-943c-38fd9dea1128" providerId="ADAL" clId="{EF0F6288-136B-44D8-A65A-79BBCF9A94E1}" dt="2021-07-10T19:32:00.734" v="183" actId="26606"/>
          <ac:grpSpMkLst>
            <pc:docMk/>
            <pc:sldMk cId="2363765141" sldId="261"/>
            <ac:grpSpMk id="1146" creationId="{91B1573E-AF3F-4D80-BF80-44A28E1C6409}"/>
          </ac:grpSpMkLst>
        </pc:grpChg>
        <pc:grpChg chg="add del">
          <ac:chgData name="Zheng, Kai" userId="ff92db01-5424-42d7-943c-38fd9dea1128" providerId="ADAL" clId="{EF0F6288-136B-44D8-A65A-79BBCF9A94E1}" dt="2021-07-10T19:32:01.700" v="186" actId="26606"/>
          <ac:grpSpMkLst>
            <pc:docMk/>
            <pc:sldMk cId="2363765141" sldId="261"/>
            <ac:grpSpMk id="1154" creationId="{D8E9CF54-0466-4261-9E62-0249E60E1886}"/>
          </ac:grpSpMkLst>
        </pc:grpChg>
        <pc:grpChg chg="add del">
          <ac:chgData name="Zheng, Kai" userId="ff92db01-5424-42d7-943c-38fd9dea1128" providerId="ADAL" clId="{EF0F6288-136B-44D8-A65A-79BBCF9A94E1}" dt="2021-07-10T19:32:04.160" v="188" actId="26606"/>
          <ac:grpSpMkLst>
            <pc:docMk/>
            <pc:sldMk cId="2363765141" sldId="261"/>
            <ac:grpSpMk id="1159" creationId="{C8383D61-A776-40AC-981C-1CAC49C88B93}"/>
          </ac:grpSpMkLst>
        </pc:grpChg>
        <pc:grpChg chg="add del">
          <ac:chgData name="Zheng, Kai" userId="ff92db01-5424-42d7-943c-38fd9dea1128" providerId="ADAL" clId="{EF0F6288-136B-44D8-A65A-79BBCF9A94E1}" dt="2021-07-10T19:32:15.472" v="190" actId="26606"/>
          <ac:grpSpMkLst>
            <pc:docMk/>
            <pc:sldMk cId="2363765141" sldId="261"/>
            <ac:grpSpMk id="1166" creationId="{7CB39D17-872D-4673-926B-43DB210DE765}"/>
          </ac:grpSpMkLst>
        </pc:grpChg>
        <pc:grpChg chg="add del">
          <ac:chgData name="Zheng, Kai" userId="ff92db01-5424-42d7-943c-38fd9dea1128" providerId="ADAL" clId="{EF0F6288-136B-44D8-A65A-79BBCF9A94E1}" dt="2021-07-10T19:32:15.472" v="190" actId="26606"/>
          <ac:grpSpMkLst>
            <pc:docMk/>
            <pc:sldMk cId="2363765141" sldId="261"/>
            <ac:grpSpMk id="1187" creationId="{1E036FD2-416E-4EE4-9883-07FBB2F136C0}"/>
          </ac:grpSpMkLst>
        </pc:grpChg>
        <pc:grpChg chg="add del">
          <ac:chgData name="Zheng, Kai" userId="ff92db01-5424-42d7-943c-38fd9dea1128" providerId="ADAL" clId="{EF0F6288-136B-44D8-A65A-79BBCF9A94E1}" dt="2021-07-10T19:33:27.978" v="204" actId="26606"/>
          <ac:grpSpMkLst>
            <pc:docMk/>
            <pc:sldMk cId="2363765141" sldId="261"/>
            <ac:grpSpMk id="1191" creationId="{E2836BD6-A1CD-4253-813F-3EDA642A7ACC}"/>
          </ac:grpSpMkLst>
        </pc:grpChg>
        <pc:grpChg chg="add del">
          <ac:chgData name="Zheng, Kai" userId="ff92db01-5424-42d7-943c-38fd9dea1128" providerId="ADAL" clId="{EF0F6288-136B-44D8-A65A-79BBCF9A94E1}" dt="2021-07-10T19:33:01.717" v="199" actId="26606"/>
          <ac:grpSpMkLst>
            <pc:docMk/>
            <pc:sldMk cId="2363765141" sldId="261"/>
            <ac:grpSpMk id="1199" creationId="{088B852E-5494-418B-A833-75CF016A9E20}"/>
          </ac:grpSpMkLst>
        </pc:grpChg>
        <pc:grpChg chg="add del">
          <ac:chgData name="Zheng, Kai" userId="ff92db01-5424-42d7-943c-38fd9dea1128" providerId="ADAL" clId="{EF0F6288-136B-44D8-A65A-79BBCF9A94E1}" dt="2021-07-10T19:33:06.529" v="201" actId="26606"/>
          <ac:grpSpMkLst>
            <pc:docMk/>
            <pc:sldMk cId="2363765141" sldId="261"/>
            <ac:grpSpMk id="1203" creationId="{65FBD374-0821-4540-A9E6-6DE9419C026E}"/>
          </ac:grpSpMkLst>
        </pc:grpChg>
        <pc:grpChg chg="add del">
          <ac:chgData name="Zheng, Kai" userId="ff92db01-5424-42d7-943c-38fd9dea1128" providerId="ADAL" clId="{EF0F6288-136B-44D8-A65A-79BBCF9A94E1}" dt="2021-07-10T19:33:27.961" v="203" actId="26606"/>
          <ac:grpSpMkLst>
            <pc:docMk/>
            <pc:sldMk cId="2363765141" sldId="261"/>
            <ac:grpSpMk id="1218" creationId="{6C272060-BC98-4C91-A58F-4DFEC566CF7F}"/>
          </ac:grpSpMkLst>
        </pc:grpChg>
        <pc:grpChg chg="add del">
          <ac:chgData name="Zheng, Kai" userId="ff92db01-5424-42d7-943c-38fd9dea1128" providerId="ADAL" clId="{EF0F6288-136B-44D8-A65A-79BBCF9A94E1}" dt="2021-07-10T19:36:11.280" v="236" actId="26606"/>
          <ac:grpSpMkLst>
            <pc:docMk/>
            <pc:sldMk cId="2363765141" sldId="261"/>
            <ac:grpSpMk id="1223" creationId="{088B852E-5494-418B-A833-75CF016A9E20}"/>
          </ac:grpSpMkLst>
        </pc:grpChg>
        <pc:grpChg chg="add del">
          <ac:chgData name="Zheng, Kai" userId="ff92db01-5424-42d7-943c-38fd9dea1128" providerId="ADAL" clId="{EF0F6288-136B-44D8-A65A-79BBCF9A94E1}" dt="2021-07-10T19:36:07.516" v="234" actId="26606"/>
          <ac:grpSpMkLst>
            <pc:docMk/>
            <pc:sldMk cId="2363765141" sldId="261"/>
            <ac:grpSpMk id="1250" creationId="{65FBD374-0821-4540-A9E6-6DE9419C026E}"/>
          </ac:grpSpMkLst>
        </pc:grpChg>
        <pc:grpChg chg="add del">
          <ac:chgData name="Zheng, Kai" userId="ff92db01-5424-42d7-943c-38fd9dea1128" providerId="ADAL" clId="{EF0F6288-136B-44D8-A65A-79BBCF9A94E1}" dt="2021-07-10T19:36:11.280" v="236" actId="26606"/>
          <ac:grpSpMkLst>
            <pc:docMk/>
            <pc:sldMk cId="2363765141" sldId="261"/>
            <ac:grpSpMk id="1257" creationId="{088B852E-5494-418B-A833-75CF016A9E20}"/>
          </ac:grpSpMkLst>
        </pc:grpChg>
        <pc:graphicFrameChg chg="add del">
          <ac:chgData name="Zheng, Kai" userId="ff92db01-5424-42d7-943c-38fd9dea1128" providerId="ADAL" clId="{EF0F6288-136B-44D8-A65A-79BBCF9A94E1}" dt="2021-07-10T19:36:02.900" v="232" actId="26606"/>
          <ac:graphicFrameMkLst>
            <pc:docMk/>
            <pc:sldMk cId="2363765141" sldId="261"/>
            <ac:graphicFrameMk id="1247" creationId="{5471E031-AA63-47E1-ABF9-F6817184484A}"/>
          </ac:graphicFrameMkLst>
        </pc:graphicFrameChg>
        <pc:picChg chg="add mod ord">
          <ac:chgData name="Zheng, Kai" userId="ff92db01-5424-42d7-943c-38fd9dea1128" providerId="ADAL" clId="{EF0F6288-136B-44D8-A65A-79BBCF9A94E1}" dt="2021-07-10T19:36:11.280" v="236" actId="26606"/>
          <ac:picMkLst>
            <pc:docMk/>
            <pc:sldMk cId="2363765141" sldId="261"/>
            <ac:picMk id="1026" creationId="{53C0F4FB-D9A6-404F-AE5E-65B43321D385}"/>
          </ac:picMkLst>
        </pc:picChg>
      </pc:sldChg>
      <pc:sldChg chg="addSp delSp modSp new mod setBg">
        <pc:chgData name="Zheng, Kai" userId="ff92db01-5424-42d7-943c-38fd9dea1128" providerId="ADAL" clId="{EF0F6288-136B-44D8-A65A-79BBCF9A94E1}" dt="2021-07-10T20:02:59.182" v="350" actId="207"/>
        <pc:sldMkLst>
          <pc:docMk/>
          <pc:sldMk cId="246878762" sldId="262"/>
        </pc:sldMkLst>
        <pc:spChg chg="mod ord">
          <ac:chgData name="Zheng, Kai" userId="ff92db01-5424-42d7-943c-38fd9dea1128" providerId="ADAL" clId="{EF0F6288-136B-44D8-A65A-79BBCF9A94E1}" dt="2021-07-10T20:02:59.182" v="350" actId="207"/>
          <ac:spMkLst>
            <pc:docMk/>
            <pc:sldMk cId="246878762" sldId="262"/>
            <ac:spMk id="2" creationId="{18491B24-0064-403E-A632-FFF5342EF091}"/>
          </ac:spMkLst>
        </pc:spChg>
        <pc:spChg chg="del">
          <ac:chgData name="Zheng, Kai" userId="ff92db01-5424-42d7-943c-38fd9dea1128" providerId="ADAL" clId="{EF0F6288-136B-44D8-A65A-79BBCF9A94E1}" dt="2021-07-10T19:59:20.907" v="262"/>
          <ac:spMkLst>
            <pc:docMk/>
            <pc:sldMk cId="246878762" sldId="262"/>
            <ac:spMk id="3" creationId="{7649F3C5-C6EA-49AA-A31C-E9077276DED0}"/>
          </ac:spMkLst>
        </pc:spChg>
        <pc:spChg chg="add mod ord">
          <ac:chgData name="Zheng, Kai" userId="ff92db01-5424-42d7-943c-38fd9dea1128" providerId="ADAL" clId="{EF0F6288-136B-44D8-A65A-79BBCF9A94E1}" dt="2021-07-10T20:02:43.506" v="346" actId="14100"/>
          <ac:spMkLst>
            <pc:docMk/>
            <pc:sldMk cId="246878762" sldId="262"/>
            <ac:spMk id="4" creationId="{7FD03CE1-5B7D-42B9-BB8F-80D2A392D516}"/>
          </ac:spMkLst>
        </pc:spChg>
        <pc:spChg chg="add del">
          <ac:chgData name="Zheng, Kai" userId="ff92db01-5424-42d7-943c-38fd9dea1128" providerId="ADAL" clId="{EF0F6288-136B-44D8-A65A-79BBCF9A94E1}" dt="2021-07-10T19:59:47.760" v="269" actId="26606"/>
          <ac:spMkLst>
            <pc:docMk/>
            <pc:sldMk cId="246878762" sldId="262"/>
            <ac:spMk id="71" creationId="{398E8958-A0BD-4366-8F61-3A496C51CD60}"/>
          </ac:spMkLst>
        </pc:spChg>
        <pc:spChg chg="add del">
          <ac:chgData name="Zheng, Kai" userId="ff92db01-5424-42d7-943c-38fd9dea1128" providerId="ADAL" clId="{EF0F6288-136B-44D8-A65A-79BBCF9A94E1}" dt="2021-07-10T19:59:47.760" v="269" actId="26606"/>
          <ac:spMkLst>
            <pc:docMk/>
            <pc:sldMk cId="246878762" sldId="262"/>
            <ac:spMk id="96" creationId="{1429180E-866D-447C-A170-484000E48972}"/>
          </ac:spMkLst>
        </pc:spChg>
        <pc:spChg chg="add del">
          <ac:chgData name="Zheng, Kai" userId="ff92db01-5424-42d7-943c-38fd9dea1128" providerId="ADAL" clId="{EF0F6288-136B-44D8-A65A-79BBCF9A94E1}" dt="2021-07-10T19:59:47.760" v="269" actId="26606"/>
          <ac:spMkLst>
            <pc:docMk/>
            <pc:sldMk cId="246878762" sldId="262"/>
            <ac:spMk id="98" creationId="{FEE51AA4-287D-4CB8-8CD4-D6986106F43C}"/>
          </ac:spMkLst>
        </pc:spChg>
        <pc:spChg chg="add del">
          <ac:chgData name="Zheng, Kai" userId="ff92db01-5424-42d7-943c-38fd9dea1128" providerId="ADAL" clId="{EF0F6288-136B-44D8-A65A-79BBCF9A94E1}" dt="2021-07-10T19:59:47.760" v="269" actId="26606"/>
          <ac:spMkLst>
            <pc:docMk/>
            <pc:sldMk cId="246878762" sldId="262"/>
            <ac:spMk id="100" creationId="{0177ACA7-E71A-4888-9EBD-074801D881CC}"/>
          </ac:spMkLst>
        </pc:spChg>
        <pc:spChg chg="add del">
          <ac:chgData name="Zheng, Kai" userId="ff92db01-5424-42d7-943c-38fd9dea1128" providerId="ADAL" clId="{EF0F6288-136B-44D8-A65A-79BBCF9A94E1}" dt="2021-07-10T19:59:47.760" v="269" actId="26606"/>
          <ac:spMkLst>
            <pc:docMk/>
            <pc:sldMk cId="246878762" sldId="262"/>
            <ac:spMk id="102" creationId="{B2DF6337-9683-4A06-B3D5-CB22C7F4F2BE}"/>
          </ac:spMkLst>
        </pc:spChg>
        <pc:spChg chg="add del">
          <ac:chgData name="Zheng, Kai" userId="ff92db01-5424-42d7-943c-38fd9dea1128" providerId="ADAL" clId="{EF0F6288-136B-44D8-A65A-79BBCF9A94E1}" dt="2021-07-10T20:02:24.594" v="343" actId="26606"/>
          <ac:spMkLst>
            <pc:docMk/>
            <pc:sldMk cId="246878762" sldId="262"/>
            <ac:spMk id="185" creationId="{48CAE4AE-A9DF-45AF-9A9C-1712BC63418E}"/>
          </ac:spMkLst>
        </pc:spChg>
        <pc:spChg chg="add del">
          <ac:chgData name="Zheng, Kai" userId="ff92db01-5424-42d7-943c-38fd9dea1128" providerId="ADAL" clId="{EF0F6288-136B-44D8-A65A-79BBCF9A94E1}" dt="2021-07-10T20:02:18.488" v="341" actId="26606"/>
          <ac:spMkLst>
            <pc:docMk/>
            <pc:sldMk cId="246878762" sldId="262"/>
            <ac:spMk id="209" creationId="{48CAE4AE-A9DF-45AF-9A9C-1712BC63418E}"/>
          </ac:spMkLst>
        </pc:spChg>
        <pc:spChg chg="add del">
          <ac:chgData name="Zheng, Kai" userId="ff92db01-5424-42d7-943c-38fd9dea1128" providerId="ADAL" clId="{EF0F6288-136B-44D8-A65A-79BBCF9A94E1}" dt="2021-07-10T20:02:24.594" v="343" actId="26606"/>
          <ac:spMkLst>
            <pc:docMk/>
            <pc:sldMk cId="246878762" sldId="262"/>
            <ac:spMk id="210" creationId="{E972DE0D-2E53-4159-ABD3-C601524262C2}"/>
          </ac:spMkLst>
        </pc:spChg>
        <pc:spChg chg="add del">
          <ac:chgData name="Zheng, Kai" userId="ff92db01-5424-42d7-943c-38fd9dea1128" providerId="ADAL" clId="{EF0F6288-136B-44D8-A65A-79BBCF9A94E1}" dt="2021-07-10T20:02:18.488" v="341" actId="26606"/>
          <ac:spMkLst>
            <pc:docMk/>
            <pc:sldMk cId="246878762" sldId="262"/>
            <ac:spMk id="233" creationId="{E972DE0D-2E53-4159-ABD3-C601524262C2}"/>
          </ac:spMkLst>
        </pc:spChg>
        <pc:spChg chg="add del">
          <ac:chgData name="Zheng, Kai" userId="ff92db01-5424-42d7-943c-38fd9dea1128" providerId="ADAL" clId="{EF0F6288-136B-44D8-A65A-79BBCF9A94E1}" dt="2021-07-10T19:59:47.760" v="269" actId="26606"/>
          <ac:spMkLst>
            <pc:docMk/>
            <pc:sldMk cId="246878762" sldId="262"/>
            <ac:spMk id="1028" creationId="{48CAE4AE-A9DF-45AF-9A9C-1712BC63418E}"/>
          </ac:spMkLst>
        </pc:spChg>
        <pc:spChg chg="add del">
          <ac:chgData name="Zheng, Kai" userId="ff92db01-5424-42d7-943c-38fd9dea1128" providerId="ADAL" clId="{EF0F6288-136B-44D8-A65A-79BBCF9A94E1}" dt="2021-07-10T20:02:24.594" v="343" actId="26606"/>
          <ac:spMkLst>
            <pc:docMk/>
            <pc:sldMk cId="246878762" sldId="262"/>
            <ac:spMk id="1030" creationId="{4B29F729-0A42-48CE-A312-33FD51548396}"/>
          </ac:spMkLst>
        </pc:spChg>
        <pc:spChg chg="add del">
          <ac:chgData name="Zheng, Kai" userId="ff92db01-5424-42d7-943c-38fd9dea1128" providerId="ADAL" clId="{EF0F6288-136B-44D8-A65A-79BBCF9A94E1}" dt="2021-07-10T19:59:47.760" v="269" actId="26606"/>
          <ac:spMkLst>
            <pc:docMk/>
            <pc:sldMk cId="246878762" sldId="262"/>
            <ac:spMk id="1051" creationId="{E972DE0D-2E53-4159-ABD3-C601524262C2}"/>
          </ac:spMkLst>
        </pc:spChg>
        <pc:spChg chg="add del">
          <ac:chgData name="Zheng, Kai" userId="ff92db01-5424-42d7-943c-38fd9dea1128" providerId="ADAL" clId="{EF0F6288-136B-44D8-A65A-79BBCF9A94E1}" dt="2021-07-10T19:59:47.760" v="269" actId="26606"/>
          <ac:spMkLst>
            <pc:docMk/>
            <pc:sldMk cId="246878762" sldId="262"/>
            <ac:spMk id="1053" creationId="{828D1E49-2A21-4A83-A0E0-FB1597B4B2ED}"/>
          </ac:spMkLst>
        </pc:spChg>
        <pc:spChg chg="add del">
          <ac:chgData name="Zheng, Kai" userId="ff92db01-5424-42d7-943c-38fd9dea1128" providerId="ADAL" clId="{EF0F6288-136B-44D8-A65A-79BBCF9A94E1}" dt="2021-07-10T19:59:47.760" v="269" actId="26606"/>
          <ac:spMkLst>
            <pc:docMk/>
            <pc:sldMk cId="246878762" sldId="262"/>
            <ac:spMk id="1076" creationId="{E972DE0D-2E53-4159-ABD3-C601524262C2}"/>
          </ac:spMkLst>
        </pc:spChg>
        <pc:grpChg chg="add del">
          <ac:chgData name="Zheng, Kai" userId="ff92db01-5424-42d7-943c-38fd9dea1128" providerId="ADAL" clId="{EF0F6288-136B-44D8-A65A-79BBCF9A94E1}" dt="2021-07-10T19:59:47.760" v="269" actId="26606"/>
          <ac:grpSpMkLst>
            <pc:docMk/>
            <pc:sldMk cId="246878762" sldId="262"/>
            <ac:grpSpMk id="73" creationId="{D445862C-E73D-4EFB-9DD5-8A5E3473E113}"/>
          </ac:grpSpMkLst>
        </pc:grpChg>
        <pc:grpChg chg="add del">
          <ac:chgData name="Zheng, Kai" userId="ff92db01-5424-42d7-943c-38fd9dea1128" providerId="ADAL" clId="{EF0F6288-136B-44D8-A65A-79BBCF9A94E1}" dt="2021-07-10T20:02:24.594" v="343" actId="26606"/>
          <ac:grpSpMkLst>
            <pc:docMk/>
            <pc:sldMk cId="246878762" sldId="262"/>
            <ac:grpSpMk id="160" creationId="{C17550FC-250C-4AEB-9500-4FC801249259}"/>
          </ac:grpSpMkLst>
        </pc:grpChg>
        <pc:grpChg chg="add del">
          <ac:chgData name="Zheng, Kai" userId="ff92db01-5424-42d7-943c-38fd9dea1128" providerId="ADAL" clId="{EF0F6288-136B-44D8-A65A-79BBCF9A94E1}" dt="2021-07-10T20:02:24.594" v="343" actId="26606"/>
          <ac:grpSpMkLst>
            <pc:docMk/>
            <pc:sldMk cId="246878762" sldId="262"/>
            <ac:grpSpMk id="187" creationId="{6C272060-BC98-4C91-A58F-4DFEC566CF7F}"/>
          </ac:grpSpMkLst>
        </pc:grpChg>
        <pc:grpChg chg="add del">
          <ac:chgData name="Zheng, Kai" userId="ff92db01-5424-42d7-943c-38fd9dea1128" providerId="ADAL" clId="{EF0F6288-136B-44D8-A65A-79BBCF9A94E1}" dt="2021-07-10T20:02:18.488" v="341" actId="26606"/>
          <ac:grpSpMkLst>
            <pc:docMk/>
            <pc:sldMk cId="246878762" sldId="262"/>
            <ac:grpSpMk id="211" creationId="{6C272060-BC98-4C91-A58F-4DFEC566CF7F}"/>
          </ac:grpSpMkLst>
        </pc:grpChg>
        <pc:grpChg chg="add del">
          <ac:chgData name="Zheng, Kai" userId="ff92db01-5424-42d7-943c-38fd9dea1128" providerId="ADAL" clId="{EF0F6288-136B-44D8-A65A-79BBCF9A94E1}" dt="2021-07-10T19:59:47.760" v="269" actId="26606"/>
          <ac:grpSpMkLst>
            <pc:docMk/>
            <pc:sldMk cId="246878762" sldId="262"/>
            <ac:grpSpMk id="1029" creationId="{6C272060-BC98-4C91-A58F-4DFEC566CF7F}"/>
          </ac:grpSpMkLst>
        </pc:grpChg>
        <pc:grpChg chg="add del">
          <ac:chgData name="Zheng, Kai" userId="ff92db01-5424-42d7-943c-38fd9dea1128" providerId="ADAL" clId="{EF0F6288-136B-44D8-A65A-79BBCF9A94E1}" dt="2021-07-10T20:02:24.594" v="343" actId="26606"/>
          <ac:grpSpMkLst>
            <pc:docMk/>
            <pc:sldMk cId="246878762" sldId="262"/>
            <ac:grpSpMk id="1031" creationId="{1505E849-813F-40D8-8445-B012AD79020D}"/>
          </ac:grpSpMkLst>
        </pc:grpChg>
        <pc:grpChg chg="add del">
          <ac:chgData name="Zheng, Kai" userId="ff92db01-5424-42d7-943c-38fd9dea1128" providerId="ADAL" clId="{EF0F6288-136B-44D8-A65A-79BBCF9A94E1}" dt="2021-07-10T19:59:47.760" v="269" actId="26606"/>
          <ac:grpSpMkLst>
            <pc:docMk/>
            <pc:sldMk cId="246878762" sldId="262"/>
            <ac:grpSpMk id="1054" creationId="{088B852E-5494-418B-A833-75CF016A9E20}"/>
          </ac:grpSpMkLst>
        </pc:grpChg>
        <pc:picChg chg="add mod ord">
          <ac:chgData name="Zheng, Kai" userId="ff92db01-5424-42d7-943c-38fd9dea1128" providerId="ADAL" clId="{EF0F6288-136B-44D8-A65A-79BBCF9A94E1}" dt="2021-07-10T20:02:24.594" v="343" actId="26606"/>
          <ac:picMkLst>
            <pc:docMk/>
            <pc:sldMk cId="246878762" sldId="262"/>
            <ac:picMk id="1026" creationId="{A25AD7C3-3BE4-46DD-B5D0-C640037D0250}"/>
          </ac:picMkLst>
        </pc:picChg>
      </pc:sldChg>
      <pc:sldChg chg="addSp delSp modSp new mod setBg setClrOvrMap">
        <pc:chgData name="Zheng, Kai" userId="ff92db01-5424-42d7-943c-38fd9dea1128" providerId="ADAL" clId="{EF0F6288-136B-44D8-A65A-79BBCF9A94E1}" dt="2021-07-12T00:35:22.299" v="706" actId="313"/>
        <pc:sldMkLst>
          <pc:docMk/>
          <pc:sldMk cId="2338971992" sldId="263"/>
        </pc:sldMkLst>
        <pc:spChg chg="mod ord">
          <ac:chgData name="Zheng, Kai" userId="ff92db01-5424-42d7-943c-38fd9dea1128" providerId="ADAL" clId="{EF0F6288-136B-44D8-A65A-79BBCF9A94E1}" dt="2021-07-10T20:11:07.579" v="505" actId="1076"/>
          <ac:spMkLst>
            <pc:docMk/>
            <pc:sldMk cId="2338971992" sldId="263"/>
            <ac:spMk id="2" creationId="{5DF12923-8007-498B-8BD3-E140E20BF23F}"/>
          </ac:spMkLst>
        </pc:spChg>
        <pc:spChg chg="del">
          <ac:chgData name="Zheng, Kai" userId="ff92db01-5424-42d7-943c-38fd9dea1128" providerId="ADAL" clId="{EF0F6288-136B-44D8-A65A-79BBCF9A94E1}" dt="2021-07-10T20:04:11.401" v="356"/>
          <ac:spMkLst>
            <pc:docMk/>
            <pc:sldMk cId="2338971992" sldId="263"/>
            <ac:spMk id="3" creationId="{22A72105-5469-47EE-A330-7CA700722CD3}"/>
          </ac:spMkLst>
        </pc:spChg>
        <pc:spChg chg="add del">
          <ac:chgData name="Zheng, Kai" userId="ff92db01-5424-42d7-943c-38fd9dea1128" providerId="ADAL" clId="{EF0F6288-136B-44D8-A65A-79BBCF9A94E1}" dt="2021-07-10T20:03:54.234" v="354"/>
          <ac:spMkLst>
            <pc:docMk/>
            <pc:sldMk cId="2338971992" sldId="263"/>
            <ac:spMk id="4" creationId="{EE62C886-81E8-455B-A534-9A1017B30283}"/>
          </ac:spMkLst>
        </pc:spChg>
        <pc:spChg chg="add del mod">
          <ac:chgData name="Zheng, Kai" userId="ff92db01-5424-42d7-943c-38fd9dea1128" providerId="ADAL" clId="{EF0F6288-136B-44D8-A65A-79BBCF9A94E1}" dt="2021-07-10T20:07:32.361" v="433" actId="26606"/>
          <ac:spMkLst>
            <pc:docMk/>
            <pc:sldMk cId="2338971992" sldId="263"/>
            <ac:spMk id="5" creationId="{D8D4989D-2E6E-474D-858C-2B56FE962FD1}"/>
          </ac:spMkLst>
        </pc:spChg>
        <pc:spChg chg="add del">
          <ac:chgData name="Zheng, Kai" userId="ff92db01-5424-42d7-943c-38fd9dea1128" providerId="ADAL" clId="{EF0F6288-136B-44D8-A65A-79BBCF9A94E1}" dt="2021-07-10T20:04:43.834" v="361" actId="26606"/>
          <ac:spMkLst>
            <pc:docMk/>
            <pc:sldMk cId="2338971992" sldId="263"/>
            <ac:spMk id="74" creationId="{A3BAF07C-C39E-42EB-BB22-8D46691D9735}"/>
          </ac:spMkLst>
        </pc:spChg>
        <pc:spChg chg="add del">
          <ac:chgData name="Zheng, Kai" userId="ff92db01-5424-42d7-943c-38fd9dea1128" providerId="ADAL" clId="{EF0F6288-136B-44D8-A65A-79BBCF9A94E1}" dt="2021-07-10T20:07:32.361" v="433" actId="26606"/>
          <ac:spMkLst>
            <pc:docMk/>
            <pc:sldMk cId="2338971992" sldId="263"/>
            <ac:spMk id="96" creationId="{DF4CD6CA-7E8B-43CE-B198-5296E1D9097E}"/>
          </ac:spMkLst>
        </pc:spChg>
        <pc:spChg chg="add del">
          <ac:chgData name="Zheng, Kai" userId="ff92db01-5424-42d7-943c-38fd9dea1128" providerId="ADAL" clId="{EF0F6288-136B-44D8-A65A-79BBCF9A94E1}" dt="2021-07-10T20:04:43.834" v="361" actId="26606"/>
          <ac:spMkLst>
            <pc:docMk/>
            <pc:sldMk cId="2338971992" sldId="263"/>
            <ac:spMk id="97" creationId="{44C110BA-81E8-4247-853A-5F2B93E92E46}"/>
          </ac:spMkLst>
        </pc:spChg>
        <pc:spChg chg="add del">
          <ac:chgData name="Zheng, Kai" userId="ff92db01-5424-42d7-943c-38fd9dea1128" providerId="ADAL" clId="{EF0F6288-136B-44D8-A65A-79BBCF9A94E1}" dt="2021-07-10T20:10:43.566" v="498" actId="26606"/>
          <ac:spMkLst>
            <pc:docMk/>
            <pc:sldMk cId="2338971992" sldId="263"/>
            <ac:spMk id="124" creationId="{256F45B4-234D-4F59-AF8D-9A8AFB94D700}"/>
          </ac:spMkLst>
        </pc:spChg>
        <pc:spChg chg="add del">
          <ac:chgData name="Zheng, Kai" userId="ff92db01-5424-42d7-943c-38fd9dea1128" providerId="ADAL" clId="{EF0F6288-136B-44D8-A65A-79BBCF9A94E1}" dt="2021-07-10T20:05:23.399" v="381" actId="26606"/>
          <ac:spMkLst>
            <pc:docMk/>
            <pc:sldMk cId="2338971992" sldId="263"/>
            <ac:spMk id="127" creationId="{3B17968E-D407-428A-A8C9-99834F3370BD}"/>
          </ac:spMkLst>
        </pc:spChg>
        <pc:spChg chg="add del">
          <ac:chgData name="Zheng, Kai" userId="ff92db01-5424-42d7-943c-38fd9dea1128" providerId="ADAL" clId="{EF0F6288-136B-44D8-A65A-79BBCF9A94E1}" dt="2021-07-10T20:10:43.566" v="498" actId="26606"/>
          <ac:spMkLst>
            <pc:docMk/>
            <pc:sldMk cId="2338971992" sldId="263"/>
            <ac:spMk id="128" creationId="{E5FE8003-E652-491E-9169-0097F83C8FDF}"/>
          </ac:spMkLst>
        </pc:spChg>
        <pc:spChg chg="add del">
          <ac:chgData name="Zheng, Kai" userId="ff92db01-5424-42d7-943c-38fd9dea1128" providerId="ADAL" clId="{EF0F6288-136B-44D8-A65A-79BBCF9A94E1}" dt="2021-07-10T20:10:43.566" v="498" actId="26606"/>
          <ac:spMkLst>
            <pc:docMk/>
            <pc:sldMk cId="2338971992" sldId="263"/>
            <ac:spMk id="130" creationId="{BDC66091-68FA-4006-8A27-640168146132}"/>
          </ac:spMkLst>
        </pc:spChg>
        <pc:spChg chg="add del">
          <ac:chgData name="Zheng, Kai" userId="ff92db01-5424-42d7-943c-38fd9dea1128" providerId="ADAL" clId="{EF0F6288-136B-44D8-A65A-79BBCF9A94E1}" dt="2021-07-10T20:04:43.825" v="360" actId="26606"/>
          <ac:spMkLst>
            <pc:docMk/>
            <pc:sldMk cId="2338971992" sldId="263"/>
            <ac:spMk id="138" creationId="{D6E56CF3-26B9-4D5A-96C0-31E3E53BB568}"/>
          </ac:spMkLst>
        </pc:spChg>
        <pc:spChg chg="add">
          <ac:chgData name="Zheng, Kai" userId="ff92db01-5424-42d7-943c-38fd9dea1128" providerId="ADAL" clId="{EF0F6288-136B-44D8-A65A-79BBCF9A94E1}" dt="2021-07-10T20:10:43.566" v="498" actId="26606"/>
          <ac:spMkLst>
            <pc:docMk/>
            <pc:sldMk cId="2338971992" sldId="263"/>
            <ac:spMk id="146" creationId="{1429180E-866D-447C-A170-484000E48972}"/>
          </ac:spMkLst>
        </pc:spChg>
        <pc:spChg chg="add">
          <ac:chgData name="Zheng, Kai" userId="ff92db01-5424-42d7-943c-38fd9dea1128" providerId="ADAL" clId="{EF0F6288-136B-44D8-A65A-79BBCF9A94E1}" dt="2021-07-10T20:10:43.566" v="498" actId="26606"/>
          <ac:spMkLst>
            <pc:docMk/>
            <pc:sldMk cId="2338971992" sldId="263"/>
            <ac:spMk id="147" creationId="{FEE51AA4-287D-4CB8-8CD4-D6986106F43C}"/>
          </ac:spMkLst>
        </pc:spChg>
        <pc:spChg chg="add">
          <ac:chgData name="Zheng, Kai" userId="ff92db01-5424-42d7-943c-38fd9dea1128" providerId="ADAL" clId="{EF0F6288-136B-44D8-A65A-79BBCF9A94E1}" dt="2021-07-10T20:10:43.566" v="498" actId="26606"/>
          <ac:spMkLst>
            <pc:docMk/>
            <pc:sldMk cId="2338971992" sldId="263"/>
            <ac:spMk id="148" creationId="{0177ACA7-E71A-4888-9EBD-074801D881CC}"/>
          </ac:spMkLst>
        </pc:spChg>
        <pc:spChg chg="add">
          <ac:chgData name="Zheng, Kai" userId="ff92db01-5424-42d7-943c-38fd9dea1128" providerId="ADAL" clId="{EF0F6288-136B-44D8-A65A-79BBCF9A94E1}" dt="2021-07-10T20:10:43.566" v="498" actId="26606"/>
          <ac:spMkLst>
            <pc:docMk/>
            <pc:sldMk cId="2338971992" sldId="263"/>
            <ac:spMk id="149" creationId="{B2DF6337-9683-4A06-B3D5-CB22C7F4F2BE}"/>
          </ac:spMkLst>
        </pc:spChg>
        <pc:spChg chg="add del">
          <ac:chgData name="Zheng, Kai" userId="ff92db01-5424-42d7-943c-38fd9dea1128" providerId="ADAL" clId="{EF0F6288-136B-44D8-A65A-79BBCF9A94E1}" dt="2021-07-10T20:04:43.825" v="360" actId="26606"/>
          <ac:spMkLst>
            <pc:docMk/>
            <pc:sldMk cId="2338971992" sldId="263"/>
            <ac:spMk id="163" creationId="{256F45B4-234D-4F59-AF8D-9A8AFB94D700}"/>
          </ac:spMkLst>
        </pc:spChg>
        <pc:spChg chg="add del">
          <ac:chgData name="Zheng, Kai" userId="ff92db01-5424-42d7-943c-38fd9dea1128" providerId="ADAL" clId="{EF0F6288-136B-44D8-A65A-79BBCF9A94E1}" dt="2021-07-10T20:04:43.825" v="360" actId="26606"/>
          <ac:spMkLst>
            <pc:docMk/>
            <pc:sldMk cId="2338971992" sldId="263"/>
            <ac:spMk id="165" creationId="{8D8E6E23-45CE-445A-904E-62F785DA436B}"/>
          </ac:spMkLst>
        </pc:spChg>
        <pc:spChg chg="add del">
          <ac:chgData name="Zheng, Kai" userId="ff92db01-5424-42d7-943c-38fd9dea1128" providerId="ADAL" clId="{EF0F6288-136B-44D8-A65A-79BBCF9A94E1}" dt="2021-07-10T20:04:43.825" v="360" actId="26606"/>
          <ac:spMkLst>
            <pc:docMk/>
            <pc:sldMk cId="2338971992" sldId="263"/>
            <ac:spMk id="167" creationId="{E5FE8003-E652-491E-9169-0097F83C8FDF}"/>
          </ac:spMkLst>
        </pc:spChg>
        <pc:spChg chg="add del">
          <ac:chgData name="Zheng, Kai" userId="ff92db01-5424-42d7-943c-38fd9dea1128" providerId="ADAL" clId="{EF0F6288-136B-44D8-A65A-79BBCF9A94E1}" dt="2021-07-10T20:04:43.825" v="360" actId="26606"/>
          <ac:spMkLst>
            <pc:docMk/>
            <pc:sldMk cId="2338971992" sldId="263"/>
            <ac:spMk id="169" creationId="{BDC66091-68FA-4006-8A27-640168146132}"/>
          </ac:spMkLst>
        </pc:spChg>
        <pc:spChg chg="add del">
          <ac:chgData name="Zheng, Kai" userId="ff92db01-5424-42d7-943c-38fd9dea1128" providerId="ADAL" clId="{EF0F6288-136B-44D8-A65A-79BBCF9A94E1}" dt="2021-07-10T20:06:47.845" v="413" actId="26606"/>
          <ac:spMkLst>
            <pc:docMk/>
            <pc:sldMk cId="2338971992" sldId="263"/>
            <ac:spMk id="202" creationId="{20F21AEA-57E7-478E-AF43-AB2FC841F026}"/>
          </ac:spMkLst>
        </pc:spChg>
        <pc:spChg chg="add del">
          <ac:chgData name="Zheng, Kai" userId="ff92db01-5424-42d7-943c-38fd9dea1128" providerId="ADAL" clId="{EF0F6288-136B-44D8-A65A-79BBCF9A94E1}" dt="2021-07-10T20:06:47.845" v="413" actId="26606"/>
          <ac:spMkLst>
            <pc:docMk/>
            <pc:sldMk cId="2338971992" sldId="263"/>
            <ac:spMk id="232" creationId="{3B17968E-D407-428A-A8C9-99834F3370BD}"/>
          </ac:spMkLst>
        </pc:spChg>
        <pc:spChg chg="add del">
          <ac:chgData name="Zheng, Kai" userId="ff92db01-5424-42d7-943c-38fd9dea1128" providerId="ADAL" clId="{EF0F6288-136B-44D8-A65A-79BBCF9A94E1}" dt="2021-07-10T20:07:32.346" v="432" actId="26606"/>
          <ac:spMkLst>
            <pc:docMk/>
            <pc:sldMk cId="2338971992" sldId="263"/>
            <ac:spMk id="233" creationId="{65ABE1B3-1C98-4A89-ADE3-784F0C87B780}"/>
          </ac:spMkLst>
        </pc:spChg>
        <pc:spChg chg="add del">
          <ac:chgData name="Zheng, Kai" userId="ff92db01-5424-42d7-943c-38fd9dea1128" providerId="ADAL" clId="{EF0F6288-136B-44D8-A65A-79BBCF9A94E1}" dt="2021-07-10T20:04:51.627" v="363" actId="26606"/>
          <ac:spMkLst>
            <pc:docMk/>
            <pc:sldMk cId="2338971992" sldId="263"/>
            <ac:spMk id="2055" creationId="{A3BAF07C-C39E-42EB-BB22-8D46691D9735}"/>
          </ac:spMkLst>
        </pc:spChg>
        <pc:spChg chg="add del">
          <ac:chgData name="Zheng, Kai" userId="ff92db01-5424-42d7-943c-38fd9dea1128" providerId="ADAL" clId="{EF0F6288-136B-44D8-A65A-79BBCF9A94E1}" dt="2021-07-10T20:06:48.428" v="415" actId="26606"/>
          <ac:spMkLst>
            <pc:docMk/>
            <pc:sldMk cId="2338971992" sldId="263"/>
            <ac:spMk id="2057" creationId="{D87D00F6-8FA2-4655-898A-AA2C69A613DF}"/>
          </ac:spMkLst>
        </pc:spChg>
        <pc:spChg chg="add del">
          <ac:chgData name="Zheng, Kai" userId="ff92db01-5424-42d7-943c-38fd9dea1128" providerId="ADAL" clId="{EF0F6288-136B-44D8-A65A-79BBCF9A94E1}" dt="2021-07-10T20:04:51.627" v="363" actId="26606"/>
          <ac:spMkLst>
            <pc:docMk/>
            <pc:sldMk cId="2338971992" sldId="263"/>
            <ac:spMk id="2076" creationId="{44C110BA-81E8-4247-853A-5F2B93E92E46}"/>
          </ac:spMkLst>
        </pc:spChg>
        <pc:spChg chg="add del">
          <ac:chgData name="Zheng, Kai" userId="ff92db01-5424-42d7-943c-38fd9dea1128" providerId="ADAL" clId="{EF0F6288-136B-44D8-A65A-79BBCF9A94E1}" dt="2021-07-10T20:05:23.399" v="381" actId="26606"/>
          <ac:spMkLst>
            <pc:docMk/>
            <pc:sldMk cId="2338971992" sldId="263"/>
            <ac:spMk id="2078" creationId="{20F21AEA-57E7-478E-AF43-AB2FC841F026}"/>
          </ac:spMkLst>
        </pc:spChg>
        <pc:spChg chg="add del">
          <ac:chgData name="Zheng, Kai" userId="ff92db01-5424-42d7-943c-38fd9dea1128" providerId="ADAL" clId="{EF0F6288-136B-44D8-A65A-79BBCF9A94E1}" dt="2021-07-10T20:06:57.975" v="417" actId="26606"/>
          <ac:spMkLst>
            <pc:docMk/>
            <pc:sldMk cId="2338971992" sldId="263"/>
            <ac:spMk id="2081" creationId="{DF4CD6CA-7E8B-43CE-B198-5296E1D9097E}"/>
          </ac:spMkLst>
        </pc:spChg>
        <pc:spChg chg="add del">
          <ac:chgData name="Zheng, Kai" userId="ff92db01-5424-42d7-943c-38fd9dea1128" providerId="ADAL" clId="{EF0F6288-136B-44D8-A65A-79BBCF9A94E1}" dt="2021-07-10T20:07:04.900" v="419" actId="26606"/>
          <ac:spMkLst>
            <pc:docMk/>
            <pc:sldMk cId="2338971992" sldId="263"/>
            <ac:spMk id="2085" creationId="{77F39590-2619-418A-84B7-2EC7CA4D0250}"/>
          </ac:spMkLst>
        </pc:spChg>
        <pc:spChg chg="add del">
          <ac:chgData name="Zheng, Kai" userId="ff92db01-5424-42d7-943c-38fd9dea1128" providerId="ADAL" clId="{EF0F6288-136B-44D8-A65A-79BBCF9A94E1}" dt="2021-07-10T20:07:04.900" v="419" actId="26606"/>
          <ac:spMkLst>
            <pc:docMk/>
            <pc:sldMk cId="2338971992" sldId="263"/>
            <ac:spMk id="2086" creationId="{E929711A-ACB3-40D8-B7E2-BFF322E40283}"/>
          </ac:spMkLst>
        </pc:spChg>
        <pc:spChg chg="add del">
          <ac:chgData name="Zheng, Kai" userId="ff92db01-5424-42d7-943c-38fd9dea1128" providerId="ADAL" clId="{EF0F6288-136B-44D8-A65A-79BBCF9A94E1}" dt="2021-07-10T20:07:06.844" v="421" actId="26606"/>
          <ac:spMkLst>
            <pc:docMk/>
            <pc:sldMk cId="2338971992" sldId="263"/>
            <ac:spMk id="2112" creationId="{20F21AEA-57E7-478E-AF43-AB2FC841F026}"/>
          </ac:spMkLst>
        </pc:spChg>
        <pc:spChg chg="add del">
          <ac:chgData name="Zheng, Kai" userId="ff92db01-5424-42d7-943c-38fd9dea1128" providerId="ADAL" clId="{EF0F6288-136B-44D8-A65A-79BBCF9A94E1}" dt="2021-07-10T20:07:06.844" v="421" actId="26606"/>
          <ac:spMkLst>
            <pc:docMk/>
            <pc:sldMk cId="2338971992" sldId="263"/>
            <ac:spMk id="2115" creationId="{3B17968E-D407-428A-A8C9-99834F3370BD}"/>
          </ac:spMkLst>
        </pc:spChg>
        <pc:spChg chg="add del">
          <ac:chgData name="Zheng, Kai" userId="ff92db01-5424-42d7-943c-38fd9dea1128" providerId="ADAL" clId="{EF0F6288-136B-44D8-A65A-79BBCF9A94E1}" dt="2021-07-10T20:07:10.178" v="423" actId="26606"/>
          <ac:spMkLst>
            <pc:docMk/>
            <pc:sldMk cId="2338971992" sldId="263"/>
            <ac:spMk id="2117" creationId="{5537CF59-1717-4184-AC44-F6973ECB88EA}"/>
          </ac:spMkLst>
        </pc:spChg>
        <pc:spChg chg="add del">
          <ac:chgData name="Zheng, Kai" userId="ff92db01-5424-42d7-943c-38fd9dea1128" providerId="ADAL" clId="{EF0F6288-136B-44D8-A65A-79BBCF9A94E1}" dt="2021-07-10T20:07:14.885" v="425" actId="26606"/>
          <ac:spMkLst>
            <pc:docMk/>
            <pc:sldMk cId="2338971992" sldId="263"/>
            <ac:spMk id="2145" creationId="{DF4CD6CA-7E8B-43CE-B198-5296E1D9097E}"/>
          </ac:spMkLst>
        </pc:spChg>
        <pc:spChg chg="add del">
          <ac:chgData name="Zheng, Kai" userId="ff92db01-5424-42d7-943c-38fd9dea1128" providerId="ADAL" clId="{EF0F6288-136B-44D8-A65A-79BBCF9A94E1}" dt="2021-07-10T20:07:20.495" v="427" actId="26606"/>
          <ac:spMkLst>
            <pc:docMk/>
            <pc:sldMk cId="2338971992" sldId="263"/>
            <ac:spMk id="2174" creationId="{DF4CD6CA-7E8B-43CE-B198-5296E1D9097E}"/>
          </ac:spMkLst>
        </pc:spChg>
        <pc:spChg chg="add del">
          <ac:chgData name="Zheng, Kai" userId="ff92db01-5424-42d7-943c-38fd9dea1128" providerId="ADAL" clId="{EF0F6288-136B-44D8-A65A-79BBCF9A94E1}" dt="2021-07-10T20:07:25.293" v="429" actId="26606"/>
          <ac:spMkLst>
            <pc:docMk/>
            <pc:sldMk cId="2338971992" sldId="263"/>
            <ac:spMk id="2203" creationId="{C00FDF34-941E-408B-A3AF-2F92BD56538B}"/>
          </ac:spMkLst>
        </pc:spChg>
        <pc:spChg chg="add del">
          <ac:chgData name="Zheng, Kai" userId="ff92db01-5424-42d7-943c-38fd9dea1128" providerId="ADAL" clId="{EF0F6288-136B-44D8-A65A-79BBCF9A94E1}" dt="2021-07-10T20:07:25.293" v="429" actId="26606"/>
          <ac:spMkLst>
            <pc:docMk/>
            <pc:sldMk cId="2338971992" sldId="263"/>
            <ac:spMk id="2204" creationId="{2B731A13-F5C0-4BEC-A248-755BC1578EFE}"/>
          </ac:spMkLst>
        </pc:spChg>
        <pc:spChg chg="add del">
          <ac:chgData name="Zheng, Kai" userId="ff92db01-5424-42d7-943c-38fd9dea1128" providerId="ADAL" clId="{EF0F6288-136B-44D8-A65A-79BBCF9A94E1}" dt="2021-07-10T20:07:25.293" v="429" actId="26606"/>
          <ac:spMkLst>
            <pc:docMk/>
            <pc:sldMk cId="2338971992" sldId="263"/>
            <ac:spMk id="2207" creationId="{D8D4989D-2E6E-474D-858C-2B56FE962FD1}"/>
          </ac:spMkLst>
        </pc:spChg>
        <pc:spChg chg="add del">
          <ac:chgData name="Zheng, Kai" userId="ff92db01-5424-42d7-943c-38fd9dea1128" providerId="ADAL" clId="{EF0F6288-136B-44D8-A65A-79BBCF9A94E1}" dt="2021-07-10T20:07:32.346" v="432" actId="26606"/>
          <ac:spMkLst>
            <pc:docMk/>
            <pc:sldMk cId="2338971992" sldId="263"/>
            <ac:spMk id="2209" creationId="{32C699A7-0BB2-4511-A05E-C42604BCB119}"/>
          </ac:spMkLst>
        </pc:spChg>
        <pc:spChg chg="add del">
          <ac:chgData name="Zheng, Kai" userId="ff92db01-5424-42d7-943c-38fd9dea1128" providerId="ADAL" clId="{EF0F6288-136B-44D8-A65A-79BBCF9A94E1}" dt="2021-07-10T20:07:32.346" v="432" actId="26606"/>
          <ac:spMkLst>
            <pc:docMk/>
            <pc:sldMk cId="2338971992" sldId="263"/>
            <ac:spMk id="2231" creationId="{08F31815-A5B5-4051-84CE-C034A6869C18}"/>
          </ac:spMkLst>
        </pc:spChg>
        <pc:spChg chg="add del">
          <ac:chgData name="Zheng, Kai" userId="ff92db01-5424-42d7-943c-38fd9dea1128" providerId="ADAL" clId="{EF0F6288-136B-44D8-A65A-79BBCF9A94E1}" dt="2021-07-10T20:07:32.346" v="432" actId="26606"/>
          <ac:spMkLst>
            <pc:docMk/>
            <pc:sldMk cId="2338971992" sldId="263"/>
            <ac:spMk id="2232" creationId="{A2FF4992-0EE3-402B-84CF-1DEF771C6113}"/>
          </ac:spMkLst>
        </pc:spChg>
        <pc:spChg chg="add del">
          <ac:chgData name="Zheng, Kai" userId="ff92db01-5424-42d7-943c-38fd9dea1128" providerId="ADAL" clId="{EF0F6288-136B-44D8-A65A-79BBCF9A94E1}" dt="2021-07-10T20:07:32.346" v="432" actId="26606"/>
          <ac:spMkLst>
            <pc:docMk/>
            <pc:sldMk cId="2338971992" sldId="263"/>
            <ac:spMk id="2233" creationId="{E056929B-4132-4C45-B555-C6B76FB27D9A}"/>
          </ac:spMkLst>
        </pc:spChg>
        <pc:spChg chg="add del">
          <ac:chgData name="Zheng, Kai" userId="ff92db01-5424-42d7-943c-38fd9dea1128" providerId="ADAL" clId="{EF0F6288-136B-44D8-A65A-79BBCF9A94E1}" dt="2021-07-10T20:07:32.346" v="432" actId="26606"/>
          <ac:spMkLst>
            <pc:docMk/>
            <pc:sldMk cId="2338971992" sldId="263"/>
            <ac:spMk id="2234" creationId="{D8D4989D-2E6E-474D-858C-2B56FE962FD1}"/>
          </ac:spMkLst>
        </pc:spChg>
        <pc:spChg chg="add del">
          <ac:chgData name="Zheng, Kai" userId="ff92db01-5424-42d7-943c-38fd9dea1128" providerId="ADAL" clId="{EF0F6288-136B-44D8-A65A-79BBCF9A94E1}" dt="2021-07-10T20:08:31.724" v="439" actId="26606"/>
          <ac:spMkLst>
            <pc:docMk/>
            <pc:sldMk cId="2338971992" sldId="263"/>
            <ac:spMk id="2236" creationId="{90335088-38E0-4BED-9B90-622081DD6F57}"/>
          </ac:spMkLst>
        </pc:spChg>
        <pc:spChg chg="add mod">
          <ac:chgData name="Zheng, Kai" userId="ff92db01-5424-42d7-943c-38fd9dea1128" providerId="ADAL" clId="{EF0F6288-136B-44D8-A65A-79BBCF9A94E1}" dt="2021-07-12T00:35:22.299" v="706" actId="313"/>
          <ac:spMkLst>
            <pc:docMk/>
            <pc:sldMk cId="2338971992" sldId="263"/>
            <ac:spMk id="2242" creationId="{D8D4989D-2E6E-474D-858C-2B56FE962FD1}"/>
          </ac:spMkLst>
        </pc:spChg>
        <pc:spChg chg="add del">
          <ac:chgData name="Zheng, Kai" userId="ff92db01-5424-42d7-943c-38fd9dea1128" providerId="ADAL" clId="{EF0F6288-136B-44D8-A65A-79BBCF9A94E1}" dt="2021-07-10T20:08:31.724" v="439" actId="26606"/>
          <ac:spMkLst>
            <pc:docMk/>
            <pc:sldMk cId="2338971992" sldId="263"/>
            <ac:spMk id="2243" creationId="{A4249563-BEA5-4169-A07E-28FCC61B2DA5}"/>
          </ac:spMkLst>
        </pc:spChg>
        <pc:spChg chg="add del">
          <ac:chgData name="Zheng, Kai" userId="ff92db01-5424-42d7-943c-38fd9dea1128" providerId="ADAL" clId="{EF0F6288-136B-44D8-A65A-79BBCF9A94E1}" dt="2021-07-10T20:10:43.566" v="498" actId="26606"/>
          <ac:spMkLst>
            <pc:docMk/>
            <pc:sldMk cId="2338971992" sldId="263"/>
            <ac:spMk id="2245" creationId="{D6E56CF3-26B9-4D5A-96C0-31E3E53BB568}"/>
          </ac:spMkLst>
        </pc:spChg>
        <pc:spChg chg="add del">
          <ac:chgData name="Zheng, Kai" userId="ff92db01-5424-42d7-943c-38fd9dea1128" providerId="ADAL" clId="{EF0F6288-136B-44D8-A65A-79BBCF9A94E1}" dt="2021-07-10T20:10:43.566" v="498" actId="26606"/>
          <ac:spMkLst>
            <pc:docMk/>
            <pc:sldMk cId="2338971992" sldId="263"/>
            <ac:spMk id="2249" creationId="{8D8E6E23-45CE-445A-904E-62F785DA436B}"/>
          </ac:spMkLst>
        </pc:spChg>
        <pc:spChg chg="add">
          <ac:chgData name="Zheng, Kai" userId="ff92db01-5424-42d7-943c-38fd9dea1128" providerId="ADAL" clId="{EF0F6288-136B-44D8-A65A-79BBCF9A94E1}" dt="2021-07-10T20:10:43.566" v="498" actId="26606"/>
          <ac:spMkLst>
            <pc:docMk/>
            <pc:sldMk cId="2338971992" sldId="263"/>
            <ac:spMk id="2251" creationId="{398E8958-A0BD-4366-8F61-3A496C51CD60}"/>
          </ac:spMkLst>
        </pc:spChg>
        <pc:grpChg chg="add del">
          <ac:chgData name="Zheng, Kai" userId="ff92db01-5424-42d7-943c-38fd9dea1128" providerId="ADAL" clId="{EF0F6288-136B-44D8-A65A-79BBCF9A94E1}" dt="2021-07-10T20:04:43.834" v="361" actId="26606"/>
          <ac:grpSpMkLst>
            <pc:docMk/>
            <pc:sldMk cId="2338971992" sldId="263"/>
            <ac:grpSpMk id="76" creationId="{D8E9CF54-0466-4261-9E62-0249E60E1886}"/>
          </ac:grpSpMkLst>
        </pc:grpChg>
        <pc:grpChg chg="add del">
          <ac:chgData name="Zheng, Kai" userId="ff92db01-5424-42d7-943c-38fd9dea1128" providerId="ADAL" clId="{EF0F6288-136B-44D8-A65A-79BBCF9A94E1}" dt="2021-07-10T20:07:32.361" v="433" actId="26606"/>
          <ac:grpSpMkLst>
            <pc:docMk/>
            <pc:sldMk cId="2338971992" sldId="263"/>
            <ac:grpSpMk id="98" creationId="{BAE4C21C-EBBC-48C7-A300-1EFDAC177DBE}"/>
          </ac:grpSpMkLst>
        </pc:grpChg>
        <pc:grpChg chg="add del">
          <ac:chgData name="Zheng, Kai" userId="ff92db01-5424-42d7-943c-38fd9dea1128" providerId="ADAL" clId="{EF0F6288-136B-44D8-A65A-79BBCF9A94E1}" dt="2021-07-10T20:05:23.399" v="381" actId="26606"/>
          <ac:grpSpMkLst>
            <pc:docMk/>
            <pc:sldMk cId="2338971992" sldId="263"/>
            <ac:grpSpMk id="99" creationId="{75B466EC-DCA4-497B-ADC6-2FD9CBDFD383}"/>
          </ac:grpSpMkLst>
        </pc:grpChg>
        <pc:grpChg chg="add del">
          <ac:chgData name="Zheng, Kai" userId="ff92db01-5424-42d7-943c-38fd9dea1128" providerId="ADAL" clId="{EF0F6288-136B-44D8-A65A-79BBCF9A94E1}" dt="2021-07-10T20:10:43.566" v="498" actId="26606"/>
          <ac:grpSpMkLst>
            <pc:docMk/>
            <pc:sldMk cId="2338971992" sldId="263"/>
            <ac:grpSpMk id="101" creationId="{7E61D94F-EA5C-4330-8A35-483A7E58937F}"/>
          </ac:grpSpMkLst>
        </pc:grpChg>
        <pc:grpChg chg="add del">
          <ac:chgData name="Zheng, Kai" userId="ff92db01-5424-42d7-943c-38fd9dea1128" providerId="ADAL" clId="{EF0F6288-136B-44D8-A65A-79BBCF9A94E1}" dt="2021-07-10T20:06:48.428" v="415" actId="26606"/>
          <ac:grpSpMkLst>
            <pc:docMk/>
            <pc:sldMk cId="2338971992" sldId="263"/>
            <ac:grpSpMk id="102" creationId="{F65C1AC9-D849-426B-88BB-B2F70223698A}"/>
          </ac:grpSpMkLst>
        </pc:grpChg>
        <pc:grpChg chg="add">
          <ac:chgData name="Zheng, Kai" userId="ff92db01-5424-42d7-943c-38fd9dea1128" providerId="ADAL" clId="{EF0F6288-136B-44D8-A65A-79BBCF9A94E1}" dt="2021-07-10T20:10:43.566" v="498" actId="26606"/>
          <ac:grpSpMkLst>
            <pc:docMk/>
            <pc:sldMk cId="2338971992" sldId="263"/>
            <ac:grpSpMk id="121" creationId="{D445862C-E73D-4EFB-9DD5-8A5E3473E113}"/>
          </ac:grpSpMkLst>
        </pc:grpChg>
        <pc:grpChg chg="add del">
          <ac:chgData name="Zheng, Kai" userId="ff92db01-5424-42d7-943c-38fd9dea1128" providerId="ADAL" clId="{EF0F6288-136B-44D8-A65A-79BBCF9A94E1}" dt="2021-07-10T20:05:23.399" v="381" actId="26606"/>
          <ac:grpSpMkLst>
            <pc:docMk/>
            <pc:sldMk cId="2338971992" sldId="263"/>
            <ac:grpSpMk id="122" creationId="{EE8F4B49-0EA1-4FC6-9E48-72204630ECAE}"/>
          </ac:grpSpMkLst>
        </pc:grpChg>
        <pc:grpChg chg="add del">
          <ac:chgData name="Zheng, Kai" userId="ff92db01-5424-42d7-943c-38fd9dea1128" providerId="ADAL" clId="{EF0F6288-136B-44D8-A65A-79BBCF9A94E1}" dt="2021-07-10T20:04:43.825" v="360" actId="26606"/>
          <ac:grpSpMkLst>
            <pc:docMk/>
            <pc:sldMk cId="2338971992" sldId="263"/>
            <ac:grpSpMk id="140" creationId="{7E61D94F-EA5C-4330-8A35-483A7E58937F}"/>
          </ac:grpSpMkLst>
        </pc:grpChg>
        <pc:grpChg chg="add del">
          <ac:chgData name="Zheng, Kai" userId="ff92db01-5424-42d7-943c-38fd9dea1128" providerId="ADAL" clId="{EF0F6288-136B-44D8-A65A-79BBCF9A94E1}" dt="2021-07-10T20:07:32.361" v="433" actId="26606"/>
          <ac:grpSpMkLst>
            <pc:docMk/>
            <pc:sldMk cId="2338971992" sldId="263"/>
            <ac:grpSpMk id="188" creationId="{409615A8-20DF-4425-81ED-C74069A51E45}"/>
          </ac:grpSpMkLst>
        </pc:grpChg>
        <pc:grpChg chg="add del">
          <ac:chgData name="Zheng, Kai" userId="ff92db01-5424-42d7-943c-38fd9dea1128" providerId="ADAL" clId="{EF0F6288-136B-44D8-A65A-79BBCF9A94E1}" dt="2021-07-10T20:06:47.845" v="413" actId="26606"/>
          <ac:grpSpMkLst>
            <pc:docMk/>
            <pc:sldMk cId="2338971992" sldId="263"/>
            <ac:grpSpMk id="204" creationId="{75B466EC-DCA4-497B-ADC6-2FD9CBDFD383}"/>
          </ac:grpSpMkLst>
        </pc:grpChg>
        <pc:grpChg chg="add del">
          <ac:chgData name="Zheng, Kai" userId="ff92db01-5424-42d7-943c-38fd9dea1128" providerId="ADAL" clId="{EF0F6288-136B-44D8-A65A-79BBCF9A94E1}" dt="2021-07-10T20:07:25.293" v="429" actId="26606"/>
          <ac:grpSpMkLst>
            <pc:docMk/>
            <pc:sldMk cId="2338971992" sldId="263"/>
            <ac:grpSpMk id="206" creationId="{DD1A7DD6-33D9-4F69-A47B-82AA5CD96128}"/>
          </ac:grpSpMkLst>
        </pc:grpChg>
        <pc:grpChg chg="add del">
          <ac:chgData name="Zheng, Kai" userId="ff92db01-5424-42d7-943c-38fd9dea1128" providerId="ADAL" clId="{EF0F6288-136B-44D8-A65A-79BBCF9A94E1}" dt="2021-07-10T20:06:47.845" v="413" actId="26606"/>
          <ac:grpSpMkLst>
            <pc:docMk/>
            <pc:sldMk cId="2338971992" sldId="263"/>
            <ac:grpSpMk id="227" creationId="{EE8F4B49-0EA1-4FC6-9E48-72204630ECAE}"/>
          </ac:grpSpMkLst>
        </pc:grpChg>
        <pc:grpChg chg="add del">
          <ac:chgData name="Zheng, Kai" userId="ff92db01-5424-42d7-943c-38fd9dea1128" providerId="ADAL" clId="{EF0F6288-136B-44D8-A65A-79BBCF9A94E1}" dt="2021-07-10T20:07:25.293" v="429" actId="26606"/>
          <ac:grpSpMkLst>
            <pc:docMk/>
            <pc:sldMk cId="2338971992" sldId="263"/>
            <ac:grpSpMk id="229" creationId="{5A2C4A0C-BCB6-4090-B773-8EF75CCAA03B}"/>
          </ac:grpSpMkLst>
        </pc:grpChg>
        <pc:grpChg chg="add del">
          <ac:chgData name="Zheng, Kai" userId="ff92db01-5424-42d7-943c-38fd9dea1128" providerId="ADAL" clId="{EF0F6288-136B-44D8-A65A-79BBCF9A94E1}" dt="2021-07-10T20:04:51.627" v="363" actId="26606"/>
          <ac:grpSpMkLst>
            <pc:docMk/>
            <pc:sldMk cId="2338971992" sldId="263"/>
            <ac:grpSpMk id="2056" creationId="{D8E9CF54-0466-4261-9E62-0249E60E1886}"/>
          </ac:grpSpMkLst>
        </pc:grpChg>
        <pc:grpChg chg="add del">
          <ac:chgData name="Zheng, Kai" userId="ff92db01-5424-42d7-943c-38fd9dea1128" providerId="ADAL" clId="{EF0F6288-136B-44D8-A65A-79BBCF9A94E1}" dt="2021-07-10T20:06:48.428" v="415" actId="26606"/>
          <ac:grpSpMkLst>
            <pc:docMk/>
            <pc:sldMk cId="2338971992" sldId="263"/>
            <ac:grpSpMk id="2058" creationId="{A0837BA3-077A-4D4D-BBB1-9D65E59F2D98}"/>
          </ac:grpSpMkLst>
        </pc:grpChg>
        <pc:grpChg chg="add del">
          <ac:chgData name="Zheng, Kai" userId="ff92db01-5424-42d7-943c-38fd9dea1128" providerId="ADAL" clId="{EF0F6288-136B-44D8-A65A-79BBCF9A94E1}" dt="2021-07-10T20:06:57.975" v="417" actId="26606"/>
          <ac:grpSpMkLst>
            <pc:docMk/>
            <pc:sldMk cId="2338971992" sldId="263"/>
            <ac:grpSpMk id="2082" creationId="{BAE4C21C-EBBC-48C7-A300-1EFDAC177DBE}"/>
          </ac:grpSpMkLst>
        </pc:grpChg>
        <pc:grpChg chg="add del">
          <ac:chgData name="Zheng, Kai" userId="ff92db01-5424-42d7-943c-38fd9dea1128" providerId="ADAL" clId="{EF0F6288-136B-44D8-A65A-79BBCF9A94E1}" dt="2021-07-10T20:06:57.975" v="417" actId="26606"/>
          <ac:grpSpMkLst>
            <pc:docMk/>
            <pc:sldMk cId="2338971992" sldId="263"/>
            <ac:grpSpMk id="2083" creationId="{409615A8-20DF-4425-81ED-C74069A51E45}"/>
          </ac:grpSpMkLst>
        </pc:grpChg>
        <pc:grpChg chg="add del">
          <ac:chgData name="Zheng, Kai" userId="ff92db01-5424-42d7-943c-38fd9dea1128" providerId="ADAL" clId="{EF0F6288-136B-44D8-A65A-79BBCF9A94E1}" dt="2021-07-10T20:07:04.900" v="419" actId="26606"/>
          <ac:grpSpMkLst>
            <pc:docMk/>
            <pc:sldMk cId="2338971992" sldId="263"/>
            <ac:grpSpMk id="2087" creationId="{84A2981E-EAC4-46BF-93A1-E981F064E55B}"/>
          </ac:grpSpMkLst>
        </pc:grpChg>
        <pc:grpChg chg="add del">
          <ac:chgData name="Zheng, Kai" userId="ff92db01-5424-42d7-943c-38fd9dea1128" providerId="ADAL" clId="{EF0F6288-136B-44D8-A65A-79BBCF9A94E1}" dt="2021-07-10T20:07:04.900" v="419" actId="26606"/>
          <ac:grpSpMkLst>
            <pc:docMk/>
            <pc:sldMk cId="2338971992" sldId="263"/>
            <ac:grpSpMk id="2108" creationId="{B4E48221-88D7-43CC-8757-5D9DD5208452}"/>
          </ac:grpSpMkLst>
        </pc:grpChg>
        <pc:grpChg chg="add del">
          <ac:chgData name="Zheng, Kai" userId="ff92db01-5424-42d7-943c-38fd9dea1128" providerId="ADAL" clId="{EF0F6288-136B-44D8-A65A-79BBCF9A94E1}" dt="2021-07-10T20:07:06.844" v="421" actId="26606"/>
          <ac:grpSpMkLst>
            <pc:docMk/>
            <pc:sldMk cId="2338971992" sldId="263"/>
            <ac:grpSpMk id="2113" creationId="{75B466EC-DCA4-497B-ADC6-2FD9CBDFD383}"/>
          </ac:grpSpMkLst>
        </pc:grpChg>
        <pc:grpChg chg="add del">
          <ac:chgData name="Zheng, Kai" userId="ff92db01-5424-42d7-943c-38fd9dea1128" providerId="ADAL" clId="{EF0F6288-136B-44D8-A65A-79BBCF9A94E1}" dt="2021-07-10T20:07:06.844" v="421" actId="26606"/>
          <ac:grpSpMkLst>
            <pc:docMk/>
            <pc:sldMk cId="2338971992" sldId="263"/>
            <ac:grpSpMk id="2114" creationId="{EE8F4B49-0EA1-4FC6-9E48-72204630ECAE}"/>
          </ac:grpSpMkLst>
        </pc:grpChg>
        <pc:grpChg chg="add del">
          <ac:chgData name="Zheng, Kai" userId="ff92db01-5424-42d7-943c-38fd9dea1128" providerId="ADAL" clId="{EF0F6288-136B-44D8-A65A-79BBCF9A94E1}" dt="2021-07-10T20:07:10.178" v="423" actId="26606"/>
          <ac:grpSpMkLst>
            <pc:docMk/>
            <pc:sldMk cId="2338971992" sldId="263"/>
            <ac:grpSpMk id="2118" creationId="{388E9ABA-7B15-4DC5-853F-A385B96EBDAB}"/>
          </ac:grpSpMkLst>
        </pc:grpChg>
        <pc:grpChg chg="add del">
          <ac:chgData name="Zheng, Kai" userId="ff92db01-5424-42d7-943c-38fd9dea1128" providerId="ADAL" clId="{EF0F6288-136B-44D8-A65A-79BBCF9A94E1}" dt="2021-07-10T20:07:10.178" v="423" actId="26606"/>
          <ac:grpSpMkLst>
            <pc:docMk/>
            <pc:sldMk cId="2338971992" sldId="263"/>
            <ac:grpSpMk id="2140" creationId="{E5C78EA9-E3DA-491C-B501-C701956AA424}"/>
          </ac:grpSpMkLst>
        </pc:grpChg>
        <pc:grpChg chg="add del">
          <ac:chgData name="Zheng, Kai" userId="ff92db01-5424-42d7-943c-38fd9dea1128" providerId="ADAL" clId="{EF0F6288-136B-44D8-A65A-79BBCF9A94E1}" dt="2021-07-10T20:07:14.885" v="425" actId="26606"/>
          <ac:grpSpMkLst>
            <pc:docMk/>
            <pc:sldMk cId="2338971992" sldId="263"/>
            <ac:grpSpMk id="2146" creationId="{BAE4C21C-EBBC-48C7-A300-1EFDAC177DBE}"/>
          </ac:grpSpMkLst>
        </pc:grpChg>
        <pc:grpChg chg="add del">
          <ac:chgData name="Zheng, Kai" userId="ff92db01-5424-42d7-943c-38fd9dea1128" providerId="ADAL" clId="{EF0F6288-136B-44D8-A65A-79BBCF9A94E1}" dt="2021-07-10T20:07:14.885" v="425" actId="26606"/>
          <ac:grpSpMkLst>
            <pc:docMk/>
            <pc:sldMk cId="2338971992" sldId="263"/>
            <ac:grpSpMk id="2168" creationId="{409615A8-20DF-4425-81ED-C74069A51E45}"/>
          </ac:grpSpMkLst>
        </pc:grpChg>
        <pc:grpChg chg="add del">
          <ac:chgData name="Zheng, Kai" userId="ff92db01-5424-42d7-943c-38fd9dea1128" providerId="ADAL" clId="{EF0F6288-136B-44D8-A65A-79BBCF9A94E1}" dt="2021-07-10T20:07:20.495" v="427" actId="26606"/>
          <ac:grpSpMkLst>
            <pc:docMk/>
            <pc:sldMk cId="2338971992" sldId="263"/>
            <ac:grpSpMk id="2175" creationId="{BAE4C21C-EBBC-48C7-A300-1EFDAC177DBE}"/>
          </ac:grpSpMkLst>
        </pc:grpChg>
        <pc:grpChg chg="add del">
          <ac:chgData name="Zheng, Kai" userId="ff92db01-5424-42d7-943c-38fd9dea1128" providerId="ADAL" clId="{EF0F6288-136B-44D8-A65A-79BBCF9A94E1}" dt="2021-07-10T20:07:20.495" v="427" actId="26606"/>
          <ac:grpSpMkLst>
            <pc:docMk/>
            <pc:sldMk cId="2338971992" sldId="263"/>
            <ac:grpSpMk id="2197" creationId="{409615A8-20DF-4425-81ED-C74069A51E45}"/>
          </ac:grpSpMkLst>
        </pc:grpChg>
        <pc:grpChg chg="add del">
          <ac:chgData name="Zheng, Kai" userId="ff92db01-5424-42d7-943c-38fd9dea1128" providerId="ADAL" clId="{EF0F6288-136B-44D8-A65A-79BBCF9A94E1}" dt="2021-07-10T20:07:32.346" v="432" actId="26606"/>
          <ac:grpSpMkLst>
            <pc:docMk/>
            <pc:sldMk cId="2338971992" sldId="263"/>
            <ac:grpSpMk id="2210" creationId="{282AD24E-D7D7-4DF8-8861-3FAB9A97E5A5}"/>
          </ac:grpSpMkLst>
        </pc:grpChg>
        <pc:grpChg chg="add del">
          <ac:chgData name="Zheng, Kai" userId="ff92db01-5424-42d7-943c-38fd9dea1128" providerId="ADAL" clId="{EF0F6288-136B-44D8-A65A-79BBCF9A94E1}" dt="2021-07-10T20:08:31.724" v="439" actId="26606"/>
          <ac:grpSpMkLst>
            <pc:docMk/>
            <pc:sldMk cId="2338971992" sldId="263"/>
            <ac:grpSpMk id="2237" creationId="{A88B63D1-EC4A-4B2D-B3B9-1C9B0A324896}"/>
          </ac:grpSpMkLst>
        </pc:grpChg>
        <pc:grpChg chg="add del">
          <ac:chgData name="Zheng, Kai" userId="ff92db01-5424-42d7-943c-38fd9dea1128" providerId="ADAL" clId="{EF0F6288-136B-44D8-A65A-79BBCF9A94E1}" dt="2021-07-10T20:08:31.724" v="439" actId="26606"/>
          <ac:grpSpMkLst>
            <pc:docMk/>
            <pc:sldMk cId="2338971992" sldId="263"/>
            <ac:grpSpMk id="2240" creationId="{5326AEFA-DAC4-4126-933D-90F30D236625}"/>
          </ac:grpSpMkLst>
        </pc:grpChg>
        <pc:graphicFrameChg chg="add del">
          <ac:chgData name="Zheng, Kai" userId="ff92db01-5424-42d7-943c-38fd9dea1128" providerId="ADAL" clId="{EF0F6288-136B-44D8-A65A-79BBCF9A94E1}" dt="2021-07-10T20:07:14.885" v="425" actId="26606"/>
          <ac:graphicFrameMkLst>
            <pc:docMk/>
            <pc:sldMk cId="2338971992" sldId="263"/>
            <ac:graphicFrameMk id="2172" creationId="{722C5021-2722-481B-94D9-0621BF2BCF6B}"/>
          </ac:graphicFrameMkLst>
        </pc:graphicFrameChg>
        <pc:graphicFrameChg chg="add del">
          <ac:chgData name="Zheng, Kai" userId="ff92db01-5424-42d7-943c-38fd9dea1128" providerId="ADAL" clId="{EF0F6288-136B-44D8-A65A-79BBCF9A94E1}" dt="2021-07-10T20:07:20.495" v="427" actId="26606"/>
          <ac:graphicFrameMkLst>
            <pc:docMk/>
            <pc:sldMk cId="2338971992" sldId="263"/>
            <ac:graphicFrameMk id="2201" creationId="{84F8D48A-AF13-427E-9EF4-CC40F34454B5}"/>
          </ac:graphicFrameMkLst>
        </pc:graphicFrameChg>
        <pc:picChg chg="add mod ord">
          <ac:chgData name="Zheng, Kai" userId="ff92db01-5424-42d7-943c-38fd9dea1128" providerId="ADAL" clId="{EF0F6288-136B-44D8-A65A-79BBCF9A94E1}" dt="2021-07-10T20:10:43.566" v="498" actId="26606"/>
          <ac:picMkLst>
            <pc:docMk/>
            <pc:sldMk cId="2338971992" sldId="263"/>
            <ac:picMk id="2050" creationId="{AFC68755-6323-4D98-B9FE-0AC579A5F588}"/>
          </ac:picMkLst>
        </pc:picChg>
        <pc:picChg chg="add del mod ord">
          <ac:chgData name="Zheng, Kai" userId="ff92db01-5424-42d7-943c-38fd9dea1128" providerId="ADAL" clId="{EF0F6288-136B-44D8-A65A-79BBCF9A94E1}" dt="2021-07-10T20:10:30.381" v="493" actId="478"/>
          <ac:picMkLst>
            <pc:docMk/>
            <pc:sldMk cId="2338971992" sldId="263"/>
            <ac:picMk id="2053" creationId="{1E3916B0-2EFC-44F7-AF2C-AEFE21953CD4}"/>
          </ac:picMkLst>
        </pc:picChg>
      </pc:sldChg>
      <pc:sldChg chg="addSp delSp modSp new mod setBg setClrOvrMap">
        <pc:chgData name="Zheng, Kai" userId="ff92db01-5424-42d7-943c-38fd9dea1128" providerId="ADAL" clId="{EF0F6288-136B-44D8-A65A-79BBCF9A94E1}" dt="2021-07-10T20:17:34.487" v="603" actId="20577"/>
        <pc:sldMkLst>
          <pc:docMk/>
          <pc:sldMk cId="3652331476" sldId="264"/>
        </pc:sldMkLst>
        <pc:spChg chg="mod">
          <ac:chgData name="Zheng, Kai" userId="ff92db01-5424-42d7-943c-38fd9dea1128" providerId="ADAL" clId="{EF0F6288-136B-44D8-A65A-79BBCF9A94E1}" dt="2021-07-10T20:17:34.487" v="603" actId="20577"/>
          <ac:spMkLst>
            <pc:docMk/>
            <pc:sldMk cId="3652331476" sldId="264"/>
            <ac:spMk id="2" creationId="{68DDE599-0254-42C9-8579-5C8578C0AC2A}"/>
          </ac:spMkLst>
        </pc:spChg>
        <pc:spChg chg="del">
          <ac:chgData name="Zheng, Kai" userId="ff92db01-5424-42d7-943c-38fd9dea1128" providerId="ADAL" clId="{EF0F6288-136B-44D8-A65A-79BBCF9A94E1}" dt="2021-07-10T20:12:11.703" v="517"/>
          <ac:spMkLst>
            <pc:docMk/>
            <pc:sldMk cId="3652331476" sldId="264"/>
            <ac:spMk id="3" creationId="{D6352FC1-2281-4C16-BA91-3E86897731D4}"/>
          </ac:spMkLst>
        </pc:spChg>
        <pc:spChg chg="add mod">
          <ac:chgData name="Zheng, Kai" userId="ff92db01-5424-42d7-943c-38fd9dea1128" providerId="ADAL" clId="{EF0F6288-136B-44D8-A65A-79BBCF9A94E1}" dt="2021-07-10T20:17:12.627" v="598" actId="207"/>
          <ac:spMkLst>
            <pc:docMk/>
            <pc:sldMk cId="3652331476" sldId="264"/>
            <ac:spMk id="4" creationId="{9A2B4B98-996F-4BAA-9760-8496F013FFE5}"/>
          </ac:spMkLst>
        </pc:spChg>
        <pc:spChg chg="add del">
          <ac:chgData name="Zheng, Kai" userId="ff92db01-5424-42d7-943c-38fd9dea1128" providerId="ADAL" clId="{EF0F6288-136B-44D8-A65A-79BBCF9A94E1}" dt="2021-07-10T20:12:32.732" v="519" actId="26606"/>
          <ac:spMkLst>
            <pc:docMk/>
            <pc:sldMk cId="3652331476" sldId="264"/>
            <ac:spMk id="9" creationId="{29831267-5CAE-41B8-A1CC-66FE1628A6A7}"/>
          </ac:spMkLst>
        </pc:spChg>
        <pc:spChg chg="add del">
          <ac:chgData name="Zheng, Kai" userId="ff92db01-5424-42d7-943c-38fd9dea1128" providerId="ADAL" clId="{EF0F6288-136B-44D8-A65A-79BBCF9A94E1}" dt="2021-07-10T20:13:12.230" v="534" actId="26606"/>
          <ac:spMkLst>
            <pc:docMk/>
            <pc:sldMk cId="3652331476" sldId="264"/>
            <ac:spMk id="13" creationId="{73567C09-8B4D-49A6-A711-C44C5807D8DD}"/>
          </ac:spMkLst>
        </pc:spChg>
        <pc:spChg chg="add del">
          <ac:chgData name="Zheng, Kai" userId="ff92db01-5424-42d7-943c-38fd9dea1128" providerId="ADAL" clId="{EF0F6288-136B-44D8-A65A-79BBCF9A94E1}" dt="2021-07-10T20:13:12.230" v="534" actId="26606"/>
          <ac:spMkLst>
            <pc:docMk/>
            <pc:sldMk cId="3652331476" sldId="264"/>
            <ac:spMk id="39" creationId="{90F08744-9D7B-4693-B8D6-2A5210AE96F6}"/>
          </ac:spMkLst>
        </pc:spChg>
        <pc:spChg chg="add del">
          <ac:chgData name="Zheng, Kai" userId="ff92db01-5424-42d7-943c-38fd9dea1128" providerId="ADAL" clId="{EF0F6288-136B-44D8-A65A-79BBCF9A94E1}" dt="2021-07-10T20:13:12.230" v="534" actId="26606"/>
          <ac:spMkLst>
            <pc:docMk/>
            <pc:sldMk cId="3652331476" sldId="264"/>
            <ac:spMk id="40" creationId="{5B2E630F-F386-44FA-B1A1-C10A9BF4346C}"/>
          </ac:spMkLst>
        </pc:spChg>
        <pc:spChg chg="add del">
          <ac:chgData name="Zheng, Kai" userId="ff92db01-5424-42d7-943c-38fd9dea1128" providerId="ADAL" clId="{EF0F6288-136B-44D8-A65A-79BBCF9A94E1}" dt="2021-07-10T20:13:12.213" v="533" actId="26606"/>
          <ac:spMkLst>
            <pc:docMk/>
            <pc:sldMk cId="3652331476" sldId="264"/>
            <ac:spMk id="45" creationId="{29831267-5CAE-41B8-A1CC-66FE1628A6A7}"/>
          </ac:spMkLst>
        </pc:spChg>
        <pc:spChg chg="add del">
          <ac:chgData name="Zheng, Kai" userId="ff92db01-5424-42d7-943c-38fd9dea1128" providerId="ADAL" clId="{EF0F6288-136B-44D8-A65A-79BBCF9A94E1}" dt="2021-07-10T20:13:27.784" v="538" actId="26606"/>
          <ac:spMkLst>
            <pc:docMk/>
            <pc:sldMk cId="3652331476" sldId="264"/>
            <ac:spMk id="75" creationId="{D75627FE-0AC5-4349-AC08-45A58BEC9B8C}"/>
          </ac:spMkLst>
        </pc:spChg>
        <pc:spChg chg="add del">
          <ac:chgData name="Zheng, Kai" userId="ff92db01-5424-42d7-943c-38fd9dea1128" providerId="ADAL" clId="{EF0F6288-136B-44D8-A65A-79BBCF9A94E1}" dt="2021-07-10T20:13:27.784" v="538" actId="26606"/>
          <ac:spMkLst>
            <pc:docMk/>
            <pc:sldMk cId="3652331476" sldId="264"/>
            <ac:spMk id="77" creationId="{BC2574CF-1D35-4994-87BD-5A3378E1AB34}"/>
          </ac:spMkLst>
        </pc:spChg>
        <pc:spChg chg="add">
          <ac:chgData name="Zheng, Kai" userId="ff92db01-5424-42d7-943c-38fd9dea1128" providerId="ADAL" clId="{EF0F6288-136B-44D8-A65A-79BBCF9A94E1}" dt="2021-07-10T20:13:27.784" v="538" actId="26606"/>
          <ac:spMkLst>
            <pc:docMk/>
            <pc:sldMk cId="3652331476" sldId="264"/>
            <ac:spMk id="82" creationId="{29831267-5CAE-41B8-A1CC-66FE1628A6A7}"/>
          </ac:spMkLst>
        </pc:spChg>
        <pc:grpChg chg="add del">
          <ac:chgData name="Zheng, Kai" userId="ff92db01-5424-42d7-943c-38fd9dea1128" providerId="ADAL" clId="{EF0F6288-136B-44D8-A65A-79BBCF9A94E1}" dt="2021-07-10T20:12:32.732" v="519" actId="26606"/>
          <ac:grpSpMkLst>
            <pc:docMk/>
            <pc:sldMk cId="3652331476" sldId="264"/>
            <ac:grpSpMk id="11" creationId="{379EE808-85F9-455B-B8F9-FBE90075FBB5}"/>
          </ac:grpSpMkLst>
        </pc:grpChg>
        <pc:grpChg chg="add del">
          <ac:chgData name="Zheng, Kai" userId="ff92db01-5424-42d7-943c-38fd9dea1128" providerId="ADAL" clId="{EF0F6288-136B-44D8-A65A-79BBCF9A94E1}" dt="2021-07-10T20:12:32.732" v="519" actId="26606"/>
          <ac:grpSpMkLst>
            <pc:docMk/>
            <pc:sldMk cId="3652331476" sldId="264"/>
            <ac:grpSpMk id="34" creationId="{F8D580F2-1EDA-4B5F-98EB-EF8F18E9B7CF}"/>
          </ac:grpSpMkLst>
        </pc:grpChg>
        <pc:grpChg chg="add del">
          <ac:chgData name="Zheng, Kai" userId="ff92db01-5424-42d7-943c-38fd9dea1128" providerId="ADAL" clId="{EF0F6288-136B-44D8-A65A-79BBCF9A94E1}" dt="2021-07-10T20:13:12.213" v="533" actId="26606"/>
          <ac:grpSpMkLst>
            <pc:docMk/>
            <pc:sldMk cId="3652331476" sldId="264"/>
            <ac:grpSpMk id="47" creationId="{379EE808-85F9-455B-B8F9-FBE90075FBB5}"/>
          </ac:grpSpMkLst>
        </pc:grpChg>
        <pc:grpChg chg="add del">
          <ac:chgData name="Zheng, Kai" userId="ff92db01-5424-42d7-943c-38fd9dea1128" providerId="ADAL" clId="{EF0F6288-136B-44D8-A65A-79BBCF9A94E1}" dt="2021-07-10T20:13:12.213" v="533" actId="26606"/>
          <ac:grpSpMkLst>
            <pc:docMk/>
            <pc:sldMk cId="3652331476" sldId="264"/>
            <ac:grpSpMk id="70" creationId="{F8D580F2-1EDA-4B5F-98EB-EF8F18E9B7CF}"/>
          </ac:grpSpMkLst>
        </pc:grpChg>
        <pc:grpChg chg="add del">
          <ac:chgData name="Zheng, Kai" userId="ff92db01-5424-42d7-943c-38fd9dea1128" providerId="ADAL" clId="{EF0F6288-136B-44D8-A65A-79BBCF9A94E1}" dt="2021-07-10T20:13:27.784" v="538" actId="26606"/>
          <ac:grpSpMkLst>
            <pc:docMk/>
            <pc:sldMk cId="3652331476" sldId="264"/>
            <ac:grpSpMk id="76" creationId="{F87AAF7B-2090-475D-9C3E-FDC03DD87A88}"/>
          </ac:grpSpMkLst>
        </pc:grpChg>
        <pc:grpChg chg="add">
          <ac:chgData name="Zheng, Kai" userId="ff92db01-5424-42d7-943c-38fd9dea1128" providerId="ADAL" clId="{EF0F6288-136B-44D8-A65A-79BBCF9A94E1}" dt="2021-07-10T20:13:27.784" v="538" actId="26606"/>
          <ac:grpSpMkLst>
            <pc:docMk/>
            <pc:sldMk cId="3652331476" sldId="264"/>
            <ac:grpSpMk id="84" creationId="{379EE808-85F9-455B-B8F9-FBE90075FBB5}"/>
          </ac:grpSpMkLst>
        </pc:grpChg>
        <pc:grpChg chg="add">
          <ac:chgData name="Zheng, Kai" userId="ff92db01-5424-42d7-943c-38fd9dea1128" providerId="ADAL" clId="{EF0F6288-136B-44D8-A65A-79BBCF9A94E1}" dt="2021-07-10T20:13:27.784" v="538" actId="26606"/>
          <ac:grpSpMkLst>
            <pc:docMk/>
            <pc:sldMk cId="3652331476" sldId="264"/>
            <ac:grpSpMk id="107" creationId="{F8D580F2-1EDA-4B5F-98EB-EF8F18E9B7CF}"/>
          </ac:grpSpMkLst>
        </pc:grpChg>
        <pc:cxnChg chg="add del">
          <ac:chgData name="Zheng, Kai" userId="ff92db01-5424-42d7-943c-38fd9dea1128" providerId="ADAL" clId="{EF0F6288-136B-44D8-A65A-79BBCF9A94E1}" dt="2021-07-10T20:13:27.784" v="538" actId="26606"/>
          <ac:cxnSpMkLst>
            <pc:docMk/>
            <pc:sldMk cId="3652331476" sldId="264"/>
            <ac:cxnSpMk id="72" creationId="{68B6AB33-DFE6-4FE4-94FE-C9E25424AD16}"/>
          </ac:cxnSpMkLst>
        </pc:cxnChg>
      </pc:sldChg>
      <pc:sldChg chg="addSp delSp modSp new mod setBg">
        <pc:chgData name="Zheng, Kai" userId="ff92db01-5424-42d7-943c-38fd9dea1128" providerId="ADAL" clId="{EF0F6288-136B-44D8-A65A-79BBCF9A94E1}" dt="2021-07-10T20:19:26.831" v="627" actId="113"/>
        <pc:sldMkLst>
          <pc:docMk/>
          <pc:sldMk cId="3717860896" sldId="265"/>
        </pc:sldMkLst>
        <pc:spChg chg="mod">
          <ac:chgData name="Zheng, Kai" userId="ff92db01-5424-42d7-943c-38fd9dea1128" providerId="ADAL" clId="{EF0F6288-136B-44D8-A65A-79BBCF9A94E1}" dt="2021-07-10T20:19:26.831" v="627" actId="113"/>
          <ac:spMkLst>
            <pc:docMk/>
            <pc:sldMk cId="3717860896" sldId="265"/>
            <ac:spMk id="2" creationId="{54F157C8-14DD-4AF0-B88D-7B10B0402302}"/>
          </ac:spMkLst>
        </pc:spChg>
        <pc:spChg chg="del">
          <ac:chgData name="Zheng, Kai" userId="ff92db01-5424-42d7-943c-38fd9dea1128" providerId="ADAL" clId="{EF0F6288-136B-44D8-A65A-79BBCF9A94E1}" dt="2021-07-10T20:17:58.406" v="605"/>
          <ac:spMkLst>
            <pc:docMk/>
            <pc:sldMk cId="3717860896" sldId="265"/>
            <ac:spMk id="3" creationId="{D7499914-8FFA-4CCC-A48F-1DA43643CF1A}"/>
          </ac:spMkLst>
        </pc:spChg>
        <pc:spChg chg="add mod">
          <ac:chgData name="Zheng, Kai" userId="ff92db01-5424-42d7-943c-38fd9dea1128" providerId="ADAL" clId="{EF0F6288-136B-44D8-A65A-79BBCF9A94E1}" dt="2021-07-10T20:19:20.599" v="626" actId="207"/>
          <ac:spMkLst>
            <pc:docMk/>
            <pc:sldMk cId="3717860896" sldId="265"/>
            <ac:spMk id="4" creationId="{FE741701-7A8A-4E38-A02A-CADBE66521D4}"/>
          </ac:spMkLst>
        </pc:spChg>
        <pc:spChg chg="add">
          <ac:chgData name="Zheng, Kai" userId="ff92db01-5424-42d7-943c-38fd9dea1128" providerId="ADAL" clId="{EF0F6288-136B-44D8-A65A-79BBCF9A94E1}" dt="2021-07-10T20:18:07.104" v="606" actId="26606"/>
          <ac:spMkLst>
            <pc:docMk/>
            <pc:sldMk cId="3717860896" sldId="265"/>
            <ac:spMk id="9" creationId="{E2366EBA-92FD-44AE-87A9-25E5135EB2C9}"/>
          </ac:spMkLst>
        </pc:spChg>
        <pc:spChg chg="add">
          <ac:chgData name="Zheng, Kai" userId="ff92db01-5424-42d7-943c-38fd9dea1128" providerId="ADAL" clId="{EF0F6288-136B-44D8-A65A-79BBCF9A94E1}" dt="2021-07-10T20:18:07.104" v="606" actId="26606"/>
          <ac:spMkLst>
            <pc:docMk/>
            <pc:sldMk cId="3717860896" sldId="265"/>
            <ac:spMk id="34" creationId="{7C462C46-EFB7-4580-9921-DFC346FCC3C2}"/>
          </ac:spMkLst>
        </pc:spChg>
        <pc:spChg chg="add">
          <ac:chgData name="Zheng, Kai" userId="ff92db01-5424-42d7-943c-38fd9dea1128" providerId="ADAL" clId="{EF0F6288-136B-44D8-A65A-79BBCF9A94E1}" dt="2021-07-10T20:18:07.104" v="606" actId="26606"/>
          <ac:spMkLst>
            <pc:docMk/>
            <pc:sldMk cId="3717860896" sldId="265"/>
            <ac:spMk id="36" creationId="{B8B918B4-AB10-4E3A-916E-A9625586EA47}"/>
          </ac:spMkLst>
        </pc:spChg>
        <pc:grpChg chg="add">
          <ac:chgData name="Zheng, Kai" userId="ff92db01-5424-42d7-943c-38fd9dea1128" providerId="ADAL" clId="{EF0F6288-136B-44D8-A65A-79BBCF9A94E1}" dt="2021-07-10T20:18:07.104" v="606" actId="26606"/>
          <ac:grpSpMkLst>
            <pc:docMk/>
            <pc:sldMk cId="3717860896" sldId="265"/>
            <ac:grpSpMk id="11" creationId="{B437F5FC-01F7-4EB4-81E7-C27D917E9554}"/>
          </ac:grpSpMkLst>
        </pc:grpChg>
      </pc:sldChg>
      <pc:sldChg chg="addSp modSp new mod setBg">
        <pc:chgData name="Zheng, Kai" userId="ff92db01-5424-42d7-943c-38fd9dea1128" providerId="ADAL" clId="{EF0F6288-136B-44D8-A65A-79BBCF9A94E1}" dt="2021-07-12T00:40:21.579" v="932" actId="207"/>
        <pc:sldMkLst>
          <pc:docMk/>
          <pc:sldMk cId="1546332603" sldId="266"/>
        </pc:sldMkLst>
        <pc:spChg chg="mod">
          <ac:chgData name="Zheng, Kai" userId="ff92db01-5424-42d7-943c-38fd9dea1128" providerId="ADAL" clId="{EF0F6288-136B-44D8-A65A-79BBCF9A94E1}" dt="2021-07-10T20:21:15.004" v="672" actId="26606"/>
          <ac:spMkLst>
            <pc:docMk/>
            <pc:sldMk cId="1546332603" sldId="266"/>
            <ac:spMk id="2" creationId="{FE946E79-3898-4A53-A89A-3A0E172D83EF}"/>
          </ac:spMkLst>
        </pc:spChg>
        <pc:spChg chg="mod">
          <ac:chgData name="Zheng, Kai" userId="ff92db01-5424-42d7-943c-38fd9dea1128" providerId="ADAL" clId="{EF0F6288-136B-44D8-A65A-79BBCF9A94E1}" dt="2021-07-12T00:40:21.579" v="932" actId="207"/>
          <ac:spMkLst>
            <pc:docMk/>
            <pc:sldMk cId="1546332603" sldId="266"/>
            <ac:spMk id="3" creationId="{8B75E9FD-E2B7-4733-9D70-99817E4BA249}"/>
          </ac:spMkLst>
        </pc:spChg>
        <pc:spChg chg="add">
          <ac:chgData name="Zheng, Kai" userId="ff92db01-5424-42d7-943c-38fd9dea1128" providerId="ADAL" clId="{EF0F6288-136B-44D8-A65A-79BBCF9A94E1}" dt="2021-07-10T20:21:15.004" v="672" actId="26606"/>
          <ac:spMkLst>
            <pc:docMk/>
            <pc:sldMk cId="1546332603" sldId="266"/>
            <ac:spMk id="34" creationId="{6BDBA639-2A71-4A60-A71A-FF1836F546CE}"/>
          </ac:spMkLst>
        </pc:spChg>
        <pc:spChg chg="add">
          <ac:chgData name="Zheng, Kai" userId="ff92db01-5424-42d7-943c-38fd9dea1128" providerId="ADAL" clId="{EF0F6288-136B-44D8-A65A-79BBCF9A94E1}" dt="2021-07-10T20:21:15.004" v="672" actId="26606"/>
          <ac:spMkLst>
            <pc:docMk/>
            <pc:sldMk cId="1546332603" sldId="266"/>
            <ac:spMk id="57" creationId="{D9C506D7-84CB-4057-A44A-465313E78538}"/>
          </ac:spMkLst>
        </pc:spChg>
        <pc:spChg chg="add">
          <ac:chgData name="Zheng, Kai" userId="ff92db01-5424-42d7-943c-38fd9dea1128" providerId="ADAL" clId="{EF0F6288-136B-44D8-A65A-79BBCF9A94E1}" dt="2021-07-10T20:21:15.004" v="672" actId="26606"/>
          <ac:spMkLst>
            <pc:docMk/>
            <pc:sldMk cId="1546332603" sldId="266"/>
            <ac:spMk id="59" creationId="{7842FC68-61FD-4700-8A22-BB8B071884DB}"/>
          </ac:spMkLst>
        </pc:spChg>
        <pc:grpChg chg="add">
          <ac:chgData name="Zheng, Kai" userId="ff92db01-5424-42d7-943c-38fd9dea1128" providerId="ADAL" clId="{EF0F6288-136B-44D8-A65A-79BBCF9A94E1}" dt="2021-07-10T20:21:15.004" v="672" actId="26606"/>
          <ac:grpSpMkLst>
            <pc:docMk/>
            <pc:sldMk cId="1546332603" sldId="266"/>
            <ac:grpSpMk id="8" creationId="{84DB7353-7D7A-431B-A5B6-A3845E6F2BB2}"/>
          </ac:grpSpMkLst>
        </pc:grpChg>
        <pc:grpChg chg="add">
          <ac:chgData name="Zheng, Kai" userId="ff92db01-5424-42d7-943c-38fd9dea1128" providerId="ADAL" clId="{EF0F6288-136B-44D8-A65A-79BBCF9A94E1}" dt="2021-07-10T20:21:15.004" v="672" actId="26606"/>
          <ac:grpSpMkLst>
            <pc:docMk/>
            <pc:sldMk cId="1546332603" sldId="266"/>
            <ac:grpSpMk id="29" creationId="{1B24766B-81CA-44C7-BF11-77A12BA42411}"/>
          </ac:grpSpMkLst>
        </pc:grpChg>
        <pc:grpChg chg="add">
          <ac:chgData name="Zheng, Kai" userId="ff92db01-5424-42d7-943c-38fd9dea1128" providerId="ADAL" clId="{EF0F6288-136B-44D8-A65A-79BBCF9A94E1}" dt="2021-07-10T20:21:15.004" v="672" actId="26606"/>
          <ac:grpSpMkLst>
            <pc:docMk/>
            <pc:sldMk cId="1546332603" sldId="266"/>
            <ac:grpSpMk id="36" creationId="{5E208A8B-5EBD-4532-BE72-26414FA7CFF6}"/>
          </ac:grpSpMkLst>
        </pc:grpChg>
      </pc:sldChg>
      <pc:sldChg chg="addSp delSp modSp new mod setBg">
        <pc:chgData name="Zheng, Kai" userId="ff92db01-5424-42d7-943c-38fd9dea1128" providerId="ADAL" clId="{EF0F6288-136B-44D8-A65A-79BBCF9A94E1}" dt="2021-07-12T00:39:58.416" v="931" actId="14100"/>
        <pc:sldMkLst>
          <pc:docMk/>
          <pc:sldMk cId="1160983586" sldId="267"/>
        </pc:sldMkLst>
        <pc:spChg chg="mod">
          <ac:chgData name="Zheng, Kai" userId="ff92db01-5424-42d7-943c-38fd9dea1128" providerId="ADAL" clId="{EF0F6288-136B-44D8-A65A-79BBCF9A94E1}" dt="2021-07-12T00:37:47.674" v="734" actId="26606"/>
          <ac:spMkLst>
            <pc:docMk/>
            <pc:sldMk cId="1160983586" sldId="267"/>
            <ac:spMk id="2" creationId="{B0DB3645-04D5-4527-A5ED-04290FCD2F95}"/>
          </ac:spMkLst>
        </pc:spChg>
        <pc:spChg chg="del">
          <ac:chgData name="Zheng, Kai" userId="ff92db01-5424-42d7-943c-38fd9dea1128" providerId="ADAL" clId="{EF0F6288-136B-44D8-A65A-79BBCF9A94E1}" dt="2021-07-12T00:36:31.348" v="724"/>
          <ac:spMkLst>
            <pc:docMk/>
            <pc:sldMk cId="1160983586" sldId="267"/>
            <ac:spMk id="3" creationId="{B8130790-E4AF-4666-B27A-BEAE83472CAC}"/>
          </ac:spMkLst>
        </pc:spChg>
        <pc:spChg chg="add del">
          <ac:chgData name="Zheng, Kai" userId="ff92db01-5424-42d7-943c-38fd9dea1128" providerId="ADAL" clId="{EF0F6288-136B-44D8-A65A-79BBCF9A94E1}" dt="2021-07-12T00:37:40.086" v="729" actId="26606"/>
          <ac:spMkLst>
            <pc:docMk/>
            <pc:sldMk cId="1160983586" sldId="267"/>
            <ac:spMk id="73" creationId="{0832D667-7B42-44D2-B938-940442D200D9}"/>
          </ac:spMkLst>
        </pc:spChg>
        <pc:spChg chg="add del">
          <ac:chgData name="Zheng, Kai" userId="ff92db01-5424-42d7-943c-38fd9dea1128" providerId="ADAL" clId="{EF0F6288-136B-44D8-A65A-79BBCF9A94E1}" dt="2021-07-12T00:37:47.660" v="733" actId="26606"/>
          <ac:spMkLst>
            <pc:docMk/>
            <pc:sldMk cId="1160983586" sldId="267"/>
            <ac:spMk id="97" creationId="{D1288C1B-55AF-4CD6-BFB0-9E820E1BF046}"/>
          </ac:spMkLst>
        </pc:spChg>
        <pc:spChg chg="add del">
          <ac:chgData name="Zheng, Kai" userId="ff92db01-5424-42d7-943c-38fd9dea1128" providerId="ADAL" clId="{EF0F6288-136B-44D8-A65A-79BBCF9A94E1}" dt="2021-07-12T00:37:40.086" v="729" actId="26606"/>
          <ac:spMkLst>
            <pc:docMk/>
            <pc:sldMk cId="1160983586" sldId="267"/>
            <ac:spMk id="103" creationId="{F9FDAB2F-F5B5-425E-BA86-B1EFA06516EF}"/>
          </ac:spMkLst>
        </pc:spChg>
        <pc:spChg chg="add del">
          <ac:chgData name="Zheng, Kai" userId="ff92db01-5424-42d7-943c-38fd9dea1128" providerId="ADAL" clId="{EF0F6288-136B-44D8-A65A-79BBCF9A94E1}" dt="2021-07-12T00:37:47.660" v="733" actId="26606"/>
          <ac:spMkLst>
            <pc:docMk/>
            <pc:sldMk cId="1160983586" sldId="267"/>
            <ac:spMk id="124" creationId="{0195E3E2-6F58-4A15-85CC-E68101C5001F}"/>
          </ac:spMkLst>
        </pc:spChg>
        <pc:spChg chg="add del">
          <ac:chgData name="Zheng, Kai" userId="ff92db01-5424-42d7-943c-38fd9dea1128" providerId="ADAL" clId="{EF0F6288-136B-44D8-A65A-79BBCF9A94E1}" dt="2021-07-12T00:37:40.086" v="729" actId="26606"/>
          <ac:spMkLst>
            <pc:docMk/>
            <pc:sldMk cId="1160983586" sldId="267"/>
            <ac:spMk id="1030" creationId="{12102EFA-0623-4258-8C4F-50C4A75BF864}"/>
          </ac:spMkLst>
        </pc:spChg>
        <pc:spChg chg="add del">
          <ac:chgData name="Zheng, Kai" userId="ff92db01-5424-42d7-943c-38fd9dea1128" providerId="ADAL" clId="{EF0F6288-136B-44D8-A65A-79BBCF9A94E1}" dt="2021-07-12T00:37:45.763" v="731" actId="26606"/>
          <ac:spMkLst>
            <pc:docMk/>
            <pc:sldMk cId="1160983586" sldId="267"/>
            <ac:spMk id="1032" creationId="{F907EFF9-6499-4256-942A-8EF588EC0DB0}"/>
          </ac:spMkLst>
        </pc:spChg>
        <pc:spChg chg="add del">
          <ac:chgData name="Zheng, Kai" userId="ff92db01-5424-42d7-943c-38fd9dea1128" providerId="ADAL" clId="{EF0F6288-136B-44D8-A65A-79BBCF9A94E1}" dt="2021-07-12T00:37:45.763" v="731" actId="26606"/>
          <ac:spMkLst>
            <pc:docMk/>
            <pc:sldMk cId="1160983586" sldId="267"/>
            <ac:spMk id="1059" creationId="{09A1192B-5B33-42EA-96C8-A726F01DA85C}"/>
          </ac:spMkLst>
        </pc:spChg>
        <pc:spChg chg="add">
          <ac:chgData name="Zheng, Kai" userId="ff92db01-5424-42d7-943c-38fd9dea1128" providerId="ADAL" clId="{EF0F6288-136B-44D8-A65A-79BBCF9A94E1}" dt="2021-07-12T00:37:47.674" v="734" actId="26606"/>
          <ac:spMkLst>
            <pc:docMk/>
            <pc:sldMk cId="1160983586" sldId="267"/>
            <ac:spMk id="1065" creationId="{0832D667-7B42-44D2-B938-940442D200D9}"/>
          </ac:spMkLst>
        </pc:spChg>
        <pc:spChg chg="add">
          <ac:chgData name="Zheng, Kai" userId="ff92db01-5424-42d7-943c-38fd9dea1128" providerId="ADAL" clId="{EF0F6288-136B-44D8-A65A-79BBCF9A94E1}" dt="2021-07-12T00:37:47.674" v="734" actId="26606"/>
          <ac:spMkLst>
            <pc:docMk/>
            <pc:sldMk cId="1160983586" sldId="267"/>
            <ac:spMk id="1072" creationId="{F9FDAB2F-F5B5-425E-BA86-B1EFA06516EF}"/>
          </ac:spMkLst>
        </pc:spChg>
        <pc:spChg chg="add mod">
          <ac:chgData name="Zheng, Kai" userId="ff92db01-5424-42d7-943c-38fd9dea1128" providerId="ADAL" clId="{EF0F6288-136B-44D8-A65A-79BBCF9A94E1}" dt="2021-07-12T00:39:45.579" v="930" actId="20577"/>
          <ac:spMkLst>
            <pc:docMk/>
            <pc:sldMk cId="1160983586" sldId="267"/>
            <ac:spMk id="1073" creationId="{12102EFA-0623-4258-8C4F-50C4A75BF864}"/>
          </ac:spMkLst>
        </pc:spChg>
        <pc:grpChg chg="add del">
          <ac:chgData name="Zheng, Kai" userId="ff92db01-5424-42d7-943c-38fd9dea1128" providerId="ADAL" clId="{EF0F6288-136B-44D8-A65A-79BBCF9A94E1}" dt="2021-07-12T00:37:47.660" v="733" actId="26606"/>
          <ac:grpSpMkLst>
            <pc:docMk/>
            <pc:sldMk cId="1160983586" sldId="267"/>
            <ac:grpSpMk id="71" creationId="{9A517D76-CE12-47A5-BD95-9A8F05070B27}"/>
          </ac:grpSpMkLst>
        </pc:grpChg>
        <pc:grpChg chg="add del">
          <ac:chgData name="Zheng, Kai" userId="ff92db01-5424-42d7-943c-38fd9dea1128" providerId="ADAL" clId="{EF0F6288-136B-44D8-A65A-79BBCF9A94E1}" dt="2021-07-12T00:37:40.086" v="729" actId="26606"/>
          <ac:grpSpMkLst>
            <pc:docMk/>
            <pc:sldMk cId="1160983586" sldId="267"/>
            <ac:grpSpMk id="75" creationId="{703B2A94-9629-4559-A8EE-FA35875C9671}"/>
          </ac:grpSpMkLst>
        </pc:grpChg>
        <pc:grpChg chg="add del">
          <ac:chgData name="Zheng, Kai" userId="ff92db01-5424-42d7-943c-38fd9dea1128" providerId="ADAL" clId="{EF0F6288-136B-44D8-A65A-79BBCF9A94E1}" dt="2021-07-12T00:37:47.660" v="733" actId="26606"/>
          <ac:grpSpMkLst>
            <pc:docMk/>
            <pc:sldMk cId="1160983586" sldId="267"/>
            <ac:grpSpMk id="92" creationId="{445D6626-A6F2-4475-922C-BE42D3365F27}"/>
          </ac:grpSpMkLst>
        </pc:grpChg>
        <pc:grpChg chg="add del">
          <ac:chgData name="Zheng, Kai" userId="ff92db01-5424-42d7-943c-38fd9dea1128" providerId="ADAL" clId="{EF0F6288-136B-44D8-A65A-79BBCF9A94E1}" dt="2021-07-12T00:37:40.086" v="729" actId="26606"/>
          <ac:grpSpMkLst>
            <pc:docMk/>
            <pc:sldMk cId="1160983586" sldId="267"/>
            <ac:grpSpMk id="98" creationId="{D91281DB-C4BC-4696-B2A1-D269A352C4F8}"/>
          </ac:grpSpMkLst>
        </pc:grpChg>
        <pc:grpChg chg="add del">
          <ac:chgData name="Zheng, Kai" userId="ff92db01-5424-42d7-943c-38fd9dea1128" providerId="ADAL" clId="{EF0F6288-136B-44D8-A65A-79BBCF9A94E1}" dt="2021-07-12T00:37:47.660" v="733" actId="26606"/>
          <ac:grpSpMkLst>
            <pc:docMk/>
            <pc:sldMk cId="1160983586" sldId="267"/>
            <ac:grpSpMk id="99" creationId="{313AB1EF-6635-4E94-A028-26BC307309C0}"/>
          </ac:grpSpMkLst>
        </pc:grpChg>
        <pc:grpChg chg="add del">
          <ac:chgData name="Zheng, Kai" userId="ff92db01-5424-42d7-943c-38fd9dea1128" providerId="ADAL" clId="{EF0F6288-136B-44D8-A65A-79BBCF9A94E1}" dt="2021-07-12T00:37:47.660" v="733" actId="26606"/>
          <ac:grpSpMkLst>
            <pc:docMk/>
            <pc:sldMk cId="1160983586" sldId="267"/>
            <ac:grpSpMk id="120" creationId="{B46A0CA4-407C-425F-BD83-48CDE14E6B06}"/>
          </ac:grpSpMkLst>
        </pc:grpChg>
        <pc:grpChg chg="add del">
          <ac:chgData name="Zheng, Kai" userId="ff92db01-5424-42d7-943c-38fd9dea1128" providerId="ADAL" clId="{EF0F6288-136B-44D8-A65A-79BBCF9A94E1}" dt="2021-07-12T00:37:45.763" v="731" actId="26606"/>
          <ac:grpSpMkLst>
            <pc:docMk/>
            <pc:sldMk cId="1160983586" sldId="267"/>
            <ac:grpSpMk id="1033" creationId="{A4B9DC27-3A3E-402E-B634-0B0C67C11EEE}"/>
          </ac:grpSpMkLst>
        </pc:grpChg>
        <pc:grpChg chg="add del">
          <ac:chgData name="Zheng, Kai" userId="ff92db01-5424-42d7-943c-38fd9dea1128" providerId="ADAL" clId="{EF0F6288-136B-44D8-A65A-79BBCF9A94E1}" dt="2021-07-12T00:37:45.763" v="731" actId="26606"/>
          <ac:grpSpMkLst>
            <pc:docMk/>
            <pc:sldMk cId="1160983586" sldId="267"/>
            <ac:grpSpMk id="1055" creationId="{93560E74-7305-4B8C-A284-9067081D2DFF}"/>
          </ac:grpSpMkLst>
        </pc:grpChg>
        <pc:grpChg chg="add">
          <ac:chgData name="Zheng, Kai" userId="ff92db01-5424-42d7-943c-38fd9dea1128" providerId="ADAL" clId="{EF0F6288-136B-44D8-A65A-79BBCF9A94E1}" dt="2021-07-12T00:37:47.674" v="734" actId="26606"/>
          <ac:grpSpMkLst>
            <pc:docMk/>
            <pc:sldMk cId="1160983586" sldId="267"/>
            <ac:grpSpMk id="1066" creationId="{703B2A94-9629-4559-A8EE-FA35875C9671}"/>
          </ac:grpSpMkLst>
        </pc:grpChg>
        <pc:grpChg chg="add">
          <ac:chgData name="Zheng, Kai" userId="ff92db01-5424-42d7-943c-38fd9dea1128" providerId="ADAL" clId="{EF0F6288-136B-44D8-A65A-79BBCF9A94E1}" dt="2021-07-12T00:37:47.674" v="734" actId="26606"/>
          <ac:grpSpMkLst>
            <pc:docMk/>
            <pc:sldMk cId="1160983586" sldId="267"/>
            <ac:grpSpMk id="1068" creationId="{D91281DB-C4BC-4696-B2A1-D269A352C4F8}"/>
          </ac:grpSpMkLst>
        </pc:grpChg>
        <pc:picChg chg="add mod">
          <ac:chgData name="Zheng, Kai" userId="ff92db01-5424-42d7-943c-38fd9dea1128" providerId="ADAL" clId="{EF0F6288-136B-44D8-A65A-79BBCF9A94E1}" dt="2021-07-12T00:38:03.446" v="739" actId="1076"/>
          <ac:picMkLst>
            <pc:docMk/>
            <pc:sldMk cId="1160983586" sldId="267"/>
            <ac:picMk id="5" creationId="{D64CA569-D8F0-4A8A-B308-75F8486C2041}"/>
          </ac:picMkLst>
        </pc:picChg>
        <pc:picChg chg="add mod ord">
          <ac:chgData name="Zheng, Kai" userId="ff92db01-5424-42d7-943c-38fd9dea1128" providerId="ADAL" clId="{EF0F6288-136B-44D8-A65A-79BBCF9A94E1}" dt="2021-07-12T00:39:58.416" v="931" actId="14100"/>
          <ac:picMkLst>
            <pc:docMk/>
            <pc:sldMk cId="1160983586" sldId="267"/>
            <ac:picMk id="1026" creationId="{33662A43-8DF1-49D0-B45F-A1E13237D239}"/>
          </ac:picMkLst>
        </pc:picChg>
      </pc:sldChg>
      <pc:sldChg chg="addSp delSp modSp new del mod ord">
        <pc:chgData name="Zheng, Kai" userId="ff92db01-5424-42d7-943c-38fd9dea1128" providerId="ADAL" clId="{EF0F6288-136B-44D8-A65A-79BBCF9A94E1}" dt="2021-07-12T00:58:31.446" v="1687" actId="47"/>
        <pc:sldMkLst>
          <pc:docMk/>
          <pc:sldMk cId="1662240566" sldId="268"/>
        </pc:sldMkLst>
        <pc:spChg chg="del">
          <ac:chgData name="Zheng, Kai" userId="ff92db01-5424-42d7-943c-38fd9dea1128" providerId="ADAL" clId="{EF0F6288-136B-44D8-A65A-79BBCF9A94E1}" dt="2021-07-12T00:56:25.538" v="1626" actId="478"/>
          <ac:spMkLst>
            <pc:docMk/>
            <pc:sldMk cId="1662240566" sldId="268"/>
            <ac:spMk id="2" creationId="{768C921B-9399-4D8F-A701-A3B3FA74223E}"/>
          </ac:spMkLst>
        </pc:spChg>
        <pc:spChg chg="mod">
          <ac:chgData name="Zheng, Kai" userId="ff92db01-5424-42d7-943c-38fd9dea1128" providerId="ADAL" clId="{EF0F6288-136B-44D8-A65A-79BBCF9A94E1}" dt="2021-07-12T00:52:23.889" v="1598" actId="20577"/>
          <ac:spMkLst>
            <pc:docMk/>
            <pc:sldMk cId="1662240566" sldId="268"/>
            <ac:spMk id="3" creationId="{F693D6EC-CB93-4C36-B18F-188BC6055B53}"/>
          </ac:spMkLst>
        </pc:spChg>
        <pc:picChg chg="add mod">
          <ac:chgData name="Zheng, Kai" userId="ff92db01-5424-42d7-943c-38fd9dea1128" providerId="ADAL" clId="{EF0F6288-136B-44D8-A65A-79BBCF9A94E1}" dt="2021-07-12T00:56:29.152" v="1627" actId="1076"/>
          <ac:picMkLst>
            <pc:docMk/>
            <pc:sldMk cId="1662240566" sldId="268"/>
            <ac:picMk id="4" creationId="{361CE0F5-1C35-44AB-BB82-E6A2E64BDAB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2F76E-5931-4F96-8D3C-F840C6FD59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40261B-78FA-4F4B-A422-5A316BBA011A}">
      <dgm:prSet/>
      <dgm:spPr/>
      <dgm:t>
        <a:bodyPr/>
        <a:lstStyle/>
        <a:p>
          <a:r>
            <a:rPr lang="en-US" b="0" i="1" baseline="0" dirty="0"/>
            <a:t>Add the barcode scan &amp; NFC reading functionality to webpage applications.</a:t>
          </a:r>
          <a:endParaRPr lang="en-US" dirty="0"/>
        </a:p>
      </dgm:t>
    </dgm:pt>
    <dgm:pt modelId="{503D45E7-E05D-461B-AE2A-EB965BD73C17}" type="parTrans" cxnId="{C8B7B613-C3A3-4543-A6A8-5502166DC565}">
      <dgm:prSet/>
      <dgm:spPr/>
      <dgm:t>
        <a:bodyPr/>
        <a:lstStyle/>
        <a:p>
          <a:endParaRPr lang="en-US"/>
        </a:p>
      </dgm:t>
    </dgm:pt>
    <dgm:pt modelId="{E9FD96D2-6CC2-4E51-ACFA-44CDD524822E}" type="sibTrans" cxnId="{C8B7B613-C3A3-4543-A6A8-5502166DC565}">
      <dgm:prSet/>
      <dgm:spPr/>
      <dgm:t>
        <a:bodyPr/>
        <a:lstStyle/>
        <a:p>
          <a:endParaRPr lang="en-US"/>
        </a:p>
      </dgm:t>
    </dgm:pt>
    <dgm:pt modelId="{344A291E-B8E1-4CC1-81CA-F62F16293440}">
      <dgm:prSet/>
      <dgm:spPr/>
      <dgm:t>
        <a:bodyPr/>
        <a:lstStyle/>
        <a:p>
          <a:r>
            <a:rPr lang="zh-CN" b="0" i="1" baseline="0"/>
            <a:t>将条形码扫描和</a:t>
          </a:r>
          <a:r>
            <a:rPr lang="en-US" b="0" i="1" baseline="0" dirty="0"/>
            <a:t>NFC</a:t>
          </a:r>
          <a:r>
            <a:rPr lang="zh-TW" b="0" i="1" baseline="0"/>
            <a:t>读取</a:t>
          </a:r>
          <a:r>
            <a:rPr lang="zh-CN" b="0" i="1" baseline="0"/>
            <a:t>功能添加到网页应用程序。</a:t>
          </a:r>
          <a:endParaRPr lang="en-US" dirty="0"/>
        </a:p>
      </dgm:t>
    </dgm:pt>
    <dgm:pt modelId="{1F7BD8A6-9893-4CAD-B201-68093B099415}" type="parTrans" cxnId="{501F93FE-856C-463A-A7F4-F7D85538A0B4}">
      <dgm:prSet/>
      <dgm:spPr/>
      <dgm:t>
        <a:bodyPr/>
        <a:lstStyle/>
        <a:p>
          <a:endParaRPr lang="en-US"/>
        </a:p>
      </dgm:t>
    </dgm:pt>
    <dgm:pt modelId="{93A81271-8CA6-4D0D-B60A-F21214B9B80B}" type="sibTrans" cxnId="{501F93FE-856C-463A-A7F4-F7D85538A0B4}">
      <dgm:prSet/>
      <dgm:spPr/>
      <dgm:t>
        <a:bodyPr/>
        <a:lstStyle/>
        <a:p>
          <a:endParaRPr lang="en-US"/>
        </a:p>
      </dgm:t>
    </dgm:pt>
    <dgm:pt modelId="{5F46478B-3069-4580-ADD8-EC14EC6ABEB9}">
      <dgm:prSet/>
      <dgm:spPr/>
      <dgm:t>
        <a:bodyPr/>
        <a:lstStyle/>
        <a:p>
          <a:r>
            <a:rPr lang="en-US" b="0" i="1" baseline="0" dirty="0"/>
            <a:t>Full content return.</a:t>
          </a:r>
          <a:endParaRPr lang="en-US" dirty="0"/>
        </a:p>
      </dgm:t>
    </dgm:pt>
    <dgm:pt modelId="{92A57448-FFA6-4EB7-B1F2-3C43E3E9CB2C}" type="parTrans" cxnId="{838DEA41-6C9F-4D9D-B621-FB729A50A6C6}">
      <dgm:prSet/>
      <dgm:spPr/>
      <dgm:t>
        <a:bodyPr/>
        <a:lstStyle/>
        <a:p>
          <a:endParaRPr lang="en-US"/>
        </a:p>
      </dgm:t>
    </dgm:pt>
    <dgm:pt modelId="{EDF41E0B-A189-4DE2-8CAF-E2DE595FFBBB}" type="sibTrans" cxnId="{838DEA41-6C9F-4D9D-B621-FB729A50A6C6}">
      <dgm:prSet/>
      <dgm:spPr/>
      <dgm:t>
        <a:bodyPr/>
        <a:lstStyle/>
        <a:p>
          <a:endParaRPr lang="en-US"/>
        </a:p>
      </dgm:t>
    </dgm:pt>
    <dgm:pt modelId="{25746281-AE7F-4DAA-9D7E-339E655CA25C}">
      <dgm:prSet/>
      <dgm:spPr/>
      <dgm:t>
        <a:bodyPr/>
        <a:lstStyle/>
        <a:p>
          <a:r>
            <a:rPr lang="zh-CN" b="0" i="1" baseline="0"/>
            <a:t>完整的内容返回。</a:t>
          </a:r>
          <a:endParaRPr lang="en-US" dirty="0"/>
        </a:p>
      </dgm:t>
    </dgm:pt>
    <dgm:pt modelId="{25CD5AE1-B5F4-429C-A350-AC2AE0A0BF28}" type="parTrans" cxnId="{B14C15BA-DFB6-4C4F-A3A4-A2EFC5EDD065}">
      <dgm:prSet/>
      <dgm:spPr/>
      <dgm:t>
        <a:bodyPr/>
        <a:lstStyle/>
        <a:p>
          <a:endParaRPr lang="en-US"/>
        </a:p>
      </dgm:t>
    </dgm:pt>
    <dgm:pt modelId="{BF9CAEF4-F788-4D2F-A7B9-63F71FA083A0}" type="sibTrans" cxnId="{B14C15BA-DFB6-4C4F-A3A4-A2EFC5EDD065}">
      <dgm:prSet/>
      <dgm:spPr/>
      <dgm:t>
        <a:bodyPr/>
        <a:lstStyle/>
        <a:p>
          <a:endParaRPr lang="en-US"/>
        </a:p>
      </dgm:t>
    </dgm:pt>
    <dgm:pt modelId="{03FFDD37-FA1F-460F-9A42-0FF1439F1E52}">
      <dgm:prSet/>
      <dgm:spPr/>
      <dgm:t>
        <a:bodyPr/>
        <a:lstStyle/>
        <a:p>
          <a:r>
            <a:rPr lang="en-US" b="0" i="1" baseline="0" dirty="0"/>
            <a:t>Abstract content by customized grammar.</a:t>
          </a:r>
          <a:endParaRPr lang="en-US" dirty="0"/>
        </a:p>
      </dgm:t>
    </dgm:pt>
    <dgm:pt modelId="{2BEEC00B-35A9-4048-9339-89E9603FE050}" type="parTrans" cxnId="{AAC737E9-4170-43BC-8B6A-A13E49ADCF6B}">
      <dgm:prSet/>
      <dgm:spPr/>
      <dgm:t>
        <a:bodyPr/>
        <a:lstStyle/>
        <a:p>
          <a:endParaRPr lang="en-US"/>
        </a:p>
      </dgm:t>
    </dgm:pt>
    <dgm:pt modelId="{EB745142-DE94-4C18-9480-D3DDD91BF9CD}" type="sibTrans" cxnId="{AAC737E9-4170-43BC-8B6A-A13E49ADCF6B}">
      <dgm:prSet/>
      <dgm:spPr/>
      <dgm:t>
        <a:bodyPr/>
        <a:lstStyle/>
        <a:p>
          <a:endParaRPr lang="en-US"/>
        </a:p>
      </dgm:t>
    </dgm:pt>
    <dgm:pt modelId="{AB65B6A7-0416-44C5-9FDE-6774998AC5FF}">
      <dgm:prSet/>
      <dgm:spPr/>
      <dgm:t>
        <a:bodyPr/>
        <a:lstStyle/>
        <a:p>
          <a:r>
            <a:rPr lang="zh-CN" b="0" i="1" baseline="0"/>
            <a:t>通过自定义语法抽取需要的内容。</a:t>
          </a:r>
          <a:endParaRPr lang="en-US" dirty="0"/>
        </a:p>
      </dgm:t>
    </dgm:pt>
    <dgm:pt modelId="{E452DC15-28DE-4145-9134-347D1C9B406E}" type="parTrans" cxnId="{39D9D1EF-46B8-4C1D-82BB-441167F30EB1}">
      <dgm:prSet/>
      <dgm:spPr/>
      <dgm:t>
        <a:bodyPr/>
        <a:lstStyle/>
        <a:p>
          <a:endParaRPr lang="en-US"/>
        </a:p>
      </dgm:t>
    </dgm:pt>
    <dgm:pt modelId="{52F0E83C-61C4-46B8-BAA5-133A8EBC96EB}" type="sibTrans" cxnId="{39D9D1EF-46B8-4C1D-82BB-441167F30EB1}">
      <dgm:prSet/>
      <dgm:spPr/>
      <dgm:t>
        <a:bodyPr/>
        <a:lstStyle/>
        <a:p>
          <a:endParaRPr lang="en-US"/>
        </a:p>
      </dgm:t>
    </dgm:pt>
    <dgm:pt modelId="{474A01E9-1B9A-4D59-86B8-56569E6D2151}">
      <dgm:prSet/>
      <dgm:spPr/>
      <dgm:t>
        <a:bodyPr/>
        <a:lstStyle/>
        <a:p>
          <a:r>
            <a:rPr lang="en-US" b="0" i="1" baseline="0" dirty="0"/>
            <a:t>Support almost all kinds of barcode  (</a:t>
          </a:r>
          <a:r>
            <a:rPr lang="en-US" altLang="zh-CN" b="0" i="1" baseline="0" dirty="0"/>
            <a:t>1D &amp; 2D)</a:t>
          </a:r>
          <a:r>
            <a:rPr lang="en-US" b="0" i="1" baseline="0" dirty="0"/>
            <a:t>.</a:t>
          </a:r>
          <a:endParaRPr lang="en-US" dirty="0"/>
        </a:p>
      </dgm:t>
    </dgm:pt>
    <dgm:pt modelId="{5C57E251-1F5E-4686-A8B7-EE3EFF36730E}" type="parTrans" cxnId="{E53BBD83-89DD-41C2-889D-6902BAD771A9}">
      <dgm:prSet/>
      <dgm:spPr/>
      <dgm:t>
        <a:bodyPr/>
        <a:lstStyle/>
        <a:p>
          <a:endParaRPr lang="en-US"/>
        </a:p>
      </dgm:t>
    </dgm:pt>
    <dgm:pt modelId="{F374B86B-8366-47C7-A182-90FA3CFE270B}" type="sibTrans" cxnId="{E53BBD83-89DD-41C2-889D-6902BAD771A9}">
      <dgm:prSet/>
      <dgm:spPr/>
      <dgm:t>
        <a:bodyPr/>
        <a:lstStyle/>
        <a:p>
          <a:endParaRPr lang="en-US"/>
        </a:p>
      </dgm:t>
    </dgm:pt>
    <dgm:pt modelId="{684558F4-1255-42C5-81CF-C81E5366AE72}">
      <dgm:prSet/>
      <dgm:spPr/>
      <dgm:t>
        <a:bodyPr/>
        <a:lstStyle/>
        <a:p>
          <a:r>
            <a:rPr lang="zh-CN" b="0" i="1" baseline="0"/>
            <a:t>支持几乎所有类型的条形码。</a:t>
          </a:r>
          <a:r>
            <a:rPr lang="en-US" b="0" i="0" baseline="0" dirty="0"/>
            <a:t> </a:t>
          </a:r>
          <a:endParaRPr lang="en-US" dirty="0"/>
        </a:p>
      </dgm:t>
    </dgm:pt>
    <dgm:pt modelId="{D9EF9109-D157-4898-AC40-8B6FF23462E9}" type="parTrans" cxnId="{2F5CBAA4-5892-41D5-9518-DD92631B8C3D}">
      <dgm:prSet/>
      <dgm:spPr/>
      <dgm:t>
        <a:bodyPr/>
        <a:lstStyle/>
        <a:p>
          <a:endParaRPr lang="en-US"/>
        </a:p>
      </dgm:t>
    </dgm:pt>
    <dgm:pt modelId="{407FEE49-D6AF-402F-A221-B65FDC3B64E3}" type="sibTrans" cxnId="{2F5CBAA4-5892-41D5-9518-DD92631B8C3D}">
      <dgm:prSet/>
      <dgm:spPr/>
      <dgm:t>
        <a:bodyPr/>
        <a:lstStyle/>
        <a:p>
          <a:endParaRPr lang="en-US"/>
        </a:p>
      </dgm:t>
    </dgm:pt>
    <dgm:pt modelId="{F151EDE0-0344-4A06-B968-C4CDDEE06222}">
      <dgm:prSet/>
      <dgm:spPr/>
      <dgm:t>
        <a:bodyPr/>
        <a:lstStyle/>
        <a:p>
          <a:r>
            <a:rPr lang="en-US" b="0" i="1" baseline="0" dirty="0"/>
            <a:t>Https support.</a:t>
          </a:r>
          <a:endParaRPr lang="en-US" dirty="0"/>
        </a:p>
      </dgm:t>
    </dgm:pt>
    <dgm:pt modelId="{C66C21E8-C69D-4FD9-B39F-61F83752084D}" type="parTrans" cxnId="{2FC19DB7-743C-487A-BE38-5318170899A6}">
      <dgm:prSet/>
      <dgm:spPr/>
      <dgm:t>
        <a:bodyPr/>
        <a:lstStyle/>
        <a:p>
          <a:endParaRPr lang="en-US"/>
        </a:p>
      </dgm:t>
    </dgm:pt>
    <dgm:pt modelId="{5DCA9AF5-543C-4F85-955C-73F31919BAF3}" type="sibTrans" cxnId="{2FC19DB7-743C-487A-BE38-5318170899A6}">
      <dgm:prSet/>
      <dgm:spPr/>
      <dgm:t>
        <a:bodyPr/>
        <a:lstStyle/>
        <a:p>
          <a:endParaRPr lang="en-US"/>
        </a:p>
      </dgm:t>
    </dgm:pt>
    <dgm:pt modelId="{F4DBEFF4-5E55-4391-88C5-02262D8E0248}">
      <dgm:prSet/>
      <dgm:spPr/>
      <dgm:t>
        <a:bodyPr/>
        <a:lstStyle/>
        <a:p>
          <a:r>
            <a:rPr lang="en-US" b="0" i="1" baseline="0" dirty="0"/>
            <a:t>HTTPs</a:t>
          </a:r>
          <a:r>
            <a:rPr lang="zh-TW" b="0" i="1" baseline="0"/>
            <a:t>协议支持</a:t>
          </a:r>
          <a:endParaRPr lang="en-US" dirty="0"/>
        </a:p>
      </dgm:t>
    </dgm:pt>
    <dgm:pt modelId="{40D3DCEE-C71F-49D6-AD7C-CC242D485D2F}" type="parTrans" cxnId="{7675CB21-F6DE-433E-B8FD-5E0947B11F22}">
      <dgm:prSet/>
      <dgm:spPr/>
      <dgm:t>
        <a:bodyPr/>
        <a:lstStyle/>
        <a:p>
          <a:endParaRPr lang="en-US"/>
        </a:p>
      </dgm:t>
    </dgm:pt>
    <dgm:pt modelId="{7B841105-B056-4846-8B66-9292C4FFD2F5}" type="sibTrans" cxnId="{7675CB21-F6DE-433E-B8FD-5E0947B11F22}">
      <dgm:prSet/>
      <dgm:spPr/>
      <dgm:t>
        <a:bodyPr/>
        <a:lstStyle/>
        <a:p>
          <a:endParaRPr lang="en-US"/>
        </a:p>
      </dgm:t>
    </dgm:pt>
    <dgm:pt modelId="{8FD6CD7F-F64C-4A61-AA89-AD1C991D0964}">
      <dgm:prSet/>
      <dgm:spPr/>
      <dgm:t>
        <a:bodyPr/>
        <a:lstStyle/>
        <a:p>
          <a:r>
            <a:rPr lang="en-US" b="0" i="1" baseline="0" dirty="0"/>
            <a:t>Other web browser basic functions.</a:t>
          </a:r>
          <a:endParaRPr lang="en-US" dirty="0"/>
        </a:p>
      </dgm:t>
    </dgm:pt>
    <dgm:pt modelId="{1344151A-1C7E-454A-B271-A887BED77E4B}" type="parTrans" cxnId="{460524F9-78D2-4664-97E3-CEEA052AF4F8}">
      <dgm:prSet/>
      <dgm:spPr/>
      <dgm:t>
        <a:bodyPr/>
        <a:lstStyle/>
        <a:p>
          <a:endParaRPr lang="en-US"/>
        </a:p>
      </dgm:t>
    </dgm:pt>
    <dgm:pt modelId="{4554DDB6-FCE2-459C-837C-F7A746095E50}" type="sibTrans" cxnId="{460524F9-78D2-4664-97E3-CEEA052AF4F8}">
      <dgm:prSet/>
      <dgm:spPr/>
      <dgm:t>
        <a:bodyPr/>
        <a:lstStyle/>
        <a:p>
          <a:endParaRPr lang="en-US"/>
        </a:p>
      </dgm:t>
    </dgm:pt>
    <dgm:pt modelId="{C9599EBF-E7CE-4AED-A6ED-3A7A18F44BC2}">
      <dgm:prSet/>
      <dgm:spPr/>
      <dgm:t>
        <a:bodyPr/>
        <a:lstStyle/>
        <a:p>
          <a:r>
            <a:rPr lang="zh-CN" b="0" i="1" baseline="0"/>
            <a:t>其他</a:t>
          </a:r>
          <a:r>
            <a:rPr lang="en-US" b="0" i="1" baseline="0" dirty="0"/>
            <a:t> Web </a:t>
          </a:r>
          <a:r>
            <a:rPr lang="zh-CN" b="0" i="1" baseline="0"/>
            <a:t>浏览器的基本功能。</a:t>
          </a:r>
          <a:endParaRPr lang="en-US" dirty="0"/>
        </a:p>
      </dgm:t>
    </dgm:pt>
    <dgm:pt modelId="{F8B8D286-D38C-4F77-995D-2CC2C406F8DE}" type="parTrans" cxnId="{3567623B-FE0D-4CA7-8442-27367845DC73}">
      <dgm:prSet/>
      <dgm:spPr/>
      <dgm:t>
        <a:bodyPr/>
        <a:lstStyle/>
        <a:p>
          <a:endParaRPr lang="en-US"/>
        </a:p>
      </dgm:t>
    </dgm:pt>
    <dgm:pt modelId="{2E94E407-F6FE-4A0C-9FD7-86CCBFABA359}" type="sibTrans" cxnId="{3567623B-FE0D-4CA7-8442-27367845DC73}">
      <dgm:prSet/>
      <dgm:spPr/>
      <dgm:t>
        <a:bodyPr/>
        <a:lstStyle/>
        <a:p>
          <a:endParaRPr lang="en-US"/>
        </a:p>
      </dgm:t>
    </dgm:pt>
    <dgm:pt modelId="{D42AD46F-9C58-4E54-8985-A928217D20FB}">
      <dgm:prSet/>
      <dgm:spPr/>
      <dgm:t>
        <a:bodyPr/>
        <a:lstStyle/>
        <a:p>
          <a:r>
            <a:rPr lang="en-US" b="0" i="1" baseline="0" dirty="0"/>
            <a:t>Support Windows Authentication intranet.</a:t>
          </a:r>
          <a:endParaRPr lang="en-US" dirty="0"/>
        </a:p>
      </dgm:t>
    </dgm:pt>
    <dgm:pt modelId="{7DB7DB42-5C67-4704-A45C-30F17769B60F}" type="parTrans" cxnId="{EFF62361-64AA-4796-A8C3-E61C1035635F}">
      <dgm:prSet/>
      <dgm:spPr/>
      <dgm:t>
        <a:bodyPr/>
        <a:lstStyle/>
        <a:p>
          <a:endParaRPr lang="en-US"/>
        </a:p>
      </dgm:t>
    </dgm:pt>
    <dgm:pt modelId="{F046311B-BD2F-436A-90A1-70A10F923392}" type="sibTrans" cxnId="{EFF62361-64AA-4796-A8C3-E61C1035635F}">
      <dgm:prSet/>
      <dgm:spPr/>
      <dgm:t>
        <a:bodyPr/>
        <a:lstStyle/>
        <a:p>
          <a:endParaRPr lang="en-US"/>
        </a:p>
      </dgm:t>
    </dgm:pt>
    <dgm:pt modelId="{AB314012-1EC6-45D2-8927-B48D98B9D1AA}">
      <dgm:prSet/>
      <dgm:spPr/>
      <dgm:t>
        <a:bodyPr/>
        <a:lstStyle/>
        <a:p>
          <a:r>
            <a:rPr lang="en-US" b="0" i="1" baseline="0" dirty="0"/>
            <a:t>支持Windows身份验证内联网。</a:t>
          </a:r>
          <a:endParaRPr lang="en-US" dirty="0"/>
        </a:p>
      </dgm:t>
    </dgm:pt>
    <dgm:pt modelId="{21872F66-3D7A-4696-9D1D-8EC38290279D}" type="parTrans" cxnId="{1B1DA476-E008-4210-8F00-F6B82255C5D9}">
      <dgm:prSet/>
      <dgm:spPr/>
      <dgm:t>
        <a:bodyPr/>
        <a:lstStyle/>
        <a:p>
          <a:endParaRPr lang="en-US"/>
        </a:p>
      </dgm:t>
    </dgm:pt>
    <dgm:pt modelId="{B8A36733-0BE6-477A-8C9A-B488658911F9}" type="sibTrans" cxnId="{1B1DA476-E008-4210-8F00-F6B82255C5D9}">
      <dgm:prSet/>
      <dgm:spPr/>
      <dgm:t>
        <a:bodyPr/>
        <a:lstStyle/>
        <a:p>
          <a:endParaRPr lang="en-US"/>
        </a:p>
      </dgm:t>
    </dgm:pt>
    <dgm:pt modelId="{5F1BF572-A4A2-45B9-BBE2-4FBC607DC003}">
      <dgm:prSet/>
      <dgm:spPr/>
      <dgm:t>
        <a:bodyPr/>
        <a:lstStyle/>
        <a:p>
          <a:r>
            <a:rPr lang="en-US" b="0" i="1" baseline="0" dirty="0"/>
            <a:t>Picture taking/picking and pass to webpage DOM.</a:t>
          </a:r>
          <a:endParaRPr lang="en-US" dirty="0"/>
        </a:p>
      </dgm:t>
    </dgm:pt>
    <dgm:pt modelId="{27DC5D6D-465B-4F7E-9AB9-97FB02E6417B}" type="parTrans" cxnId="{93C789BA-70F3-43AA-AD65-AD18589AD0AA}">
      <dgm:prSet/>
      <dgm:spPr/>
      <dgm:t>
        <a:bodyPr/>
        <a:lstStyle/>
        <a:p>
          <a:endParaRPr lang="en-US"/>
        </a:p>
      </dgm:t>
    </dgm:pt>
    <dgm:pt modelId="{5ED4206A-25D6-415C-A432-8954332A0B96}" type="sibTrans" cxnId="{93C789BA-70F3-43AA-AD65-AD18589AD0AA}">
      <dgm:prSet/>
      <dgm:spPr/>
      <dgm:t>
        <a:bodyPr/>
        <a:lstStyle/>
        <a:p>
          <a:endParaRPr lang="en-US"/>
        </a:p>
      </dgm:t>
    </dgm:pt>
    <dgm:pt modelId="{5863C7CE-33D9-4289-A7B7-F511BA4E866E}">
      <dgm:prSet/>
      <dgm:spPr/>
      <dgm:t>
        <a:bodyPr/>
        <a:lstStyle/>
        <a:p>
          <a:r>
            <a:rPr lang="en-US" b="0" i="1" baseline="0" dirty="0"/>
            <a:t>照相或者从手机中选取图片，以Base64方式返回到网页Html DOM.</a:t>
          </a:r>
          <a:endParaRPr lang="en-US" dirty="0"/>
        </a:p>
      </dgm:t>
    </dgm:pt>
    <dgm:pt modelId="{6828AE1F-F281-42AB-AD99-48E702C34FB1}" type="parTrans" cxnId="{ED1BDB09-D24C-49BE-818C-64CCE397C786}">
      <dgm:prSet/>
      <dgm:spPr/>
      <dgm:t>
        <a:bodyPr/>
        <a:lstStyle/>
        <a:p>
          <a:endParaRPr lang="en-US"/>
        </a:p>
      </dgm:t>
    </dgm:pt>
    <dgm:pt modelId="{EFE9A48E-069B-4696-B67B-7F5305BD03FB}" type="sibTrans" cxnId="{ED1BDB09-D24C-49BE-818C-64CCE397C786}">
      <dgm:prSet/>
      <dgm:spPr/>
      <dgm:t>
        <a:bodyPr/>
        <a:lstStyle/>
        <a:p>
          <a:endParaRPr lang="en-US"/>
        </a:p>
      </dgm:t>
    </dgm:pt>
    <dgm:pt modelId="{B559FB73-FB8A-46E6-B8D6-981E4C83CC18}">
      <dgm:prSet/>
      <dgm:spPr/>
      <dgm:t>
        <a:bodyPr/>
        <a:lstStyle/>
        <a:p>
          <a:r>
            <a:rPr lang="en-US" b="0" i="1" baseline="0" dirty="0"/>
            <a:t>Get the device location and pass to webpage DOM.</a:t>
          </a:r>
          <a:endParaRPr lang="en-US" dirty="0"/>
        </a:p>
      </dgm:t>
    </dgm:pt>
    <dgm:pt modelId="{729CD561-24BE-4CD5-983E-38F17AA3B7FA}" type="parTrans" cxnId="{3A08456E-2F50-4240-B8E8-56C4B8709165}">
      <dgm:prSet/>
      <dgm:spPr/>
      <dgm:t>
        <a:bodyPr/>
        <a:lstStyle/>
        <a:p>
          <a:endParaRPr lang="en-US"/>
        </a:p>
      </dgm:t>
    </dgm:pt>
    <dgm:pt modelId="{5FCC1FD0-CDDA-4078-A344-9DEB30BF689A}" type="sibTrans" cxnId="{3A08456E-2F50-4240-B8E8-56C4B8709165}">
      <dgm:prSet/>
      <dgm:spPr/>
      <dgm:t>
        <a:bodyPr/>
        <a:lstStyle/>
        <a:p>
          <a:endParaRPr lang="en-US"/>
        </a:p>
      </dgm:t>
    </dgm:pt>
    <dgm:pt modelId="{F229A363-3A24-4C3F-B20B-662BC8DFF66B}">
      <dgm:prSet/>
      <dgm:spPr/>
      <dgm:t>
        <a:bodyPr/>
        <a:lstStyle/>
        <a:p>
          <a:r>
            <a:rPr lang="en-US" b="0" i="1" baseline="0" dirty="0"/>
            <a:t>获取定位，返回到网页Html DOM.</a:t>
          </a:r>
          <a:endParaRPr lang="en-US" dirty="0"/>
        </a:p>
      </dgm:t>
    </dgm:pt>
    <dgm:pt modelId="{B4C8AE50-AB7B-4515-8E89-152CEB4AE6E6}" type="parTrans" cxnId="{FF53D815-B22B-49CE-B4C8-25DA2EA8F146}">
      <dgm:prSet/>
      <dgm:spPr/>
      <dgm:t>
        <a:bodyPr/>
        <a:lstStyle/>
        <a:p>
          <a:endParaRPr lang="en-US"/>
        </a:p>
      </dgm:t>
    </dgm:pt>
    <dgm:pt modelId="{BAC54D1F-4C31-47D1-B15A-4C811FB20934}" type="sibTrans" cxnId="{FF53D815-B22B-49CE-B4C8-25DA2EA8F146}">
      <dgm:prSet/>
      <dgm:spPr/>
      <dgm:t>
        <a:bodyPr/>
        <a:lstStyle/>
        <a:p>
          <a:endParaRPr lang="en-US"/>
        </a:p>
      </dgm:t>
    </dgm:pt>
    <dgm:pt modelId="{23FCA738-63A0-4D0B-8EA8-3A5DA79C8DD5}" type="pres">
      <dgm:prSet presAssocID="{B802F76E-5931-4F96-8D3C-F840C6FD597B}" presName="linear" presStyleCnt="0">
        <dgm:presLayoutVars>
          <dgm:animLvl val="lvl"/>
          <dgm:resizeHandles val="exact"/>
        </dgm:presLayoutVars>
      </dgm:prSet>
      <dgm:spPr/>
    </dgm:pt>
    <dgm:pt modelId="{386ACD19-48D4-4442-9AEC-8C6D9A1D04EF}" type="pres">
      <dgm:prSet presAssocID="{3E40261B-78FA-4F4B-A422-5A316BBA011A}" presName="parentText" presStyleLbl="node1" presStyleIdx="0" presStyleCnt="7">
        <dgm:presLayoutVars>
          <dgm:chMax val="0"/>
          <dgm:bulletEnabled val="1"/>
        </dgm:presLayoutVars>
      </dgm:prSet>
      <dgm:spPr/>
    </dgm:pt>
    <dgm:pt modelId="{5982A330-DEC9-4635-93DE-AF6EF27DDEEF}" type="pres">
      <dgm:prSet presAssocID="{3E40261B-78FA-4F4B-A422-5A316BBA011A}" presName="childText" presStyleLbl="revTx" presStyleIdx="0" presStyleCnt="7">
        <dgm:presLayoutVars>
          <dgm:bulletEnabled val="1"/>
        </dgm:presLayoutVars>
      </dgm:prSet>
      <dgm:spPr/>
    </dgm:pt>
    <dgm:pt modelId="{8143936C-AEC8-4D19-B080-DD7C50DAF93B}" type="pres">
      <dgm:prSet presAssocID="{474A01E9-1B9A-4D59-86B8-56569E6D2151}" presName="parentText" presStyleLbl="node1" presStyleIdx="1" presStyleCnt="7">
        <dgm:presLayoutVars>
          <dgm:chMax val="0"/>
          <dgm:bulletEnabled val="1"/>
        </dgm:presLayoutVars>
      </dgm:prSet>
      <dgm:spPr/>
    </dgm:pt>
    <dgm:pt modelId="{C43F9B10-9CC1-4832-B65E-C7ACFBA17234}" type="pres">
      <dgm:prSet presAssocID="{474A01E9-1B9A-4D59-86B8-56569E6D2151}" presName="childText" presStyleLbl="revTx" presStyleIdx="1" presStyleCnt="7">
        <dgm:presLayoutVars>
          <dgm:bulletEnabled val="1"/>
        </dgm:presLayoutVars>
      </dgm:prSet>
      <dgm:spPr/>
    </dgm:pt>
    <dgm:pt modelId="{F94A6E9B-DF91-4DB3-B45B-B331F27FA8AD}" type="pres">
      <dgm:prSet presAssocID="{F151EDE0-0344-4A06-B968-C4CDDEE06222}" presName="parentText" presStyleLbl="node1" presStyleIdx="2" presStyleCnt="7">
        <dgm:presLayoutVars>
          <dgm:chMax val="0"/>
          <dgm:bulletEnabled val="1"/>
        </dgm:presLayoutVars>
      </dgm:prSet>
      <dgm:spPr/>
    </dgm:pt>
    <dgm:pt modelId="{E3D341FE-16A0-48A5-A8AA-8BB7455B3B0F}" type="pres">
      <dgm:prSet presAssocID="{F151EDE0-0344-4A06-B968-C4CDDEE06222}" presName="childText" presStyleLbl="revTx" presStyleIdx="2" presStyleCnt="7">
        <dgm:presLayoutVars>
          <dgm:bulletEnabled val="1"/>
        </dgm:presLayoutVars>
      </dgm:prSet>
      <dgm:spPr/>
    </dgm:pt>
    <dgm:pt modelId="{06BD2E71-2A74-4721-9FA5-F43E93D45BEE}" type="pres">
      <dgm:prSet presAssocID="{8FD6CD7F-F64C-4A61-AA89-AD1C991D0964}" presName="parentText" presStyleLbl="node1" presStyleIdx="3" presStyleCnt="7">
        <dgm:presLayoutVars>
          <dgm:chMax val="0"/>
          <dgm:bulletEnabled val="1"/>
        </dgm:presLayoutVars>
      </dgm:prSet>
      <dgm:spPr/>
    </dgm:pt>
    <dgm:pt modelId="{F88B9FDD-0F55-49E1-BEEE-DEB1F4896C9E}" type="pres">
      <dgm:prSet presAssocID="{8FD6CD7F-F64C-4A61-AA89-AD1C991D0964}" presName="childText" presStyleLbl="revTx" presStyleIdx="3" presStyleCnt="7">
        <dgm:presLayoutVars>
          <dgm:bulletEnabled val="1"/>
        </dgm:presLayoutVars>
      </dgm:prSet>
      <dgm:spPr/>
    </dgm:pt>
    <dgm:pt modelId="{4D19F4E5-8390-4521-ABBA-0FC0F8F49145}" type="pres">
      <dgm:prSet presAssocID="{D42AD46F-9C58-4E54-8985-A928217D20FB}" presName="parentText" presStyleLbl="node1" presStyleIdx="4" presStyleCnt="7">
        <dgm:presLayoutVars>
          <dgm:chMax val="0"/>
          <dgm:bulletEnabled val="1"/>
        </dgm:presLayoutVars>
      </dgm:prSet>
      <dgm:spPr/>
    </dgm:pt>
    <dgm:pt modelId="{B309C073-B849-413A-B6A0-2B07DAC500A5}" type="pres">
      <dgm:prSet presAssocID="{D42AD46F-9C58-4E54-8985-A928217D20FB}" presName="childText" presStyleLbl="revTx" presStyleIdx="4" presStyleCnt="7">
        <dgm:presLayoutVars>
          <dgm:bulletEnabled val="1"/>
        </dgm:presLayoutVars>
      </dgm:prSet>
      <dgm:spPr/>
    </dgm:pt>
    <dgm:pt modelId="{9F070BA2-C576-4AEF-8F94-0999F15107A5}" type="pres">
      <dgm:prSet presAssocID="{5F1BF572-A4A2-45B9-BBE2-4FBC607DC003}" presName="parentText" presStyleLbl="node1" presStyleIdx="5" presStyleCnt="7">
        <dgm:presLayoutVars>
          <dgm:chMax val="0"/>
          <dgm:bulletEnabled val="1"/>
        </dgm:presLayoutVars>
      </dgm:prSet>
      <dgm:spPr/>
    </dgm:pt>
    <dgm:pt modelId="{605AD5A7-1FCD-4E7F-9224-B425A8567F5E}" type="pres">
      <dgm:prSet presAssocID="{5F1BF572-A4A2-45B9-BBE2-4FBC607DC003}" presName="childText" presStyleLbl="revTx" presStyleIdx="5" presStyleCnt="7">
        <dgm:presLayoutVars>
          <dgm:bulletEnabled val="1"/>
        </dgm:presLayoutVars>
      </dgm:prSet>
      <dgm:spPr/>
    </dgm:pt>
    <dgm:pt modelId="{4BE98191-4EB5-4235-A205-299771F34842}" type="pres">
      <dgm:prSet presAssocID="{B559FB73-FB8A-46E6-B8D6-981E4C83CC18}" presName="parentText" presStyleLbl="node1" presStyleIdx="6" presStyleCnt="7">
        <dgm:presLayoutVars>
          <dgm:chMax val="0"/>
          <dgm:bulletEnabled val="1"/>
        </dgm:presLayoutVars>
      </dgm:prSet>
      <dgm:spPr/>
    </dgm:pt>
    <dgm:pt modelId="{363DD1E3-08FE-4C0B-A719-F6E9E0EDD5D1}" type="pres">
      <dgm:prSet presAssocID="{B559FB73-FB8A-46E6-B8D6-981E4C83CC18}" presName="childText" presStyleLbl="revTx" presStyleIdx="6" presStyleCnt="7">
        <dgm:presLayoutVars>
          <dgm:bulletEnabled val="1"/>
        </dgm:presLayoutVars>
      </dgm:prSet>
      <dgm:spPr/>
    </dgm:pt>
  </dgm:ptLst>
  <dgm:cxnLst>
    <dgm:cxn modelId="{78361001-6EA5-441B-A2C2-D73EC6F955A6}" type="presOf" srcId="{AB314012-1EC6-45D2-8927-B48D98B9D1AA}" destId="{B309C073-B849-413A-B6A0-2B07DAC500A5}" srcOrd="0" destOrd="0" presId="urn:microsoft.com/office/officeart/2005/8/layout/vList2"/>
    <dgm:cxn modelId="{2A3F9207-9F84-4817-BE93-C0B4E0138607}" type="presOf" srcId="{F4DBEFF4-5E55-4391-88C5-02262D8E0248}" destId="{E3D341FE-16A0-48A5-A8AA-8BB7455B3B0F}" srcOrd="0" destOrd="0" presId="urn:microsoft.com/office/officeart/2005/8/layout/vList2"/>
    <dgm:cxn modelId="{A0282609-C73D-49A8-8123-6DE6F26001F0}" type="presOf" srcId="{C9599EBF-E7CE-4AED-A6ED-3A7A18F44BC2}" destId="{F88B9FDD-0F55-49E1-BEEE-DEB1F4896C9E}" srcOrd="0" destOrd="0" presId="urn:microsoft.com/office/officeart/2005/8/layout/vList2"/>
    <dgm:cxn modelId="{ED1BDB09-D24C-49BE-818C-64CCE397C786}" srcId="{5F1BF572-A4A2-45B9-BBE2-4FBC607DC003}" destId="{5863C7CE-33D9-4289-A7B7-F511BA4E866E}" srcOrd="0" destOrd="0" parTransId="{6828AE1F-F281-42AB-AD99-48E702C34FB1}" sibTransId="{EFE9A48E-069B-4696-B67B-7F5305BD03FB}"/>
    <dgm:cxn modelId="{C8B7B613-C3A3-4543-A6A8-5502166DC565}" srcId="{B802F76E-5931-4F96-8D3C-F840C6FD597B}" destId="{3E40261B-78FA-4F4B-A422-5A316BBA011A}" srcOrd="0" destOrd="0" parTransId="{503D45E7-E05D-461B-AE2A-EB965BD73C17}" sibTransId="{E9FD96D2-6CC2-4E51-ACFA-44CDD524822E}"/>
    <dgm:cxn modelId="{80E10E15-F059-4497-AA18-A235A0DBA25D}" type="presOf" srcId="{3E40261B-78FA-4F4B-A422-5A316BBA011A}" destId="{386ACD19-48D4-4442-9AEC-8C6D9A1D04EF}" srcOrd="0" destOrd="0" presId="urn:microsoft.com/office/officeart/2005/8/layout/vList2"/>
    <dgm:cxn modelId="{FF53D815-B22B-49CE-B4C8-25DA2EA8F146}" srcId="{B559FB73-FB8A-46E6-B8D6-981E4C83CC18}" destId="{F229A363-3A24-4C3F-B20B-662BC8DFF66B}" srcOrd="0" destOrd="0" parTransId="{B4C8AE50-AB7B-4515-8E89-152CEB4AE6E6}" sibTransId="{BAC54D1F-4C31-47D1-B15A-4C811FB20934}"/>
    <dgm:cxn modelId="{6DA61E16-BEBA-4A54-A63B-C007C99BF845}" type="presOf" srcId="{5F1BF572-A4A2-45B9-BBE2-4FBC607DC003}" destId="{9F070BA2-C576-4AEF-8F94-0999F15107A5}" srcOrd="0" destOrd="0" presId="urn:microsoft.com/office/officeart/2005/8/layout/vList2"/>
    <dgm:cxn modelId="{7675CB21-F6DE-433E-B8FD-5E0947B11F22}" srcId="{F151EDE0-0344-4A06-B968-C4CDDEE06222}" destId="{F4DBEFF4-5E55-4391-88C5-02262D8E0248}" srcOrd="0" destOrd="0" parTransId="{40D3DCEE-C71F-49D6-AD7C-CC242D485D2F}" sibTransId="{7B841105-B056-4846-8B66-9292C4FFD2F5}"/>
    <dgm:cxn modelId="{A06D5B32-779F-4295-B327-E649DAB27D30}" type="presOf" srcId="{F229A363-3A24-4C3F-B20B-662BC8DFF66B}" destId="{363DD1E3-08FE-4C0B-A719-F6E9E0EDD5D1}" srcOrd="0" destOrd="0" presId="urn:microsoft.com/office/officeart/2005/8/layout/vList2"/>
    <dgm:cxn modelId="{3567623B-FE0D-4CA7-8442-27367845DC73}" srcId="{8FD6CD7F-F64C-4A61-AA89-AD1C991D0964}" destId="{C9599EBF-E7CE-4AED-A6ED-3A7A18F44BC2}" srcOrd="0" destOrd="0" parTransId="{F8B8D286-D38C-4F77-995D-2CC2C406F8DE}" sibTransId="{2E94E407-F6FE-4A0C-9FD7-86CCBFABA359}"/>
    <dgm:cxn modelId="{EFF62361-64AA-4796-A8C3-E61C1035635F}" srcId="{B802F76E-5931-4F96-8D3C-F840C6FD597B}" destId="{D42AD46F-9C58-4E54-8985-A928217D20FB}" srcOrd="4" destOrd="0" parTransId="{7DB7DB42-5C67-4704-A45C-30F17769B60F}" sibTransId="{F046311B-BD2F-436A-90A1-70A10F923392}"/>
    <dgm:cxn modelId="{838DEA41-6C9F-4D9D-B621-FB729A50A6C6}" srcId="{3E40261B-78FA-4F4B-A422-5A316BBA011A}" destId="{5F46478B-3069-4580-ADD8-EC14EC6ABEB9}" srcOrd="1" destOrd="0" parTransId="{92A57448-FFA6-4EB7-B1F2-3C43E3E9CB2C}" sibTransId="{EDF41E0B-A189-4DE2-8CAF-E2DE595FFBBB}"/>
    <dgm:cxn modelId="{5DE4AC4D-A776-47F9-904E-35D8DD9B5C74}" type="presOf" srcId="{D42AD46F-9C58-4E54-8985-A928217D20FB}" destId="{4D19F4E5-8390-4521-ABBA-0FC0F8F49145}" srcOrd="0" destOrd="0" presId="urn:microsoft.com/office/officeart/2005/8/layout/vList2"/>
    <dgm:cxn modelId="{3A08456E-2F50-4240-B8E8-56C4B8709165}" srcId="{B802F76E-5931-4F96-8D3C-F840C6FD597B}" destId="{B559FB73-FB8A-46E6-B8D6-981E4C83CC18}" srcOrd="6" destOrd="0" parTransId="{729CD561-24BE-4CD5-983E-38F17AA3B7FA}" sibTransId="{5FCC1FD0-CDDA-4078-A344-9DEB30BF689A}"/>
    <dgm:cxn modelId="{B5024776-3C57-433F-B145-D4C1FED9B393}" type="presOf" srcId="{8FD6CD7F-F64C-4A61-AA89-AD1C991D0964}" destId="{06BD2E71-2A74-4721-9FA5-F43E93D45BEE}" srcOrd="0" destOrd="0" presId="urn:microsoft.com/office/officeart/2005/8/layout/vList2"/>
    <dgm:cxn modelId="{1B1DA476-E008-4210-8F00-F6B82255C5D9}" srcId="{D42AD46F-9C58-4E54-8985-A928217D20FB}" destId="{AB314012-1EC6-45D2-8927-B48D98B9D1AA}" srcOrd="0" destOrd="0" parTransId="{21872F66-3D7A-4696-9D1D-8EC38290279D}" sibTransId="{B8A36733-0BE6-477A-8C9A-B488658911F9}"/>
    <dgm:cxn modelId="{1117E07D-C2C1-4D5D-89FA-BC184EF29DBA}" type="presOf" srcId="{684558F4-1255-42C5-81CF-C81E5366AE72}" destId="{C43F9B10-9CC1-4832-B65E-C7ACFBA17234}" srcOrd="0" destOrd="0" presId="urn:microsoft.com/office/officeart/2005/8/layout/vList2"/>
    <dgm:cxn modelId="{E53BBD83-89DD-41C2-889D-6902BAD771A9}" srcId="{B802F76E-5931-4F96-8D3C-F840C6FD597B}" destId="{474A01E9-1B9A-4D59-86B8-56569E6D2151}" srcOrd="1" destOrd="0" parTransId="{5C57E251-1F5E-4686-A8B7-EE3EFF36730E}" sibTransId="{F374B86B-8366-47C7-A182-90FA3CFE270B}"/>
    <dgm:cxn modelId="{D53A668A-B23C-46EF-AD71-46A19E6272E1}" type="presOf" srcId="{5863C7CE-33D9-4289-A7B7-F511BA4E866E}" destId="{605AD5A7-1FCD-4E7F-9224-B425A8567F5E}" srcOrd="0" destOrd="0" presId="urn:microsoft.com/office/officeart/2005/8/layout/vList2"/>
    <dgm:cxn modelId="{0543559B-6ADA-4CE4-9460-D303156B8BB0}" type="presOf" srcId="{B802F76E-5931-4F96-8D3C-F840C6FD597B}" destId="{23FCA738-63A0-4D0B-8EA8-3A5DA79C8DD5}" srcOrd="0" destOrd="0" presId="urn:microsoft.com/office/officeart/2005/8/layout/vList2"/>
    <dgm:cxn modelId="{2F5CBAA4-5892-41D5-9518-DD92631B8C3D}" srcId="{474A01E9-1B9A-4D59-86B8-56569E6D2151}" destId="{684558F4-1255-42C5-81CF-C81E5366AE72}" srcOrd="0" destOrd="0" parTransId="{D9EF9109-D157-4898-AC40-8B6FF23462E9}" sibTransId="{407FEE49-D6AF-402F-A221-B65FDC3B64E3}"/>
    <dgm:cxn modelId="{AB5BEDA8-E157-4346-8286-3EEC3DA68B7F}" type="presOf" srcId="{AB65B6A7-0416-44C5-9FDE-6774998AC5FF}" destId="{5982A330-DEC9-4635-93DE-AF6EF27DDEEF}" srcOrd="0" destOrd="4" presId="urn:microsoft.com/office/officeart/2005/8/layout/vList2"/>
    <dgm:cxn modelId="{CC1EE0A9-A116-4770-8745-454F6EC04429}" type="presOf" srcId="{B559FB73-FB8A-46E6-B8D6-981E4C83CC18}" destId="{4BE98191-4EB5-4235-A205-299771F34842}" srcOrd="0" destOrd="0" presId="urn:microsoft.com/office/officeart/2005/8/layout/vList2"/>
    <dgm:cxn modelId="{42273CAD-9B49-497C-999D-62090D35E9AC}" type="presOf" srcId="{03FFDD37-FA1F-460F-9A42-0FF1439F1E52}" destId="{5982A330-DEC9-4635-93DE-AF6EF27DDEEF}" srcOrd="0" destOrd="3" presId="urn:microsoft.com/office/officeart/2005/8/layout/vList2"/>
    <dgm:cxn modelId="{72E34BAD-3748-40AB-ACE5-905B5BABAD86}" type="presOf" srcId="{344A291E-B8E1-4CC1-81CA-F62F16293440}" destId="{5982A330-DEC9-4635-93DE-AF6EF27DDEEF}" srcOrd="0" destOrd="0" presId="urn:microsoft.com/office/officeart/2005/8/layout/vList2"/>
    <dgm:cxn modelId="{48A712B0-E4E9-48F0-A252-D84D7E0382E8}" type="presOf" srcId="{F151EDE0-0344-4A06-B968-C4CDDEE06222}" destId="{F94A6E9B-DF91-4DB3-B45B-B331F27FA8AD}" srcOrd="0" destOrd="0" presId="urn:microsoft.com/office/officeart/2005/8/layout/vList2"/>
    <dgm:cxn modelId="{2FC19DB7-743C-487A-BE38-5318170899A6}" srcId="{B802F76E-5931-4F96-8D3C-F840C6FD597B}" destId="{F151EDE0-0344-4A06-B968-C4CDDEE06222}" srcOrd="2" destOrd="0" parTransId="{C66C21E8-C69D-4FD9-B39F-61F83752084D}" sibTransId="{5DCA9AF5-543C-4F85-955C-73F31919BAF3}"/>
    <dgm:cxn modelId="{B14C15BA-DFB6-4C4F-A3A4-A2EFC5EDD065}" srcId="{3E40261B-78FA-4F4B-A422-5A316BBA011A}" destId="{25746281-AE7F-4DAA-9D7E-339E655CA25C}" srcOrd="2" destOrd="0" parTransId="{25CD5AE1-B5F4-429C-A350-AC2AE0A0BF28}" sibTransId="{BF9CAEF4-F788-4D2F-A7B9-63F71FA083A0}"/>
    <dgm:cxn modelId="{93C789BA-70F3-43AA-AD65-AD18589AD0AA}" srcId="{B802F76E-5931-4F96-8D3C-F840C6FD597B}" destId="{5F1BF572-A4A2-45B9-BBE2-4FBC607DC003}" srcOrd="5" destOrd="0" parTransId="{27DC5D6D-465B-4F7E-9AB9-97FB02E6417B}" sibTransId="{5ED4206A-25D6-415C-A432-8954332A0B96}"/>
    <dgm:cxn modelId="{577FBDD2-CE81-4E0A-8E3E-B183276D05CA}" type="presOf" srcId="{474A01E9-1B9A-4D59-86B8-56569E6D2151}" destId="{8143936C-AEC8-4D19-B080-DD7C50DAF93B}" srcOrd="0" destOrd="0" presId="urn:microsoft.com/office/officeart/2005/8/layout/vList2"/>
    <dgm:cxn modelId="{D04E02E5-3741-4B9D-BD6B-D6A37ED1DB4C}" type="presOf" srcId="{25746281-AE7F-4DAA-9D7E-339E655CA25C}" destId="{5982A330-DEC9-4635-93DE-AF6EF27DDEEF}" srcOrd="0" destOrd="2" presId="urn:microsoft.com/office/officeart/2005/8/layout/vList2"/>
    <dgm:cxn modelId="{AAC737E9-4170-43BC-8B6A-A13E49ADCF6B}" srcId="{3E40261B-78FA-4F4B-A422-5A316BBA011A}" destId="{03FFDD37-FA1F-460F-9A42-0FF1439F1E52}" srcOrd="3" destOrd="0" parTransId="{2BEEC00B-35A9-4048-9339-89E9603FE050}" sibTransId="{EB745142-DE94-4C18-9480-D3DDD91BF9CD}"/>
    <dgm:cxn modelId="{39D9D1EF-46B8-4C1D-82BB-441167F30EB1}" srcId="{3E40261B-78FA-4F4B-A422-5A316BBA011A}" destId="{AB65B6A7-0416-44C5-9FDE-6774998AC5FF}" srcOrd="4" destOrd="0" parTransId="{E452DC15-28DE-4145-9134-347D1C9B406E}" sibTransId="{52F0E83C-61C4-46B8-BAA5-133A8EBC96EB}"/>
    <dgm:cxn modelId="{460524F9-78D2-4664-97E3-CEEA052AF4F8}" srcId="{B802F76E-5931-4F96-8D3C-F840C6FD597B}" destId="{8FD6CD7F-F64C-4A61-AA89-AD1C991D0964}" srcOrd="3" destOrd="0" parTransId="{1344151A-1C7E-454A-B271-A887BED77E4B}" sibTransId="{4554DDB6-FCE2-459C-837C-F7A746095E50}"/>
    <dgm:cxn modelId="{7365EFFB-98A1-459E-B060-7FAD80C9962D}" type="presOf" srcId="{5F46478B-3069-4580-ADD8-EC14EC6ABEB9}" destId="{5982A330-DEC9-4635-93DE-AF6EF27DDEEF}" srcOrd="0" destOrd="1" presId="urn:microsoft.com/office/officeart/2005/8/layout/vList2"/>
    <dgm:cxn modelId="{501F93FE-856C-463A-A7F4-F7D85538A0B4}" srcId="{3E40261B-78FA-4F4B-A422-5A316BBA011A}" destId="{344A291E-B8E1-4CC1-81CA-F62F16293440}" srcOrd="0" destOrd="0" parTransId="{1F7BD8A6-9893-4CAD-B201-68093B099415}" sibTransId="{93A81271-8CA6-4D0D-B60A-F21214B9B80B}"/>
    <dgm:cxn modelId="{CC0C2ABA-3BF8-46A5-9526-B8F115A368E1}" type="presParOf" srcId="{23FCA738-63A0-4D0B-8EA8-3A5DA79C8DD5}" destId="{386ACD19-48D4-4442-9AEC-8C6D9A1D04EF}" srcOrd="0" destOrd="0" presId="urn:microsoft.com/office/officeart/2005/8/layout/vList2"/>
    <dgm:cxn modelId="{69860A1E-2697-40E4-ABC0-B5928308F985}" type="presParOf" srcId="{23FCA738-63A0-4D0B-8EA8-3A5DA79C8DD5}" destId="{5982A330-DEC9-4635-93DE-AF6EF27DDEEF}" srcOrd="1" destOrd="0" presId="urn:microsoft.com/office/officeart/2005/8/layout/vList2"/>
    <dgm:cxn modelId="{8160ABD6-C5D1-4CF2-BBC1-159D8F1B8C56}" type="presParOf" srcId="{23FCA738-63A0-4D0B-8EA8-3A5DA79C8DD5}" destId="{8143936C-AEC8-4D19-B080-DD7C50DAF93B}" srcOrd="2" destOrd="0" presId="urn:microsoft.com/office/officeart/2005/8/layout/vList2"/>
    <dgm:cxn modelId="{25682853-865A-4486-8C32-7C15A05F07D2}" type="presParOf" srcId="{23FCA738-63A0-4D0B-8EA8-3A5DA79C8DD5}" destId="{C43F9B10-9CC1-4832-B65E-C7ACFBA17234}" srcOrd="3" destOrd="0" presId="urn:microsoft.com/office/officeart/2005/8/layout/vList2"/>
    <dgm:cxn modelId="{C9AE8D3C-0783-4FCE-A1DF-ECC6AD551AC3}" type="presParOf" srcId="{23FCA738-63A0-4D0B-8EA8-3A5DA79C8DD5}" destId="{F94A6E9B-DF91-4DB3-B45B-B331F27FA8AD}" srcOrd="4" destOrd="0" presId="urn:microsoft.com/office/officeart/2005/8/layout/vList2"/>
    <dgm:cxn modelId="{E87E9955-6799-4A44-9CD7-BE05BE8F1E9C}" type="presParOf" srcId="{23FCA738-63A0-4D0B-8EA8-3A5DA79C8DD5}" destId="{E3D341FE-16A0-48A5-A8AA-8BB7455B3B0F}" srcOrd="5" destOrd="0" presId="urn:microsoft.com/office/officeart/2005/8/layout/vList2"/>
    <dgm:cxn modelId="{E4567B8F-D298-4E41-AE92-8C10CC534DB1}" type="presParOf" srcId="{23FCA738-63A0-4D0B-8EA8-3A5DA79C8DD5}" destId="{06BD2E71-2A74-4721-9FA5-F43E93D45BEE}" srcOrd="6" destOrd="0" presId="urn:microsoft.com/office/officeart/2005/8/layout/vList2"/>
    <dgm:cxn modelId="{C2216EB1-5950-4B41-A8CD-0B86F295B2A0}" type="presParOf" srcId="{23FCA738-63A0-4D0B-8EA8-3A5DA79C8DD5}" destId="{F88B9FDD-0F55-49E1-BEEE-DEB1F4896C9E}" srcOrd="7" destOrd="0" presId="urn:microsoft.com/office/officeart/2005/8/layout/vList2"/>
    <dgm:cxn modelId="{1DD2C104-382B-4FDE-B419-9F40958733C7}" type="presParOf" srcId="{23FCA738-63A0-4D0B-8EA8-3A5DA79C8DD5}" destId="{4D19F4E5-8390-4521-ABBA-0FC0F8F49145}" srcOrd="8" destOrd="0" presId="urn:microsoft.com/office/officeart/2005/8/layout/vList2"/>
    <dgm:cxn modelId="{09CD208A-E56B-4668-B4CD-777574C3604F}" type="presParOf" srcId="{23FCA738-63A0-4D0B-8EA8-3A5DA79C8DD5}" destId="{B309C073-B849-413A-B6A0-2B07DAC500A5}" srcOrd="9" destOrd="0" presId="urn:microsoft.com/office/officeart/2005/8/layout/vList2"/>
    <dgm:cxn modelId="{F6AB797C-3B20-428F-B301-F93EB5E2D80A}" type="presParOf" srcId="{23FCA738-63A0-4D0B-8EA8-3A5DA79C8DD5}" destId="{9F070BA2-C576-4AEF-8F94-0999F15107A5}" srcOrd="10" destOrd="0" presId="urn:microsoft.com/office/officeart/2005/8/layout/vList2"/>
    <dgm:cxn modelId="{7A0C7CB7-4A0C-467D-8038-7E77B1083CC1}" type="presParOf" srcId="{23FCA738-63A0-4D0B-8EA8-3A5DA79C8DD5}" destId="{605AD5A7-1FCD-4E7F-9224-B425A8567F5E}" srcOrd="11" destOrd="0" presId="urn:microsoft.com/office/officeart/2005/8/layout/vList2"/>
    <dgm:cxn modelId="{A9C25676-6BEB-4F7A-96F4-D56D187364EA}" type="presParOf" srcId="{23FCA738-63A0-4D0B-8EA8-3A5DA79C8DD5}" destId="{4BE98191-4EB5-4235-A205-299771F34842}" srcOrd="12" destOrd="0" presId="urn:microsoft.com/office/officeart/2005/8/layout/vList2"/>
    <dgm:cxn modelId="{C75BAF3D-20DB-4C4E-A639-5F3F9999A96F}" type="presParOf" srcId="{23FCA738-63A0-4D0B-8EA8-3A5DA79C8DD5}" destId="{363DD1E3-08FE-4C0B-A719-F6E9E0EDD5D1}"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ACD19-48D4-4442-9AEC-8C6D9A1D04EF}">
      <dsp:nvSpPr>
        <dsp:cNvPr id="0" name=""/>
        <dsp:cNvSpPr/>
      </dsp:nvSpPr>
      <dsp:spPr>
        <a:xfrm>
          <a:off x="0" y="28953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Add the barcode scan &amp; NFC reading functionality to webpage applications.</a:t>
          </a:r>
          <a:endParaRPr lang="en-US" sz="1400" kern="1200" dirty="0"/>
        </a:p>
      </dsp:txBody>
      <dsp:txXfrm>
        <a:off x="15992" y="305523"/>
        <a:ext cx="6249889" cy="295616"/>
      </dsp:txXfrm>
    </dsp:sp>
    <dsp:sp modelId="{5982A330-DEC9-4635-93DE-AF6EF27DDEEF}">
      <dsp:nvSpPr>
        <dsp:cNvPr id="0" name=""/>
        <dsp:cNvSpPr/>
      </dsp:nvSpPr>
      <dsp:spPr>
        <a:xfrm>
          <a:off x="0" y="617131"/>
          <a:ext cx="6281873" cy="98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b="0" i="1" kern="1200" baseline="0"/>
            <a:t>将条形码扫描和</a:t>
          </a:r>
          <a:r>
            <a:rPr lang="en-US" sz="1100" b="0" i="1" kern="1200" baseline="0" dirty="0"/>
            <a:t>NFC</a:t>
          </a:r>
          <a:r>
            <a:rPr lang="zh-TW" sz="1100" b="0" i="1" kern="1200" baseline="0"/>
            <a:t>读取</a:t>
          </a:r>
          <a:r>
            <a:rPr lang="zh-CN" sz="1100" b="0" i="1" kern="1200" baseline="0"/>
            <a:t>功能添加到网页应用程序。</a:t>
          </a:r>
          <a:endParaRPr lang="en-US" sz="1100" kern="1200" dirty="0"/>
        </a:p>
        <a:p>
          <a:pPr marL="57150" lvl="1" indent="-57150" algn="l" defTabSz="488950">
            <a:lnSpc>
              <a:spcPct val="90000"/>
            </a:lnSpc>
            <a:spcBef>
              <a:spcPct val="0"/>
            </a:spcBef>
            <a:spcAft>
              <a:spcPct val="20000"/>
            </a:spcAft>
            <a:buChar char="•"/>
          </a:pPr>
          <a:r>
            <a:rPr lang="en-US" sz="1100" b="0" i="1" kern="1200" baseline="0" dirty="0"/>
            <a:t>Full content return.</a:t>
          </a:r>
          <a:endParaRPr lang="en-US" sz="1100" kern="1200" dirty="0"/>
        </a:p>
        <a:p>
          <a:pPr marL="57150" lvl="1" indent="-57150" algn="l" defTabSz="488950">
            <a:lnSpc>
              <a:spcPct val="90000"/>
            </a:lnSpc>
            <a:spcBef>
              <a:spcPct val="0"/>
            </a:spcBef>
            <a:spcAft>
              <a:spcPct val="20000"/>
            </a:spcAft>
            <a:buChar char="•"/>
          </a:pPr>
          <a:r>
            <a:rPr lang="zh-CN" sz="1100" b="0" i="1" kern="1200" baseline="0"/>
            <a:t>完整的内容返回。</a:t>
          </a:r>
          <a:endParaRPr lang="en-US" sz="1100" kern="1200" dirty="0"/>
        </a:p>
        <a:p>
          <a:pPr marL="57150" lvl="1" indent="-57150" algn="l" defTabSz="488950">
            <a:lnSpc>
              <a:spcPct val="90000"/>
            </a:lnSpc>
            <a:spcBef>
              <a:spcPct val="0"/>
            </a:spcBef>
            <a:spcAft>
              <a:spcPct val="20000"/>
            </a:spcAft>
            <a:buChar char="•"/>
          </a:pPr>
          <a:r>
            <a:rPr lang="en-US" sz="1100" b="0" i="1" kern="1200" baseline="0" dirty="0"/>
            <a:t>Abstract content by customized grammar.</a:t>
          </a:r>
          <a:endParaRPr lang="en-US" sz="1100" kern="1200" dirty="0"/>
        </a:p>
        <a:p>
          <a:pPr marL="57150" lvl="1" indent="-57150" algn="l" defTabSz="488950">
            <a:lnSpc>
              <a:spcPct val="90000"/>
            </a:lnSpc>
            <a:spcBef>
              <a:spcPct val="0"/>
            </a:spcBef>
            <a:spcAft>
              <a:spcPct val="20000"/>
            </a:spcAft>
            <a:buChar char="•"/>
          </a:pPr>
          <a:r>
            <a:rPr lang="zh-CN" sz="1100" b="0" i="1" kern="1200" baseline="0"/>
            <a:t>通过自定义语法抽取需要的内容。</a:t>
          </a:r>
          <a:endParaRPr lang="en-US" sz="1100" kern="1200" dirty="0"/>
        </a:p>
      </dsp:txBody>
      <dsp:txXfrm>
        <a:off x="0" y="617131"/>
        <a:ext cx="6281873" cy="985320"/>
      </dsp:txXfrm>
    </dsp:sp>
    <dsp:sp modelId="{8143936C-AEC8-4D19-B080-DD7C50DAF93B}">
      <dsp:nvSpPr>
        <dsp:cNvPr id="0" name=""/>
        <dsp:cNvSpPr/>
      </dsp:nvSpPr>
      <dsp:spPr>
        <a:xfrm>
          <a:off x="0" y="160245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Support almost all kinds of barcode  (</a:t>
          </a:r>
          <a:r>
            <a:rPr lang="en-US" altLang="zh-CN" sz="1400" b="0" i="1" kern="1200" baseline="0" dirty="0"/>
            <a:t>1D &amp; 2D)</a:t>
          </a:r>
          <a:r>
            <a:rPr lang="en-US" sz="1400" b="0" i="1" kern="1200" baseline="0" dirty="0"/>
            <a:t>.</a:t>
          </a:r>
          <a:endParaRPr lang="en-US" sz="1400" kern="1200" dirty="0"/>
        </a:p>
      </dsp:txBody>
      <dsp:txXfrm>
        <a:off x="15992" y="1618443"/>
        <a:ext cx="6249889" cy="295616"/>
      </dsp:txXfrm>
    </dsp:sp>
    <dsp:sp modelId="{C43F9B10-9CC1-4832-B65E-C7ACFBA17234}">
      <dsp:nvSpPr>
        <dsp:cNvPr id="0" name=""/>
        <dsp:cNvSpPr/>
      </dsp:nvSpPr>
      <dsp:spPr>
        <a:xfrm>
          <a:off x="0" y="193005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b="0" i="1" kern="1200" baseline="0"/>
            <a:t>支持几乎所有类型的条形码。</a:t>
          </a:r>
          <a:r>
            <a:rPr lang="en-US" sz="1100" b="0" i="0" kern="1200" baseline="0" dirty="0"/>
            <a:t> </a:t>
          </a:r>
          <a:endParaRPr lang="en-US" sz="1100" kern="1200" dirty="0"/>
        </a:p>
      </dsp:txBody>
      <dsp:txXfrm>
        <a:off x="0" y="1930051"/>
        <a:ext cx="6281873" cy="231840"/>
      </dsp:txXfrm>
    </dsp:sp>
    <dsp:sp modelId="{F94A6E9B-DF91-4DB3-B45B-B331F27FA8AD}">
      <dsp:nvSpPr>
        <dsp:cNvPr id="0" name=""/>
        <dsp:cNvSpPr/>
      </dsp:nvSpPr>
      <dsp:spPr>
        <a:xfrm>
          <a:off x="0" y="216189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Https support.</a:t>
          </a:r>
          <a:endParaRPr lang="en-US" sz="1400" kern="1200" dirty="0"/>
        </a:p>
      </dsp:txBody>
      <dsp:txXfrm>
        <a:off x="15992" y="2177883"/>
        <a:ext cx="6249889" cy="295616"/>
      </dsp:txXfrm>
    </dsp:sp>
    <dsp:sp modelId="{E3D341FE-16A0-48A5-A8AA-8BB7455B3B0F}">
      <dsp:nvSpPr>
        <dsp:cNvPr id="0" name=""/>
        <dsp:cNvSpPr/>
      </dsp:nvSpPr>
      <dsp:spPr>
        <a:xfrm>
          <a:off x="0" y="248949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1" kern="1200" baseline="0" dirty="0"/>
            <a:t>HTTPs</a:t>
          </a:r>
          <a:r>
            <a:rPr lang="zh-TW" sz="1100" b="0" i="1" kern="1200" baseline="0"/>
            <a:t>协议支持</a:t>
          </a:r>
          <a:endParaRPr lang="en-US" sz="1100" kern="1200" dirty="0"/>
        </a:p>
      </dsp:txBody>
      <dsp:txXfrm>
        <a:off x="0" y="2489491"/>
        <a:ext cx="6281873" cy="231840"/>
      </dsp:txXfrm>
    </dsp:sp>
    <dsp:sp modelId="{06BD2E71-2A74-4721-9FA5-F43E93D45BEE}">
      <dsp:nvSpPr>
        <dsp:cNvPr id="0" name=""/>
        <dsp:cNvSpPr/>
      </dsp:nvSpPr>
      <dsp:spPr>
        <a:xfrm>
          <a:off x="0" y="272133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Other web browser basic functions.</a:t>
          </a:r>
          <a:endParaRPr lang="en-US" sz="1400" kern="1200" dirty="0"/>
        </a:p>
      </dsp:txBody>
      <dsp:txXfrm>
        <a:off x="15992" y="2737323"/>
        <a:ext cx="6249889" cy="295616"/>
      </dsp:txXfrm>
    </dsp:sp>
    <dsp:sp modelId="{F88B9FDD-0F55-49E1-BEEE-DEB1F4896C9E}">
      <dsp:nvSpPr>
        <dsp:cNvPr id="0" name=""/>
        <dsp:cNvSpPr/>
      </dsp:nvSpPr>
      <dsp:spPr>
        <a:xfrm>
          <a:off x="0" y="304893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b="0" i="1" kern="1200" baseline="0"/>
            <a:t>其他</a:t>
          </a:r>
          <a:r>
            <a:rPr lang="en-US" sz="1100" b="0" i="1" kern="1200" baseline="0" dirty="0"/>
            <a:t> Web </a:t>
          </a:r>
          <a:r>
            <a:rPr lang="zh-CN" sz="1100" b="0" i="1" kern="1200" baseline="0"/>
            <a:t>浏览器的基本功能。</a:t>
          </a:r>
          <a:endParaRPr lang="en-US" sz="1100" kern="1200" dirty="0"/>
        </a:p>
      </dsp:txBody>
      <dsp:txXfrm>
        <a:off x="0" y="3048931"/>
        <a:ext cx="6281873" cy="231840"/>
      </dsp:txXfrm>
    </dsp:sp>
    <dsp:sp modelId="{4D19F4E5-8390-4521-ABBA-0FC0F8F49145}">
      <dsp:nvSpPr>
        <dsp:cNvPr id="0" name=""/>
        <dsp:cNvSpPr/>
      </dsp:nvSpPr>
      <dsp:spPr>
        <a:xfrm>
          <a:off x="0" y="328077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Support Windows Authentication intranet.</a:t>
          </a:r>
          <a:endParaRPr lang="en-US" sz="1400" kern="1200" dirty="0"/>
        </a:p>
      </dsp:txBody>
      <dsp:txXfrm>
        <a:off x="15992" y="3296763"/>
        <a:ext cx="6249889" cy="295616"/>
      </dsp:txXfrm>
    </dsp:sp>
    <dsp:sp modelId="{B309C073-B849-413A-B6A0-2B07DAC500A5}">
      <dsp:nvSpPr>
        <dsp:cNvPr id="0" name=""/>
        <dsp:cNvSpPr/>
      </dsp:nvSpPr>
      <dsp:spPr>
        <a:xfrm>
          <a:off x="0" y="360837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1" kern="1200" baseline="0" dirty="0"/>
            <a:t>支持Windows身份验证内联网。</a:t>
          </a:r>
          <a:endParaRPr lang="en-US" sz="1100" kern="1200" dirty="0"/>
        </a:p>
      </dsp:txBody>
      <dsp:txXfrm>
        <a:off x="0" y="3608371"/>
        <a:ext cx="6281873" cy="231840"/>
      </dsp:txXfrm>
    </dsp:sp>
    <dsp:sp modelId="{9F070BA2-C576-4AEF-8F94-0999F15107A5}">
      <dsp:nvSpPr>
        <dsp:cNvPr id="0" name=""/>
        <dsp:cNvSpPr/>
      </dsp:nvSpPr>
      <dsp:spPr>
        <a:xfrm>
          <a:off x="0" y="384021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Picture taking/picking and pass to webpage DOM.</a:t>
          </a:r>
          <a:endParaRPr lang="en-US" sz="1400" kern="1200" dirty="0"/>
        </a:p>
      </dsp:txBody>
      <dsp:txXfrm>
        <a:off x="15992" y="3856203"/>
        <a:ext cx="6249889" cy="295616"/>
      </dsp:txXfrm>
    </dsp:sp>
    <dsp:sp modelId="{605AD5A7-1FCD-4E7F-9224-B425A8567F5E}">
      <dsp:nvSpPr>
        <dsp:cNvPr id="0" name=""/>
        <dsp:cNvSpPr/>
      </dsp:nvSpPr>
      <dsp:spPr>
        <a:xfrm>
          <a:off x="0" y="416781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1" kern="1200" baseline="0" dirty="0"/>
            <a:t>照相或者从手机中选取图片，以Base64方式返回到网页Html DOM.</a:t>
          </a:r>
          <a:endParaRPr lang="en-US" sz="1100" kern="1200" dirty="0"/>
        </a:p>
      </dsp:txBody>
      <dsp:txXfrm>
        <a:off x="0" y="4167811"/>
        <a:ext cx="6281873" cy="231840"/>
      </dsp:txXfrm>
    </dsp:sp>
    <dsp:sp modelId="{4BE98191-4EB5-4235-A205-299771F34842}">
      <dsp:nvSpPr>
        <dsp:cNvPr id="0" name=""/>
        <dsp:cNvSpPr/>
      </dsp:nvSpPr>
      <dsp:spPr>
        <a:xfrm>
          <a:off x="0" y="4399651"/>
          <a:ext cx="6281873" cy="327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1" kern="1200" baseline="0" dirty="0"/>
            <a:t>Get the device location and pass to webpage DOM.</a:t>
          </a:r>
          <a:endParaRPr lang="en-US" sz="1400" kern="1200" dirty="0"/>
        </a:p>
      </dsp:txBody>
      <dsp:txXfrm>
        <a:off x="15992" y="4415643"/>
        <a:ext cx="6249889" cy="295616"/>
      </dsp:txXfrm>
    </dsp:sp>
    <dsp:sp modelId="{363DD1E3-08FE-4C0B-A719-F6E9E0EDD5D1}">
      <dsp:nvSpPr>
        <dsp:cNvPr id="0" name=""/>
        <dsp:cNvSpPr/>
      </dsp:nvSpPr>
      <dsp:spPr>
        <a:xfrm>
          <a:off x="0" y="4727251"/>
          <a:ext cx="6281873"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4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1" kern="1200" baseline="0" dirty="0"/>
            <a:t>获取定位，返回到网页Html DOM.</a:t>
          </a:r>
          <a:endParaRPr lang="en-US" sz="1100" kern="1200" dirty="0"/>
        </a:p>
      </dsp:txBody>
      <dsp:txXfrm>
        <a:off x="0" y="4727251"/>
        <a:ext cx="6281873"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t>7/12/2021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4687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66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711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172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86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097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61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17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292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73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7/12/2021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32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7/12/2021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97007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lay.google.com/store/apps/details?id=com.Monkey.Brows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raetnewsnetwork.com/choosing-the-best-desktop-computer-for-you/"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freepngimg.com/png/13398-iphone-png-picture"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stileex.xyz/lire-code-barres-smartphone-openflex/"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heownsit.com/tag/eliminate-cost-in-small-busines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heownsit.com/tag/eliminate-cost-in-small-business/" TargetMode="External"/><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44"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2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2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F8604931-5112-47D6-8E44-B3FB49E13C49}"/>
              </a:ext>
            </a:extLst>
          </p:cNvPr>
          <p:cNvSpPr>
            <a:spLocks noGrp="1"/>
          </p:cNvSpPr>
          <p:nvPr>
            <p:ph type="ctrTitle"/>
          </p:nvPr>
        </p:nvSpPr>
        <p:spPr>
          <a:xfrm>
            <a:off x="2004716" y="1263404"/>
            <a:ext cx="8239252" cy="3115075"/>
          </a:xfrm>
        </p:spPr>
        <p:txBody>
          <a:bodyPr>
            <a:normAutofit/>
          </a:bodyPr>
          <a:lstStyle/>
          <a:p>
            <a:pPr algn="l"/>
            <a:r>
              <a:rPr lang="en-US" sz="7200" dirty="0">
                <a:solidFill>
                  <a:schemeClr val="tx1"/>
                </a:solidFill>
              </a:rPr>
              <a:t>Monkey Browser</a:t>
            </a:r>
          </a:p>
        </p:txBody>
      </p:sp>
      <p:sp>
        <p:nvSpPr>
          <p:cNvPr id="3" name="Subtitle 2">
            <a:extLst>
              <a:ext uri="{FF2B5EF4-FFF2-40B4-BE49-F238E27FC236}">
                <a16:creationId xmlns:a16="http://schemas.microsoft.com/office/drawing/2014/main" id="{63FB1910-7ADA-4BCF-BA42-A9609A66B22F}"/>
              </a:ext>
            </a:extLst>
          </p:cNvPr>
          <p:cNvSpPr>
            <a:spLocks noGrp="1"/>
          </p:cNvSpPr>
          <p:nvPr>
            <p:ph type="subTitle" idx="1"/>
          </p:nvPr>
        </p:nvSpPr>
        <p:spPr>
          <a:xfrm>
            <a:off x="2004716" y="4560432"/>
            <a:ext cx="8239253" cy="1228171"/>
          </a:xfrm>
        </p:spPr>
        <p:txBody>
          <a:bodyPr>
            <a:normAutofit/>
          </a:bodyPr>
          <a:lstStyle/>
          <a:p>
            <a:pPr algn="l"/>
            <a:r>
              <a:rPr lang="en-US" sz="2400" dirty="0">
                <a:solidFill>
                  <a:schemeClr val="tx1"/>
                </a:solidFill>
              </a:rPr>
              <a:t>Innovation of digital transformation</a:t>
            </a:r>
          </a:p>
        </p:txBody>
      </p:sp>
      <p:sp>
        <p:nvSpPr>
          <p:cNvPr id="45" name="Isosceles Triangle 30">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9350160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83">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85"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9"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2"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7" name="Group 106">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8" name="Rectangle 107">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9"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Rectangle 109">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8DDE599-0254-42C9-8579-5C8578C0AC2A}"/>
              </a:ext>
            </a:extLst>
          </p:cNvPr>
          <p:cNvSpPr>
            <a:spLocks noGrp="1"/>
          </p:cNvSpPr>
          <p:nvPr>
            <p:ph type="title"/>
          </p:nvPr>
        </p:nvSpPr>
        <p:spPr>
          <a:xfrm>
            <a:off x="888631" y="2349925"/>
            <a:ext cx="3498979" cy="2456442"/>
          </a:xfrm>
        </p:spPr>
        <p:txBody>
          <a:bodyPr>
            <a:normAutofit/>
          </a:bodyPr>
          <a:lstStyle/>
          <a:p>
            <a:pPr marL="0" marR="0" lvl="0" indent="0" defTabSz="914400" rtl="0" eaLnBrk="0" fontAlgn="base" latinLnBrk="0" hangingPunct="0">
              <a:spcBef>
                <a:spcPct val="0"/>
              </a:spcBef>
              <a:spcAft>
                <a:spcPts val="600"/>
              </a:spcAft>
              <a:tabLst/>
            </a:pPr>
            <a:r>
              <a:rPr kumimoji="0" lang="en-US" altLang="en-US" sz="2800" b="1" i="0" u="none" strike="noStrike" cap="none" normalizeH="0" baseline="0" dirty="0">
                <a:ln>
                  <a:noFill/>
                </a:ln>
                <a:effectLst/>
                <a:latin typeface="Arial" panose="020B0604020202020204" pitchFamily="34" charset="0"/>
                <a:cs typeface="Arial" panose="020B0604020202020204" pitchFamily="34" charset="0"/>
              </a:rPr>
              <a:t>JavaScript API</a:t>
            </a:r>
            <a:br>
              <a:rPr kumimoji="0" lang="en-US" altLang="en-US" sz="2800" b="0" i="0" u="none" strike="noStrike" cap="none" normalizeH="0" baseline="0" dirty="0">
                <a:ln>
                  <a:noFill/>
                </a:ln>
                <a:effectLst/>
              </a:rPr>
            </a:br>
            <a:r>
              <a:rPr kumimoji="0" lang="zh-TW" altLang="en-US" sz="2800" b="1" i="0" u="none" strike="noStrike" cap="none" normalizeH="0" baseline="0" dirty="0">
                <a:ln>
                  <a:noFill/>
                </a:ln>
                <a:effectLst/>
                <a:latin typeface="等线" panose="02010600030101010101" pitchFamily="2" charset="-122"/>
                <a:ea typeface="等线" panose="02010600030101010101" pitchFamily="2" charset="-122"/>
                <a:cs typeface="Times New Roman" panose="02020603050405020304" pitchFamily="18" charset="0"/>
              </a:rPr>
              <a:t>开发接口</a:t>
            </a:r>
            <a:endParaRPr lang="en-US" sz="2800" dirty="0"/>
          </a:p>
        </p:txBody>
      </p:sp>
      <p:sp>
        <p:nvSpPr>
          <p:cNvPr id="4" name="Rectangle 1">
            <a:extLst>
              <a:ext uri="{FF2B5EF4-FFF2-40B4-BE49-F238E27FC236}">
                <a16:creationId xmlns:a16="http://schemas.microsoft.com/office/drawing/2014/main" id="{9A2B4B98-996F-4BAA-9760-8496F013FFE5}"/>
              </a:ext>
            </a:extLst>
          </p:cNvPr>
          <p:cNvSpPr>
            <a:spLocks noGrp="1" noChangeArrowheads="1"/>
          </p:cNvSpPr>
          <p:nvPr>
            <p:ph idx="1"/>
          </p:nvPr>
        </p:nvSpPr>
        <p:spPr bwMode="auto">
          <a:xfrm>
            <a:off x="4676276" y="741363"/>
            <a:ext cx="7299823" cy="57540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zh-TW" sz="1100" b="0" i="0" u="none" strike="noStrike" cap="none" normalizeH="0" baseline="0" dirty="0">
                <a:ln>
                  <a:noFill/>
                </a:ln>
                <a:effectLst/>
                <a:cs typeface="Arial" panose="020B0604020202020204" pitchFamily="34" charset="0"/>
              </a:rPr>
              <a:t>JS function:</a:t>
            </a:r>
            <a:r>
              <a:rPr kumimoji="0" lang="en-US" altLang="zh-TW" sz="2400" b="1" i="0" u="none" strike="noStrike" cap="none" normalizeH="0" baseline="0" dirty="0">
                <a:ln>
                  <a:noFill/>
                </a:ln>
                <a:effectLst/>
                <a:cs typeface="Arial" panose="020B0604020202020204" pitchFamily="34" charset="0"/>
              </a:rPr>
              <a:t> </a:t>
            </a:r>
            <a:r>
              <a:rPr kumimoji="0" lang="en-US" altLang="zh-TW" sz="2400" b="1" i="1" u="none" strike="noStrike" cap="none" normalizeH="0" baseline="0" dirty="0">
                <a:ln>
                  <a:noFill/>
                </a:ln>
                <a:solidFill>
                  <a:srgbClr val="FF0000"/>
                </a:solidFill>
                <a:effectLst/>
                <a:cs typeface="Arial" panose="020B0604020202020204" pitchFamily="34" charset="0"/>
              </a:rPr>
              <a:t>monkeyInput(‘domId’, option)</a:t>
            </a:r>
            <a:endParaRPr kumimoji="0" lang="en-US" altLang="zh-TW" sz="2400" b="1" i="0" u="none" strike="noStrike" cap="none" normalizeH="0" baseline="0" dirty="0">
              <a:ln>
                <a:noFill/>
              </a:ln>
              <a:solidFill>
                <a:srgbClr val="FF0000"/>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TW" sz="1100" b="0" i="0" u="none" strike="noStrike" cap="none" normalizeH="0" baseline="0" dirty="0">
                <a:ln>
                  <a:noFill/>
                </a:ln>
                <a:effectLst/>
                <a:cs typeface="Arial" panose="020B0604020202020204" pitchFamily="34" charset="0"/>
              </a:rPr>
              <a:t>You can invoke this JS function in your webpage, the Monkey Browser will call the native mobile function based on option parameter, and return the result to the webpage </a:t>
            </a:r>
            <a:r>
              <a:rPr kumimoji="0" lang="en-US" altLang="zh-CN" sz="1100" b="0" i="0" u="none" strike="noStrike" cap="none" normalizeH="0" baseline="0" dirty="0">
                <a:ln>
                  <a:noFill/>
                </a:ln>
                <a:effectLst/>
                <a:cs typeface="Arial" panose="020B0604020202020204" pitchFamily="34" charset="0"/>
              </a:rPr>
              <a:t>DOM</a:t>
            </a:r>
            <a:r>
              <a:rPr kumimoji="0" lang="en-US" altLang="zh-TW" sz="1100" b="0" i="0" u="none" strike="noStrike" cap="none" normalizeH="0" baseline="0" dirty="0">
                <a:ln>
                  <a:noFill/>
                </a:ln>
                <a:effectLst/>
                <a:cs typeface="Arial" panose="020B0604020202020204" pitchFamily="34" charset="0"/>
              </a:rPr>
              <a:t> passed in.</a:t>
            </a:r>
            <a:endParaRPr kumimoji="0" lang="en-US" altLang="zh-TW"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TW" sz="1100" b="0" i="0" u="none" strike="noStrike" cap="none" normalizeH="0" baseline="0" dirty="0">
                <a:ln>
                  <a:noFill/>
                </a:ln>
                <a:effectLst/>
                <a:cs typeface="Arial" panose="020B0604020202020204" pitchFamily="34" charset="0"/>
              </a:rPr>
              <a:t>This function is for advance development, normally, you can use your current webpage application without any further update.</a:t>
            </a:r>
            <a:endParaRPr kumimoji="0" lang="en-US" altLang="zh-TW" sz="1100" b="0" i="0" u="none" strike="noStrike" cap="none" normalizeH="0" baseline="0" dirty="0">
              <a:ln>
                <a:noFill/>
              </a:ln>
              <a:effectLst/>
            </a:endParaRPr>
          </a:p>
          <a:p>
            <a:pPr marL="457200" lvl="1" indent="0">
              <a:lnSpc>
                <a:spcPct val="110000"/>
              </a:lnSpc>
              <a:spcAft>
                <a:spcPts val="600"/>
              </a:spcAft>
              <a:buClrTx/>
              <a:buSzTx/>
              <a:buNone/>
            </a:pP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您可以在网页中调用此</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 js </a:t>
            </a:r>
            <a:r>
              <a:rPr kumimoji="0" lang="en-US"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函数</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，浏览器将根据选项参数调用手机原生功能，并将结果返回到传递的网页控件。</a:t>
            </a:r>
            <a:endParaRPr kumimoji="0" lang="zh-CN" altLang="en-US" sz="900" b="0" i="1" u="none" strike="noStrike" cap="none" normalizeH="0" baseline="0" dirty="0">
              <a:ln>
                <a:noFill/>
              </a:ln>
              <a:effectLst/>
            </a:endParaRPr>
          </a:p>
          <a:p>
            <a:pPr marL="457200" lvl="1" indent="0">
              <a:lnSpc>
                <a:spcPct val="110000"/>
              </a:lnSpc>
              <a:spcAft>
                <a:spcPts val="600"/>
              </a:spcAft>
              <a:buClrTx/>
              <a:buSzTx/>
              <a:buNone/>
            </a:pP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这个是高阶应用，通常情况下，你现有的网页程序不用做这样的开发，除非你需要主动调用这些功能以做更好的定制。</a:t>
            </a:r>
            <a:endParaRPr kumimoji="0" lang="zh-CN" altLang="en-US" sz="900" b="0" i="1"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domId: the web DOM to receive the result get by browser. </a:t>
            </a:r>
            <a:r>
              <a:rPr kumimoji="0" lang="zh-CN" altLang="en-US" sz="11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通过浏览器接收结果的</a:t>
            </a:r>
            <a:r>
              <a:rPr kumimoji="0" lang="en-US" altLang="en-US" sz="1100" b="0" i="0" u="none" strike="noStrike" cap="none" normalizeH="0" baseline="0" dirty="0">
                <a:ln>
                  <a:noFill/>
                </a:ln>
                <a:effectLst/>
                <a:latin typeface="Times New Roman" panose="02020603050405020304" pitchFamily="18" charset="0"/>
                <a:cs typeface="Times New Roman" panose="02020603050405020304" pitchFamily="18" charset="0"/>
              </a:rPr>
              <a:t>Dom Id.</a:t>
            </a:r>
            <a:endParaRPr kumimoji="0" lang="en-US"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100" b="0" i="0" u="none" strike="noStrike" cap="none" normalizeH="0" baseline="0" dirty="0">
                <a:ln>
                  <a:noFill/>
                </a:ln>
                <a:effectLst/>
                <a:cs typeface="Arial" panose="020B0604020202020204" pitchFamily="34" charset="0"/>
              </a:rPr>
              <a:t>Option:</a:t>
            </a:r>
            <a:endParaRPr lang="en-US" altLang="en-US" sz="1100" dirty="0">
              <a:cs typeface="Arial" panose="020B0604020202020204" pitchFamily="34" charset="0"/>
            </a:endParaRPr>
          </a:p>
          <a:p>
            <a:pPr marL="457200" lvl="1" indent="0">
              <a:lnSpc>
                <a:spcPct val="110000"/>
              </a:lnSpc>
              <a:spcAft>
                <a:spcPts val="600"/>
              </a:spcAft>
              <a:buClrTx/>
              <a:buSzTx/>
              <a:buNone/>
            </a:pPr>
            <a:r>
              <a:rPr kumimoji="0" lang="zh-CN" altLang="en-US" sz="9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选项参数：</a:t>
            </a:r>
            <a:endParaRPr kumimoji="0" lang="zh-CN" altLang="en-US" sz="9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0 – Barcode scan, 1 – NFC reader</a:t>
            </a:r>
            <a:endParaRPr kumimoji="0" lang="en-US" altLang="zh-CN"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Monkey browser will set the value of DOM by result.</a:t>
            </a:r>
            <a:endParaRPr kumimoji="0" lang="en-US" altLang="zh-CN" sz="1100" b="0" i="0" u="none" strike="noStrike" cap="none" normalizeH="0" baseline="0" dirty="0">
              <a:ln>
                <a:noFill/>
              </a:ln>
              <a:effectLst/>
            </a:endParaRPr>
          </a:p>
          <a:p>
            <a:pPr marL="457200" lvl="1" indent="0">
              <a:lnSpc>
                <a:spcPct val="110000"/>
              </a:lnSpc>
              <a:spcAft>
                <a:spcPts val="600"/>
              </a:spcAft>
              <a:buClrTx/>
              <a:buSzTx/>
              <a:buNone/>
            </a:pP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0–</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条形码扫描，</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1–NFC</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读卡器</a:t>
            </a:r>
            <a:endParaRPr kumimoji="0" lang="zh-CN" altLang="en-US" sz="900" b="0" i="1" u="none" strike="noStrike" cap="none" normalizeH="0" baseline="0" dirty="0">
              <a:ln>
                <a:noFill/>
              </a:ln>
              <a:effectLst/>
            </a:endParaRPr>
          </a:p>
          <a:p>
            <a:pPr marL="457200" lvl="1" indent="0">
              <a:lnSpc>
                <a:spcPct val="110000"/>
              </a:lnSpc>
              <a:spcAft>
                <a:spcPts val="600"/>
              </a:spcAft>
              <a:buClrTx/>
              <a:buSzTx/>
              <a:buNone/>
            </a:pP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至强浏览器将按结果设置</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Dom</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的值。</a:t>
            </a:r>
            <a:endParaRPr kumimoji="0" lang="zh-CN" altLang="en-US" sz="900" b="0" i="1"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2 – Take picture, 3 – Pick picture</a:t>
            </a:r>
            <a:endParaRPr kumimoji="0" lang="en-US" altLang="zh-CN"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Monkey browser will set the img tag src attribute to base64 of result picture.</a:t>
            </a:r>
            <a:endParaRPr kumimoji="0" lang="en-US" altLang="zh-CN" sz="1100" b="0" i="0" u="none" strike="noStrike" cap="none" normalizeH="0" baseline="0" dirty="0">
              <a:ln>
                <a:noFill/>
              </a:ln>
              <a:effectLst/>
            </a:endParaRPr>
          </a:p>
          <a:p>
            <a:pPr marL="457200" lvl="1" indent="0">
              <a:lnSpc>
                <a:spcPct val="110000"/>
              </a:lnSpc>
              <a:spcAft>
                <a:spcPts val="600"/>
              </a:spcAft>
              <a:buClrTx/>
              <a:buSzTx/>
              <a:buNone/>
            </a:pP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2–</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拍照，</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3–</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选取图片</a:t>
            </a:r>
            <a:endParaRPr kumimoji="0" lang="zh-CN" altLang="en-US" sz="900" b="0" i="1" u="none" strike="noStrike" cap="none" normalizeH="0" baseline="0" dirty="0">
              <a:ln>
                <a:noFill/>
              </a:ln>
              <a:effectLst/>
            </a:endParaRPr>
          </a:p>
          <a:p>
            <a:pPr marL="457200" lvl="1" indent="0">
              <a:lnSpc>
                <a:spcPct val="110000"/>
              </a:lnSpc>
              <a:spcAft>
                <a:spcPts val="600"/>
              </a:spcAft>
              <a:buClrTx/>
              <a:buSzTx/>
              <a:buNone/>
            </a:pP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至强浏览器将设置</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img</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标签</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src</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属性到结果图片的</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Base64</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900" b="0" i="1"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4 – Get location</a:t>
            </a:r>
            <a:endParaRPr kumimoji="0" lang="en-US" altLang="zh-CN"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100" b="0" i="0" u="none" strike="noStrike" cap="none" normalizeH="0" baseline="0" dirty="0">
                <a:ln>
                  <a:noFill/>
                </a:ln>
                <a:effectLst/>
                <a:cs typeface="Arial" panose="020B0604020202020204" pitchFamily="34" charset="0"/>
              </a:rPr>
              <a:t>Monkey browser will set the value of DOM by result(Latitude, Longitude)</a:t>
            </a:r>
            <a:endParaRPr kumimoji="0" lang="en-US" altLang="zh-CN" sz="1100" b="0" i="0" u="none" strike="noStrike" cap="none" normalizeH="0" baseline="0" dirty="0">
              <a:ln>
                <a:noFill/>
              </a:ln>
              <a:effectLst/>
            </a:endParaRPr>
          </a:p>
          <a:p>
            <a:pPr marL="457200" lvl="1" indent="0">
              <a:lnSpc>
                <a:spcPct val="110000"/>
              </a:lnSpc>
              <a:spcAft>
                <a:spcPts val="600"/>
              </a:spcAft>
              <a:buClrTx/>
              <a:buSzTx/>
              <a:buNone/>
            </a:pP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4–</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获取位置</a:t>
            </a:r>
            <a:endParaRPr kumimoji="0" lang="zh-CN" altLang="en-US" sz="900" b="0" i="1" u="none" strike="noStrike" cap="none" normalizeH="0" baseline="0" dirty="0">
              <a:ln>
                <a:noFill/>
              </a:ln>
              <a:effectLst/>
            </a:endParaRPr>
          </a:p>
          <a:p>
            <a:pPr marL="457200" lvl="1" indent="0">
              <a:lnSpc>
                <a:spcPct val="110000"/>
              </a:lnSpc>
              <a:spcAft>
                <a:spcPts val="600"/>
              </a:spcAft>
              <a:buClrTx/>
              <a:buSzTx/>
              <a:buNone/>
            </a:pP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至强浏览器将按结果设置</a:t>
            </a:r>
            <a:r>
              <a:rPr kumimoji="0" lang="en-US" altLang="en-US" sz="900" b="0" i="1" u="none" strike="noStrike" cap="none" normalizeH="0" baseline="0" dirty="0">
                <a:ln>
                  <a:noFill/>
                </a:ln>
                <a:effectLst/>
                <a:latin typeface="Times New Roman" panose="02020603050405020304" pitchFamily="18" charset="0"/>
                <a:cs typeface="Times New Roman" panose="02020603050405020304" pitchFamily="18" charset="0"/>
              </a:rPr>
              <a:t>html DOM</a:t>
            </a:r>
            <a:r>
              <a:rPr kumimoji="0" lang="zh-TW" altLang="en-US" sz="900" b="0" i="1" u="none" strike="noStrike" cap="none" normalizeH="0" baseline="0" dirty="0">
                <a:ln>
                  <a:noFill/>
                </a:ln>
                <a:effectLst/>
                <a:latin typeface="等线" panose="02010600030101010101" pitchFamily="2" charset="-122"/>
                <a:ea typeface="等线" panose="02010600030101010101" pitchFamily="2" charset="-122"/>
                <a:cs typeface="Times New Roman" panose="02020603050405020304" pitchFamily="18" charset="0"/>
              </a:rPr>
              <a:t>的</a:t>
            </a:r>
            <a:r>
              <a:rPr kumimoji="0" lang="zh-CN" altLang="en-US" sz="9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值（纬度，经度）</a:t>
            </a:r>
            <a:endParaRPr kumimoji="0" lang="zh-CN" altLang="en-US" sz="900" b="0" i="1" u="none" strike="noStrike" cap="none" normalizeH="0" baseline="0" dirty="0">
              <a:ln>
                <a:noFill/>
              </a:ln>
              <a:effectLst/>
            </a:endParaRPr>
          </a:p>
        </p:txBody>
      </p:sp>
    </p:spTree>
    <p:extLst>
      <p:ext uri="{BB962C8B-B14F-4D97-AF65-F5344CB8AC3E}">
        <p14:creationId xmlns:p14="http://schemas.microsoft.com/office/powerpoint/2010/main" val="36523314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F157C8-14DD-4AF0-B88D-7B10B0402302}"/>
              </a:ext>
            </a:extLst>
          </p:cNvPr>
          <p:cNvSpPr>
            <a:spLocks noGrp="1"/>
          </p:cNvSpPr>
          <p:nvPr>
            <p:ph type="title"/>
          </p:nvPr>
        </p:nvSpPr>
        <p:spPr>
          <a:xfrm>
            <a:off x="2900483" y="282576"/>
            <a:ext cx="6230857" cy="1074464"/>
          </a:xfrm>
        </p:spPr>
        <p:txBody>
          <a:bodyPr anchor="t">
            <a:normAutofit fontScale="90000"/>
          </a:bodyPr>
          <a:lstStyle/>
          <a:p>
            <a:pPr algn="l"/>
            <a:r>
              <a:rPr lang="en-US" sz="3600" b="1" dirty="0">
                <a:solidFill>
                  <a:schemeClr val="accent1"/>
                </a:solidFill>
              </a:rPr>
              <a:t>Questions</a:t>
            </a:r>
            <a:br>
              <a:rPr lang="en-US" sz="3600" b="1" dirty="0">
                <a:solidFill>
                  <a:schemeClr val="accent1"/>
                </a:solidFill>
              </a:rPr>
            </a:br>
            <a:r>
              <a:rPr lang="zh-CN" altLang="en-US" sz="3600" b="1" dirty="0">
                <a:solidFill>
                  <a:schemeClr val="accent1"/>
                </a:solidFill>
              </a:rPr>
              <a:t>问题</a:t>
            </a:r>
            <a:br>
              <a:rPr lang="zh-CN" altLang="en-US" sz="3600" dirty="0">
                <a:solidFill>
                  <a:schemeClr val="accent1"/>
                </a:solidFill>
              </a:rPr>
            </a:br>
            <a:endParaRPr lang="en-US" sz="3600" dirty="0">
              <a:solidFill>
                <a:schemeClr val="accent1"/>
              </a:solidFill>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Rectangle 1">
            <a:extLst>
              <a:ext uri="{FF2B5EF4-FFF2-40B4-BE49-F238E27FC236}">
                <a16:creationId xmlns:a16="http://schemas.microsoft.com/office/drawing/2014/main" id="{FE741701-7A8A-4E38-A02A-CADBE66521D4}"/>
              </a:ext>
            </a:extLst>
          </p:cNvPr>
          <p:cNvSpPr>
            <a:spLocks noGrp="1" noChangeArrowheads="1"/>
          </p:cNvSpPr>
          <p:nvPr>
            <p:ph idx="1"/>
          </p:nvPr>
        </p:nvSpPr>
        <p:spPr bwMode="auto">
          <a:xfrm>
            <a:off x="2880487" y="1639615"/>
            <a:ext cx="7985952" cy="46370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solidFill>
                  <a:srgbClr val="FF0000"/>
                </a:solidFill>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zh-CN" sz="1000" b="1" i="0" u="none" strike="noStrike" cap="none" normalizeH="0" baseline="0" dirty="0">
                <a:ln>
                  <a:noFill/>
                </a:ln>
                <a:solidFill>
                  <a:srgbClr val="FF0000"/>
                </a:solidFill>
                <a:effectLst/>
                <a:cs typeface="Arial" panose="020B0604020202020204" pitchFamily="34" charset="0"/>
              </a:rPr>
              <a:t>The barcode scanning does not work.</a:t>
            </a:r>
            <a:endParaRPr kumimoji="0" lang="en-US" altLang="zh-CN" sz="1000" b="0" i="0" u="none" strike="noStrike" cap="none" normalizeH="0" baseline="0" dirty="0">
              <a:ln>
                <a:noFill/>
              </a:ln>
              <a:solidFill>
                <a:srgbClr val="FF0000"/>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solidFill>
                  <a:srgbClr val="FF0000"/>
                </a:solidFill>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zh-CN" altLang="en-US" sz="1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条形码扫描不起作用。</a:t>
            </a:r>
            <a:endParaRPr kumimoji="0" lang="zh-CN" altLang="en-US" sz="1000" b="0" i="0" u="none" strike="noStrike" cap="none" normalizeH="0" baseline="0" dirty="0">
              <a:ln>
                <a:noFill/>
              </a:ln>
              <a:solidFill>
                <a:srgbClr val="FF0000"/>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1" i="0" u="none" strike="noStrike" cap="none" normalizeH="0" baseline="0" dirty="0">
                <a:ln>
                  <a:noFill/>
                </a:ln>
                <a:solidFill>
                  <a:srgbClr val="FF0000"/>
                </a:solidFill>
                <a:effectLst/>
                <a:cs typeface="Arial" panose="020B0604020202020204" pitchFamily="34" charset="0"/>
              </a:rPr>
              <a:t>The first time you open your camera to scan, app will ask for access, after get right, it will show one white screen, please </a:t>
            </a:r>
            <a:r>
              <a:rPr kumimoji="0" lang="en-US" altLang="zh-CN" sz="1000" b="1" i="1" u="sng" strike="noStrike" cap="none" normalizeH="0" baseline="0" dirty="0">
                <a:ln>
                  <a:noFill/>
                </a:ln>
                <a:solidFill>
                  <a:srgbClr val="FF0000"/>
                </a:solidFill>
                <a:effectLst/>
                <a:cs typeface="Arial" panose="020B0604020202020204" pitchFamily="34" charset="0"/>
              </a:rPr>
              <a:t>reboot</a:t>
            </a:r>
            <a:r>
              <a:rPr kumimoji="0" lang="en-US" altLang="zh-CN" sz="1000" b="1" i="0" u="none" strike="noStrike" cap="none" normalizeH="0" baseline="0" dirty="0">
                <a:ln>
                  <a:noFill/>
                </a:ln>
                <a:solidFill>
                  <a:srgbClr val="FF0000"/>
                </a:solidFill>
                <a:effectLst/>
                <a:cs typeface="Arial" panose="020B0604020202020204" pitchFamily="34" charset="0"/>
              </a:rPr>
              <a:t> Monkey Browser. This only happen first time.</a:t>
            </a:r>
            <a:endParaRPr kumimoji="0" lang="en-US" altLang="zh-CN" sz="1000" b="0" i="0" u="none" strike="noStrike" cap="none" normalizeH="0" baseline="0" dirty="0">
              <a:ln>
                <a:noFill/>
              </a:ln>
              <a:solidFill>
                <a:srgbClr val="FF0000"/>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000" b="1" i="0" u="sng"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第一次</a:t>
            </a:r>
            <a:r>
              <a:rPr kumimoji="0" lang="zh-CN" altLang="en-US" sz="1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打开相机扫描时，会要求权限，获得授权后，会显示一个白色屏幕，请</a:t>
            </a:r>
            <a:r>
              <a:rPr kumimoji="0" lang="zh-CN" altLang="en-US" sz="1000" b="1" i="0" u="none" strike="noStrike" cap="none" normalizeH="0" baseline="0" dirty="0">
                <a:ln>
                  <a:noFill/>
                </a:ln>
                <a:solidFill>
                  <a:srgbClr val="FF0000"/>
                </a:solidFill>
                <a:effectLst/>
                <a:cs typeface="Arial" panose="020B0604020202020204" pitchFamily="34" charset="0"/>
              </a:rPr>
              <a:t> </a:t>
            </a:r>
            <a:r>
              <a:rPr kumimoji="0" lang="zh-CN" altLang="en-US" sz="1000" b="1" i="1" u="sng"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重新启动</a:t>
            </a:r>
            <a:r>
              <a:rPr kumimoji="0" lang="zh-CN" altLang="en-US" sz="1000" b="1" i="0" u="none" strike="noStrike" cap="none" normalizeH="0" baseline="0" dirty="0">
                <a:ln>
                  <a:noFill/>
                </a:ln>
                <a:solidFill>
                  <a:srgbClr val="FF0000"/>
                </a:solidFill>
                <a:effectLst/>
                <a:cs typeface="Arial" panose="020B0604020202020204" pitchFamily="34" charset="0"/>
              </a:rPr>
              <a:t>  </a:t>
            </a:r>
            <a:r>
              <a:rPr kumimoji="0" lang="zh-CN" altLang="en-US" sz="1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浏览器。重启后扫描功能将正常。</a:t>
            </a:r>
            <a:endParaRPr kumimoji="0" lang="zh-CN" altLang="en-US" sz="1000" b="0" i="0" u="none" strike="noStrike" cap="none" normalizeH="0" baseline="0" dirty="0">
              <a:ln>
                <a:noFill/>
              </a:ln>
              <a:solidFill>
                <a:srgbClr val="FF0000"/>
              </a:solidFill>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zh-CN" sz="1000" b="1" i="0" u="none" strike="noStrike" cap="none" normalizeH="0" baseline="0" dirty="0">
                <a:ln>
                  <a:noFill/>
                </a:ln>
                <a:effectLst/>
                <a:cs typeface="Arial" panose="020B0604020202020204" pitchFamily="34" charset="0"/>
              </a:rPr>
              <a:t>Ask for location?</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zh-CN" altLang="en-US" sz="1000" b="1"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询问</a:t>
            </a:r>
            <a:r>
              <a:rPr kumimoji="0" lang="zh-CN" altLang="en-US" sz="1000" b="1" i="0" u="none" strike="noStrike" cap="none" normalizeH="0" baseline="0" dirty="0">
                <a:ln>
                  <a:noFill/>
                </a:ln>
                <a:effectLst/>
                <a:latin typeface="等线" panose="02010600030101010101" pitchFamily="2" charset="-122"/>
                <a:ea typeface="等线" panose="02010600030101010101" pitchFamily="2" charset="-122"/>
                <a:cs typeface="Times New Roman" panose="02020603050405020304" pitchFamily="18" charset="0"/>
              </a:rPr>
              <a:t>定位</a:t>
            </a:r>
            <a:r>
              <a:rPr kumimoji="0" lang="zh-CN" altLang="en-US" sz="1000" b="1"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cs typeface="Arial" panose="020B0604020202020204" pitchFamily="34" charset="0"/>
              </a:rPr>
              <a:t>The location is for company type License verification, only distance less than License defined distance can be allowed. Application will not collect and upload your location.</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0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位置为公司类型许可证验证使用，仅允许距离小于许可证定义距离。程序不会收集上传你的位置信息。</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zh-CN" sz="1000" b="1" i="0" u="none" strike="noStrike" cap="none" normalizeH="0" baseline="0" dirty="0">
                <a:ln>
                  <a:noFill/>
                </a:ln>
                <a:effectLst/>
                <a:cs typeface="Arial" panose="020B0604020202020204" pitchFamily="34" charset="0"/>
              </a:rPr>
              <a:t>Cannot access the webpage?</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zh-CN" altLang="en-US" sz="1000" b="1"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无法访问网页？</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cs typeface="Arial" panose="020B0604020202020204" pitchFamily="34" charset="0"/>
              </a:rPr>
              <a:t>Please check your firewall setting to make sure your Monkey browser is working at the same internet as your webpage application, you can check by other browser to find the problem.</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0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请检查您的防火墙设置，以确保您的浏览器与您的网页应用程序在同一互联网上工作，您可以通过其他浏览器检查以查找问题。</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cs typeface="Arial" panose="020B0604020202020204" pitchFamily="34" charset="0"/>
              </a:rPr>
              <a:t>For windows authentication intranet, please make sure you have input the correct domain and user credential when you login.</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0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对于</a:t>
            </a:r>
            <a:r>
              <a:rPr kumimoji="0" lang="en-US" altLang="en-US" sz="1000" b="0" i="0" u="none" strike="noStrike" cap="none" normalizeH="0" baseline="0" dirty="0">
                <a:ln>
                  <a:noFill/>
                </a:ln>
                <a:effectLst/>
                <a:cs typeface="Arial" panose="020B0604020202020204" pitchFamily="34" charset="0"/>
              </a:rPr>
              <a:t>Windows</a:t>
            </a:r>
            <a:r>
              <a:rPr kumimoji="0" lang="zh-CN" altLang="en-US" sz="10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身份验证内联网，请确保登录时输入了正确的域名和用户凭据。</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zh-CN" sz="1000" b="1" i="0" u="none" strike="noStrike" cap="none" normalizeH="0" baseline="0" dirty="0">
                <a:ln>
                  <a:noFill/>
                </a:ln>
                <a:effectLst/>
                <a:cs typeface="Arial" panose="020B0604020202020204" pitchFamily="34" charset="0"/>
              </a:rPr>
              <a:t>Cannot download files?</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latin typeface="Wingdings" panose="05000000000000000000" pitchFamily="2" charset="2"/>
                <a:cs typeface="Times New Roman" panose="02020603050405020304" pitchFamily="18" charset="0"/>
              </a:rPr>
              <a:t>Ø</a:t>
            </a:r>
            <a:r>
              <a:rPr kumimoji="0" lang="en-US" altLang="zh-CN" sz="1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zh-CN" altLang="en-US" sz="1000" b="1"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无法下载文件？</a:t>
            </a:r>
            <a:endParaRPr kumimoji="0" lang="zh-CN" altLang="en-US"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zh-CN" sz="1000" b="0" i="0" u="none" strike="noStrike" cap="none" normalizeH="0" baseline="0" dirty="0">
                <a:ln>
                  <a:noFill/>
                </a:ln>
                <a:effectLst/>
                <a:cs typeface="Arial" panose="020B0604020202020204" pitchFamily="34" charset="0"/>
              </a:rPr>
              <a:t>This browser target to improve the high frequency operation on shopfloor, not support file download to mobile for this version.</a:t>
            </a:r>
            <a:endParaRPr kumimoji="0" lang="en-US" altLang="zh-CN" sz="10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00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此浏览器旨在改善车间的高频操作，此版本不支持文件下载到手机。</a:t>
            </a:r>
            <a:endParaRPr kumimoji="0" lang="zh-CN" altLang="en-US" sz="1000" b="0" i="0" u="none" strike="noStrike" cap="none" normalizeH="0" baseline="0" dirty="0">
              <a:ln>
                <a:noFill/>
              </a:ln>
              <a:effectLst/>
            </a:endParaRPr>
          </a:p>
        </p:txBody>
      </p:sp>
    </p:spTree>
    <p:extLst>
      <p:ext uri="{BB962C8B-B14F-4D97-AF65-F5344CB8AC3E}">
        <p14:creationId xmlns:p14="http://schemas.microsoft.com/office/powerpoint/2010/main" val="371786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7" name="Freeform: Shape 56">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946E79-3898-4A53-A89A-3A0E172D83EF}"/>
              </a:ext>
            </a:extLst>
          </p:cNvPr>
          <p:cNvSpPr>
            <a:spLocks noGrp="1"/>
          </p:cNvSpPr>
          <p:nvPr>
            <p:ph type="title"/>
          </p:nvPr>
        </p:nvSpPr>
        <p:spPr>
          <a:xfrm>
            <a:off x="2616277" y="2061838"/>
            <a:ext cx="6959446" cy="1662475"/>
          </a:xfrm>
        </p:spPr>
        <p:txBody>
          <a:bodyPr vert="horz" lIns="228600" tIns="228600" rIns="228600" bIns="0" rtlCol="0" anchor="b">
            <a:normAutofit/>
          </a:bodyPr>
          <a:lstStyle/>
          <a:p>
            <a:pPr>
              <a:lnSpc>
                <a:spcPct val="80000"/>
              </a:lnSpc>
            </a:pPr>
            <a:r>
              <a:rPr lang="en-US" sz="4800" dirty="0"/>
              <a:t>Application Download</a:t>
            </a:r>
            <a:br>
              <a:rPr lang="en-US" sz="4800" dirty="0"/>
            </a:br>
            <a:r>
              <a:rPr lang="zh-CN" altLang="en-US" sz="4800"/>
              <a:t>下载</a:t>
            </a:r>
            <a:endParaRPr lang="en-US" sz="4800" dirty="0"/>
          </a:p>
        </p:txBody>
      </p:sp>
      <p:sp>
        <p:nvSpPr>
          <p:cNvPr id="3" name="Content Placeholder 2">
            <a:extLst>
              <a:ext uri="{FF2B5EF4-FFF2-40B4-BE49-F238E27FC236}">
                <a16:creationId xmlns:a16="http://schemas.microsoft.com/office/drawing/2014/main" id="{8B75E9FD-E2B7-4733-9D70-99817E4BA249}"/>
              </a:ext>
            </a:extLst>
          </p:cNvPr>
          <p:cNvSpPr>
            <a:spLocks noGrp="1"/>
          </p:cNvSpPr>
          <p:nvPr>
            <p:ph idx="1"/>
          </p:nvPr>
        </p:nvSpPr>
        <p:spPr>
          <a:xfrm>
            <a:off x="3388938" y="3783690"/>
            <a:ext cx="5414125" cy="1196717"/>
          </a:xfrm>
        </p:spPr>
        <p:txBody>
          <a:bodyPr vert="horz" lIns="91440" tIns="0" rIns="91440" bIns="45720" rtlCol="0">
            <a:normAutofit/>
          </a:bodyPr>
          <a:lstStyle/>
          <a:p>
            <a:pPr marL="0" indent="0" algn="ctr">
              <a:lnSpc>
                <a:spcPct val="100000"/>
              </a:lnSpc>
              <a:buNone/>
            </a:pPr>
            <a:r>
              <a:rPr lang="en-US" sz="2000" dirty="0">
                <a:hlinkClick r:id="rId2">
                  <a:extLst>
                    <a:ext uri="{A12FA001-AC4F-418D-AE19-62706E023703}">
                      <ahyp:hlinkClr xmlns:ahyp="http://schemas.microsoft.com/office/drawing/2018/hyperlinkcolor" val="tx"/>
                    </a:ext>
                  </a:extLst>
                </a:hlinkClick>
              </a:rPr>
              <a:t>Monkey Browser - Google Play </a:t>
            </a:r>
            <a:r>
              <a:rPr lang="zh-CN" altLang="en-US" sz="2000" dirty="0">
                <a:hlinkClick r:id="rId2">
                  <a:extLst>
                    <a:ext uri="{A12FA001-AC4F-418D-AE19-62706E023703}">
                      <ahyp:hlinkClr xmlns:ahyp="http://schemas.microsoft.com/office/drawing/2018/hyperlinkcolor" val="tx"/>
                    </a:ext>
                  </a:extLst>
                </a:hlinkClick>
              </a:rPr>
              <a:t>上的应用</a:t>
            </a:r>
            <a:endParaRPr lang="en-US" sz="2000" dirty="0"/>
          </a:p>
        </p:txBody>
      </p:sp>
    </p:spTree>
    <p:extLst>
      <p:ext uri="{BB962C8B-B14F-4D97-AF65-F5344CB8AC3E}">
        <p14:creationId xmlns:p14="http://schemas.microsoft.com/office/powerpoint/2010/main" val="154633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BECFAB2-555D-41DD-9C0F-6F7D758691DD}"/>
              </a:ext>
            </a:extLst>
          </p:cNvPr>
          <p:cNvSpPr>
            <a:spLocks noGrp="1"/>
          </p:cNvSpPr>
          <p:nvPr>
            <p:ph type="title"/>
          </p:nvPr>
        </p:nvSpPr>
        <p:spPr>
          <a:xfrm>
            <a:off x="888630" y="4760132"/>
            <a:ext cx="4980883" cy="1777829"/>
          </a:xfrm>
        </p:spPr>
        <p:txBody>
          <a:bodyPr>
            <a:normAutofit/>
          </a:bodyPr>
          <a:lstStyle/>
          <a:p>
            <a:pPr algn="r"/>
            <a:r>
              <a:rPr lang="en-US" dirty="0">
                <a:solidFill>
                  <a:schemeClr val="tx1"/>
                </a:solidFill>
              </a:rPr>
              <a:t>Introduction</a:t>
            </a:r>
          </a:p>
        </p:txBody>
      </p:sp>
      <p:sp>
        <p:nvSpPr>
          <p:cNvPr id="93" name="Freeform: Shape 9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electronics, monitor, computer&#10;&#10;Description automatically generated">
            <a:extLst>
              <a:ext uri="{FF2B5EF4-FFF2-40B4-BE49-F238E27FC236}">
                <a16:creationId xmlns:a16="http://schemas.microsoft.com/office/drawing/2014/main" id="{904BEB66-BD97-4C6A-8053-DA325CCF2F6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32826" y="658995"/>
            <a:ext cx="3718391" cy="3355848"/>
          </a:xfrm>
          <a:prstGeom prst="rect">
            <a:avLst/>
          </a:prstGeom>
        </p:spPr>
      </p:pic>
      <p:pic>
        <p:nvPicPr>
          <p:cNvPr id="9" name="Picture 8" descr="A picture containing text, electronics, cellphone&#10;&#10;Description automatically generated">
            <a:extLst>
              <a:ext uri="{FF2B5EF4-FFF2-40B4-BE49-F238E27FC236}">
                <a16:creationId xmlns:a16="http://schemas.microsoft.com/office/drawing/2014/main" id="{18D9D429-1DAE-4424-BA12-1DFC2DFA099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083602" y="740892"/>
            <a:ext cx="4198885" cy="3359108"/>
          </a:xfrm>
          <a:prstGeom prst="rect">
            <a:avLst/>
          </a:prstGeom>
        </p:spPr>
      </p:pic>
      <p:sp>
        <p:nvSpPr>
          <p:cNvPr id="3" name="Content Placeholder 2">
            <a:extLst>
              <a:ext uri="{FF2B5EF4-FFF2-40B4-BE49-F238E27FC236}">
                <a16:creationId xmlns:a16="http://schemas.microsoft.com/office/drawing/2014/main" id="{A5271178-5685-4D92-872E-FD6DB12EE147}"/>
              </a:ext>
            </a:extLst>
          </p:cNvPr>
          <p:cNvSpPr>
            <a:spLocks noGrp="1"/>
          </p:cNvSpPr>
          <p:nvPr>
            <p:ph idx="1"/>
          </p:nvPr>
        </p:nvSpPr>
        <p:spPr>
          <a:xfrm>
            <a:off x="6324600" y="4767660"/>
            <a:ext cx="5075720" cy="1770300"/>
          </a:xfrm>
        </p:spPr>
        <p:txBody>
          <a:bodyPr>
            <a:normAutofit fontScale="70000" lnSpcReduction="20000"/>
          </a:bodyPr>
          <a:lstStyle/>
          <a:p>
            <a:pPr>
              <a:lnSpc>
                <a:spcPct val="110000"/>
              </a:lnSpc>
              <a:buClr>
                <a:srgbClr val="0CDBF7"/>
              </a:buClr>
            </a:pPr>
            <a:r>
              <a:rPr lang="en-US" sz="1400" b="0" i="1" dirty="0">
                <a:effectLst/>
                <a:latin typeface="Arial" panose="020B0604020202020204" pitchFamily="34" charset="0"/>
              </a:rPr>
              <a:t>Monkey browser targets to give native mobile phone device ability to webpage application, for example, barcode scan, NFC (RFID) reading, photo taking, get location to save your investment of Windows computer, barcode scanner NFC reader, and camera to help modern company on digital transformation and mobilization. </a:t>
            </a:r>
            <a:r>
              <a:rPr lang="en-US" sz="1400" b="1" i="1" dirty="0">
                <a:solidFill>
                  <a:srgbClr val="FF0000"/>
                </a:solidFill>
                <a:effectLst/>
                <a:latin typeface="Arial" panose="020B0604020202020204" pitchFamily="34" charset="0"/>
              </a:rPr>
              <a:t>Your current webpage applications don’t need any change. </a:t>
            </a:r>
            <a:r>
              <a:rPr lang="en-US" altLang="zh-CN" sz="1400" b="1" i="1" dirty="0">
                <a:solidFill>
                  <a:srgbClr val="FF0000"/>
                </a:solidFill>
                <a:effectLst/>
                <a:latin typeface="Arial" panose="020B0604020202020204" pitchFamily="34" charset="0"/>
              </a:rPr>
              <a:t>No need to develop native mobile applications</a:t>
            </a:r>
            <a:r>
              <a:rPr lang="en-US" altLang="zh-CN" sz="1400" b="0" i="1" dirty="0">
                <a:effectLst/>
                <a:latin typeface="Arial" panose="020B0604020202020204" pitchFamily="34" charset="0"/>
              </a:rPr>
              <a:t>.</a:t>
            </a:r>
            <a:endParaRPr lang="en-US" sz="1400" b="0" i="1" dirty="0">
              <a:effectLst/>
              <a:latin typeface="Arial" panose="020B0604020202020204" pitchFamily="34" charset="0"/>
            </a:endParaRPr>
          </a:p>
          <a:p>
            <a:pPr>
              <a:lnSpc>
                <a:spcPct val="110000"/>
              </a:lnSpc>
              <a:buClr>
                <a:srgbClr val="0CDBF7"/>
              </a:buClr>
            </a:pPr>
            <a:r>
              <a:rPr lang="zh-CN" altLang="en-US" sz="1400" i="1" dirty="0">
                <a:latin typeface="Arial" panose="020B0604020202020204" pitchFamily="34" charset="0"/>
              </a:rPr>
              <a:t>至强浏览器的目标是为网页应用程序自动提供条形码扫描，</a:t>
            </a:r>
            <a:r>
              <a:rPr lang="en-US" altLang="zh-CN" sz="1400" i="1" dirty="0">
                <a:latin typeface="Arial" panose="020B0604020202020204" pitchFamily="34" charset="0"/>
              </a:rPr>
              <a:t>NFC(RFID)</a:t>
            </a:r>
            <a:r>
              <a:rPr lang="zh-CN" altLang="en-US" sz="1400" i="1" dirty="0">
                <a:latin typeface="Arial" panose="020B0604020202020204" pitchFamily="34" charset="0"/>
              </a:rPr>
              <a:t>读取，照相，获取位置等能力，以节省您对 </a:t>
            </a:r>
            <a:r>
              <a:rPr lang="en-US" altLang="zh-CN" sz="1400" i="1" dirty="0">
                <a:latin typeface="Arial" panose="020B0604020202020204" pitchFamily="34" charset="0"/>
              </a:rPr>
              <a:t>Windows </a:t>
            </a:r>
            <a:r>
              <a:rPr lang="zh-CN" altLang="en-US" sz="1400" i="1" dirty="0">
                <a:latin typeface="Arial" panose="020B0604020202020204" pitchFamily="34" charset="0"/>
              </a:rPr>
              <a:t>计算机、条形码扫描仪，相机和</a:t>
            </a:r>
            <a:r>
              <a:rPr lang="en-US" altLang="zh-CN" sz="1400" i="1" dirty="0">
                <a:latin typeface="Arial" panose="020B0604020202020204" pitchFamily="34" charset="0"/>
              </a:rPr>
              <a:t>NFC(RFID)</a:t>
            </a:r>
            <a:r>
              <a:rPr lang="zh-CN" altLang="en-US" sz="1400" i="1" dirty="0">
                <a:latin typeface="Arial" panose="020B0604020202020204" pitchFamily="34" charset="0"/>
              </a:rPr>
              <a:t>读取设备的投资，帮助现代公司进行数字化转型和实现移动化。不仅可用于基本扫描，还可以从具有丰富数据的条形码中提取数据。</a:t>
            </a:r>
            <a:r>
              <a:rPr lang="zh-CN" altLang="en-US" sz="1400" b="1" i="1" dirty="0">
                <a:solidFill>
                  <a:srgbClr val="FF0000"/>
                </a:solidFill>
                <a:latin typeface="Arial" panose="020B0604020202020204" pitchFamily="34" charset="0"/>
              </a:rPr>
              <a:t>你现有的网页程序不用做任何改动。无需重新开发原生的移动端程序。</a:t>
            </a:r>
            <a:endParaRPr lang="en-US" sz="1400" b="1" i="1" dirty="0">
              <a:solidFill>
                <a:srgbClr val="FF0000"/>
              </a:solidFill>
              <a:latin typeface="Arial" panose="020B0604020202020204" pitchFamily="34" charset="0"/>
            </a:endParaRPr>
          </a:p>
        </p:txBody>
      </p:sp>
      <p:sp>
        <p:nvSpPr>
          <p:cNvPr id="13" name="Speech Bubble: Rectangle with Corners Rounded 12">
            <a:extLst>
              <a:ext uri="{FF2B5EF4-FFF2-40B4-BE49-F238E27FC236}">
                <a16:creationId xmlns:a16="http://schemas.microsoft.com/office/drawing/2014/main" id="{676A96B1-989D-478D-8E03-0A5636B3609B}"/>
              </a:ext>
            </a:extLst>
          </p:cNvPr>
          <p:cNvSpPr/>
          <p:nvPr/>
        </p:nvSpPr>
        <p:spPr>
          <a:xfrm>
            <a:off x="2732613" y="707179"/>
            <a:ext cx="2069572" cy="860202"/>
          </a:xfrm>
          <a:prstGeom prst="wedgeRoundRectCallout">
            <a:avLst>
              <a:gd name="adj1" fmla="val -44087"/>
              <a:gd name="adj2" fmla="val 106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Desktop html web application</a:t>
            </a:r>
          </a:p>
        </p:txBody>
      </p:sp>
      <p:sp>
        <p:nvSpPr>
          <p:cNvPr id="120" name="Speech Bubble: Rectangle with Corners Rounded 119">
            <a:extLst>
              <a:ext uri="{FF2B5EF4-FFF2-40B4-BE49-F238E27FC236}">
                <a16:creationId xmlns:a16="http://schemas.microsoft.com/office/drawing/2014/main" id="{4DCC3D63-6521-4E02-BE33-E8AE92C5A241}"/>
              </a:ext>
            </a:extLst>
          </p:cNvPr>
          <p:cNvSpPr/>
          <p:nvPr/>
        </p:nvSpPr>
        <p:spPr>
          <a:xfrm>
            <a:off x="6971925" y="481856"/>
            <a:ext cx="2627419" cy="860202"/>
          </a:xfrm>
          <a:prstGeom prst="wedgeRoundRectCallout">
            <a:avLst>
              <a:gd name="adj1" fmla="val 57009"/>
              <a:gd name="adj2" fmla="val 1203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800" dirty="0"/>
              <a:t>3. Auto Get Barcode Scan, NFC Reading, native mobile ability</a:t>
            </a:r>
          </a:p>
        </p:txBody>
      </p:sp>
      <p:sp>
        <p:nvSpPr>
          <p:cNvPr id="38" name="Arrow: Notched Right 37">
            <a:extLst>
              <a:ext uri="{FF2B5EF4-FFF2-40B4-BE49-F238E27FC236}">
                <a16:creationId xmlns:a16="http://schemas.microsoft.com/office/drawing/2014/main" id="{608B9152-7AEA-433A-B9E0-4DA6ABB117C8}"/>
              </a:ext>
            </a:extLst>
          </p:cNvPr>
          <p:cNvSpPr/>
          <p:nvPr/>
        </p:nvSpPr>
        <p:spPr>
          <a:xfrm>
            <a:off x="4724400" y="1848942"/>
            <a:ext cx="3550176" cy="141562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2. Running on Monkey Browser on mobile</a:t>
            </a:r>
          </a:p>
        </p:txBody>
      </p:sp>
    </p:spTree>
    <p:extLst>
      <p:ext uri="{BB962C8B-B14F-4D97-AF65-F5344CB8AC3E}">
        <p14:creationId xmlns:p14="http://schemas.microsoft.com/office/powerpoint/2010/main" val="22916181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3" name="Rectangle 109">
            <a:extLst>
              <a:ext uri="{FF2B5EF4-FFF2-40B4-BE49-F238E27FC236}">
                <a16:creationId xmlns:a16="http://schemas.microsoft.com/office/drawing/2014/main" id="{6337C157-FA7C-44F7-8F26-8D60F1E4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4" name="Group 111">
            <a:extLst>
              <a:ext uri="{FF2B5EF4-FFF2-40B4-BE49-F238E27FC236}">
                <a16:creationId xmlns:a16="http://schemas.microsoft.com/office/drawing/2014/main" id="{AD1E6BDE-4282-4B03-AB6B-4B55BB5A5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3" name="Freeform 5">
              <a:extLst>
                <a:ext uri="{FF2B5EF4-FFF2-40B4-BE49-F238E27FC236}">
                  <a16:creationId xmlns:a16="http://schemas.microsoft.com/office/drawing/2014/main" id="{485C833A-4CAA-4628-90AF-765B4D9CD7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6">
              <a:extLst>
                <a:ext uri="{FF2B5EF4-FFF2-40B4-BE49-F238E27FC236}">
                  <a16:creationId xmlns:a16="http://schemas.microsoft.com/office/drawing/2014/main" id="{AB238B6B-BE4A-43D5-9BF4-F25E4B1102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7">
              <a:extLst>
                <a:ext uri="{FF2B5EF4-FFF2-40B4-BE49-F238E27FC236}">
                  <a16:creationId xmlns:a16="http://schemas.microsoft.com/office/drawing/2014/main" id="{822A3114-5712-45A9-8D29-C017CBA9C4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8">
              <a:extLst>
                <a:ext uri="{FF2B5EF4-FFF2-40B4-BE49-F238E27FC236}">
                  <a16:creationId xmlns:a16="http://schemas.microsoft.com/office/drawing/2014/main" id="{B92AC81A-C7E1-484B-8CE8-35C3B082F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9">
              <a:extLst>
                <a:ext uri="{FF2B5EF4-FFF2-40B4-BE49-F238E27FC236}">
                  <a16:creationId xmlns:a16="http://schemas.microsoft.com/office/drawing/2014/main" id="{1F04CC80-0868-47FF-81E3-284C107F9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
              <a:extLst>
                <a:ext uri="{FF2B5EF4-FFF2-40B4-BE49-F238E27FC236}">
                  <a16:creationId xmlns:a16="http://schemas.microsoft.com/office/drawing/2014/main" id="{7557CA5F-0383-45CC-ABD6-3F13DF5C1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
              <a:extLst>
                <a:ext uri="{FF2B5EF4-FFF2-40B4-BE49-F238E27FC236}">
                  <a16:creationId xmlns:a16="http://schemas.microsoft.com/office/drawing/2014/main" id="{90AA14ED-4772-4347-AB17-45AE5F245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2">
              <a:extLst>
                <a:ext uri="{FF2B5EF4-FFF2-40B4-BE49-F238E27FC236}">
                  <a16:creationId xmlns:a16="http://schemas.microsoft.com/office/drawing/2014/main" id="{E3A0F7B3-4CF0-4247-84C0-6588F359D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
              <a:extLst>
                <a:ext uri="{FF2B5EF4-FFF2-40B4-BE49-F238E27FC236}">
                  <a16:creationId xmlns:a16="http://schemas.microsoft.com/office/drawing/2014/main" id="{1084963C-5EA9-4967-9241-33487A7F9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4">
              <a:extLst>
                <a:ext uri="{FF2B5EF4-FFF2-40B4-BE49-F238E27FC236}">
                  <a16:creationId xmlns:a16="http://schemas.microsoft.com/office/drawing/2014/main" id="{4A92CEED-BBF5-4D27-BAEF-3CB7750A1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15">
              <a:extLst>
                <a:ext uri="{FF2B5EF4-FFF2-40B4-BE49-F238E27FC236}">
                  <a16:creationId xmlns:a16="http://schemas.microsoft.com/office/drawing/2014/main" id="{FE7A7AD6-5681-4FC3-8C0D-39608A2D15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6">
              <a:extLst>
                <a:ext uri="{FF2B5EF4-FFF2-40B4-BE49-F238E27FC236}">
                  <a16:creationId xmlns:a16="http://schemas.microsoft.com/office/drawing/2014/main" id="{5A1DD085-9573-46D7-96D8-FB79FAF0C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7">
              <a:extLst>
                <a:ext uri="{FF2B5EF4-FFF2-40B4-BE49-F238E27FC236}">
                  <a16:creationId xmlns:a16="http://schemas.microsoft.com/office/drawing/2014/main" id="{4A9B4107-3EEB-48E9-968B-A0A731458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8">
              <a:extLst>
                <a:ext uri="{FF2B5EF4-FFF2-40B4-BE49-F238E27FC236}">
                  <a16:creationId xmlns:a16="http://schemas.microsoft.com/office/drawing/2014/main" id="{8109B0A4-ED54-4DED-96E6-820DD63248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9">
              <a:extLst>
                <a:ext uri="{FF2B5EF4-FFF2-40B4-BE49-F238E27FC236}">
                  <a16:creationId xmlns:a16="http://schemas.microsoft.com/office/drawing/2014/main" id="{A8C6847A-91A4-4A9B-B064-11CF6443A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20">
              <a:extLst>
                <a:ext uri="{FF2B5EF4-FFF2-40B4-BE49-F238E27FC236}">
                  <a16:creationId xmlns:a16="http://schemas.microsoft.com/office/drawing/2014/main" id="{C85C9753-33A0-4817-9B8C-3E8A6CC4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21">
              <a:extLst>
                <a:ext uri="{FF2B5EF4-FFF2-40B4-BE49-F238E27FC236}">
                  <a16:creationId xmlns:a16="http://schemas.microsoft.com/office/drawing/2014/main" id="{9315F3C9-3634-4926-8C56-00168B1A7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22">
              <a:extLst>
                <a:ext uri="{FF2B5EF4-FFF2-40B4-BE49-F238E27FC236}">
                  <a16:creationId xmlns:a16="http://schemas.microsoft.com/office/drawing/2014/main" id="{F28382E8-33D6-429A-B585-9579AA2EF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23">
              <a:extLst>
                <a:ext uri="{FF2B5EF4-FFF2-40B4-BE49-F238E27FC236}">
                  <a16:creationId xmlns:a16="http://schemas.microsoft.com/office/drawing/2014/main" id="{21499034-1E36-46FE-AB69-42EBD104BA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24">
              <a:extLst>
                <a:ext uri="{FF2B5EF4-FFF2-40B4-BE49-F238E27FC236}">
                  <a16:creationId xmlns:a16="http://schemas.microsoft.com/office/drawing/2014/main" id="{78480B4D-FB9B-4DC7-BF42-94946CF130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25">
              <a:extLst>
                <a:ext uri="{FF2B5EF4-FFF2-40B4-BE49-F238E27FC236}">
                  <a16:creationId xmlns:a16="http://schemas.microsoft.com/office/drawing/2014/main" id="{83412C15-B417-4C20-A798-77F6B5BFD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5" name="Group 134">
            <a:extLst>
              <a:ext uri="{FF2B5EF4-FFF2-40B4-BE49-F238E27FC236}">
                <a16:creationId xmlns:a16="http://schemas.microsoft.com/office/drawing/2014/main" id="{EC03EF63-B185-48A4-9905-A9BBA70F5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36" name="Rectangle 135">
              <a:extLst>
                <a:ext uri="{FF2B5EF4-FFF2-40B4-BE49-F238E27FC236}">
                  <a16:creationId xmlns:a16="http://schemas.microsoft.com/office/drawing/2014/main" id="{400FC753-51FF-49B1-AE2F-C9BAAFD0B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Isosceles Triangle 22">
              <a:extLst>
                <a:ext uri="{FF2B5EF4-FFF2-40B4-BE49-F238E27FC236}">
                  <a16:creationId xmlns:a16="http://schemas.microsoft.com/office/drawing/2014/main" id="{17B242DE-F1CC-479B-97B0-05C00AD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85338455-991A-4916-AD34-2C870B6DE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40" name="Rectangle 139">
            <a:extLst>
              <a:ext uri="{FF2B5EF4-FFF2-40B4-BE49-F238E27FC236}">
                <a16:creationId xmlns:a16="http://schemas.microsoft.com/office/drawing/2014/main" id="{800324C0-3F86-4ACD-945B-4AD842C9C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ext, holding, electronics, hand&#10;&#10;Description automatically generated">
            <a:extLst>
              <a:ext uri="{FF2B5EF4-FFF2-40B4-BE49-F238E27FC236}">
                <a16:creationId xmlns:a16="http://schemas.microsoft.com/office/drawing/2014/main" id="{8459C2A3-4E67-4863-BB44-57F6E0C532B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195" r="15408" b="2"/>
          <a:stretch/>
        </p:blipFill>
        <p:spPr>
          <a:xfrm>
            <a:off x="6727991" y="964051"/>
            <a:ext cx="3043715" cy="2653976"/>
          </a:xfrm>
          <a:prstGeom prst="rect">
            <a:avLst/>
          </a:prstGeom>
          <a:ln w="9525">
            <a:noFill/>
          </a:ln>
        </p:spPr>
      </p:pic>
      <p:sp>
        <p:nvSpPr>
          <p:cNvPr id="36" name="Rectangle 3">
            <a:extLst>
              <a:ext uri="{FF2B5EF4-FFF2-40B4-BE49-F238E27FC236}">
                <a16:creationId xmlns:a16="http://schemas.microsoft.com/office/drawing/2014/main" id="{00C67A71-1516-4E77-AB2D-EAAE5C53E1F3}"/>
              </a:ext>
            </a:extLst>
          </p:cNvPr>
          <p:cNvSpPr>
            <a:spLocks noGrp="1" noChangeArrowheads="1"/>
          </p:cNvSpPr>
          <p:nvPr>
            <p:ph idx="1"/>
          </p:nvPr>
        </p:nvSpPr>
        <p:spPr bwMode="auto">
          <a:xfrm>
            <a:off x="5118447" y="4267830"/>
            <a:ext cx="6281873" cy="17839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
                <a:srgbClr val="32DBFF"/>
              </a:buClr>
              <a:buSzTx/>
              <a:buFontTx/>
              <a:buNone/>
              <a:tabLst/>
            </a:pP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This Monkey Browser help to improve the efficiency of high frequency data collection by Barcode scanning / NFC reading </a:t>
            </a:r>
            <a:r>
              <a:rPr lang="en-US" altLang="en-US" sz="1100" i="1" dirty="0">
                <a:cs typeface="Arial" panose="020B0604020202020204" pitchFamily="34" charset="0"/>
              </a:rPr>
              <a:t>/ Photo taking</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in Plant shopfloor, warehouse, etc. Integrated with ERP system SAP, Manufacture Execution System (MES), Siemens </a:t>
            </a:r>
            <a:r>
              <a:rPr kumimoji="0" lang="en-US" altLang="en-US" sz="1100" b="0" i="1" u="none" strike="noStrike" cap="none" normalizeH="0" baseline="0" dirty="0" err="1">
                <a:ln>
                  <a:noFill/>
                </a:ln>
                <a:effectLst/>
                <a:latin typeface="Arial" panose="020B0604020202020204" pitchFamily="34" charset="0"/>
                <a:cs typeface="Arial" panose="020B0604020202020204" pitchFamily="34" charset="0"/>
              </a:rPr>
              <a:t>OpCenter</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1100" b="0" i="1" u="none" strike="noStrike" cap="none" normalizeH="0" baseline="0" dirty="0" err="1">
                <a:ln>
                  <a:noFill/>
                </a:ln>
                <a:effectLst/>
                <a:latin typeface="Arial" panose="020B0604020202020204" pitchFamily="34" charset="0"/>
                <a:cs typeface="Arial" panose="020B0604020202020204" pitchFamily="34" charset="0"/>
              </a:rPr>
              <a:t>Camstar</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Warehouse Management System (WMS), Material Handling System (MHS), etc. </a:t>
            </a:r>
            <a:endParaRPr kumimoji="0" lang="en-US"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32DBFF"/>
              </a:buClr>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至强浏览器将现有在电脑上运行的网页程序转移到手机上运行，可通过在工厂车间、仓库等进行条形码扫描</a:t>
            </a:r>
            <a:r>
              <a:rPr kumimoji="0" lang="zh-CN" altLang="en-US" sz="1100" b="0" i="1"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NFC</a:t>
            </a:r>
            <a:r>
              <a:rPr kumimoji="0" lang="zh-TW" altLang="en-US" sz="1100" b="0" i="1" u="none" strike="noStrike" cap="none" normalizeH="0" baseline="0" dirty="0">
                <a:ln>
                  <a:noFill/>
                </a:ln>
                <a:effectLst/>
                <a:latin typeface="等线" panose="02010600030101010101" pitchFamily="2" charset="-122"/>
                <a:ea typeface="等线" panose="02010600030101010101" pitchFamily="2" charset="-122"/>
                <a:cs typeface="Times New Roman" panose="02020603050405020304" pitchFamily="18" charset="0"/>
              </a:rPr>
              <a:t>读取</a:t>
            </a:r>
            <a:r>
              <a:rPr lang="en-US" altLang="zh-TW" sz="1100" i="1" dirty="0">
                <a:latin typeface="等线" panose="02010600030101010101" pitchFamily="2" charset="-122"/>
                <a:ea typeface="等线" panose="02010600030101010101" pitchFamily="2" charset="-122"/>
                <a:cs typeface="Times New Roman" panose="02020603050405020304" pitchFamily="18" charset="0"/>
              </a:rPr>
              <a:t> </a:t>
            </a:r>
            <a:r>
              <a:rPr lang="zh-CN" altLang="en-US" sz="1100" i="1" dirty="0">
                <a:latin typeface="等线" panose="02010600030101010101" pitchFamily="2" charset="-122"/>
                <a:ea typeface="等线" panose="02010600030101010101" pitchFamily="2" charset="-122"/>
                <a:cs typeface="Times New Roman" panose="02020603050405020304" pitchFamily="18" charset="0"/>
              </a:rPr>
              <a:t>，手杨拍照上传</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，帮助提高高频数据收集处理效率和准确性。可与</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ERP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系统</a:t>
            </a:r>
            <a:r>
              <a:rPr kumimoji="0" lang="en-US"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如</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SAP</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、制造执行系统</a:t>
            </a:r>
            <a:r>
              <a:rPr kumimoji="0" lang="zh-CN" altLang="en-US" sz="1100" b="0" i="1" u="none" strike="noStrike" cap="none" normalizeH="0" baseline="0" dirty="0">
                <a:ln>
                  <a:noFill/>
                </a:ln>
                <a:effectLst/>
                <a:latin typeface="Arial" panose="020B0604020202020204" pitchFamily="34" charset="0"/>
                <a:cs typeface="Arial" panose="020B0604020202020204" pitchFamily="34" charset="0"/>
              </a:rPr>
              <a:t>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MES</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）如西门子运营中心</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 </a:t>
            </a:r>
            <a:r>
              <a:rPr kumimoji="0" lang="en-US" altLang="en-US" sz="1100" b="0" i="1" u="none" strike="noStrike" cap="none" normalizeH="0" baseline="0" dirty="0" err="1">
                <a:ln>
                  <a:noFill/>
                </a:ln>
                <a:effectLst/>
                <a:latin typeface="Arial" panose="020B0604020202020204" pitchFamily="34" charset="0"/>
                <a:cs typeface="Arial" panose="020B0604020202020204" pitchFamily="34" charset="0"/>
              </a:rPr>
              <a:t>Camstar</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、仓库管理系统</a:t>
            </a:r>
            <a:r>
              <a:rPr kumimoji="0" lang="zh-CN" altLang="en-US" sz="1100" b="0" i="1" u="none" strike="noStrike" cap="none" normalizeH="0" baseline="0" dirty="0">
                <a:ln>
                  <a:noFill/>
                </a:ln>
                <a:effectLst/>
                <a:latin typeface="Arial" panose="020B0604020202020204" pitchFamily="34" charset="0"/>
                <a:cs typeface="Arial" panose="020B0604020202020204" pitchFamily="34" charset="0"/>
              </a:rPr>
              <a:t>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WMS</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）、材料处理系统</a:t>
            </a:r>
            <a:r>
              <a:rPr kumimoji="0" lang="zh-CN" altLang="en-US" sz="1100" b="0" i="1" u="none" strike="noStrike" cap="none" normalizeH="0" baseline="0" dirty="0">
                <a:ln>
                  <a:noFill/>
                </a:ln>
                <a:effectLst/>
                <a:latin typeface="Arial" panose="020B0604020202020204" pitchFamily="34" charset="0"/>
                <a:cs typeface="Arial" panose="020B0604020202020204" pitchFamily="34" charset="0"/>
              </a:rPr>
              <a:t>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MHS</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100" b="0" i="1" u="none" strike="noStrike" cap="none" normalizeH="0" baseline="0" dirty="0">
                <a:ln>
                  <a:noFill/>
                </a:ln>
                <a:effectLst/>
                <a:latin typeface="Arial" panose="020B0604020202020204" pitchFamily="34" charset="0"/>
                <a:cs typeface="Arial" panose="020B0604020202020204" pitchFamily="34" charset="0"/>
              </a:rPr>
              <a:t>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等集成在一起，扩展其使用范围及便利性。</a:t>
            </a:r>
            <a:endParaRPr kumimoji="0" lang="zh-CN" altLang="en-US" sz="1100" b="0" i="0" u="none" strike="noStrike" cap="none" normalizeH="0" baseline="0" dirty="0">
              <a:ln>
                <a:noFill/>
              </a:ln>
              <a:effectLst/>
              <a:latin typeface="Arial" panose="020B0604020202020204" pitchFamily="34" charset="0"/>
            </a:endParaRPr>
          </a:p>
        </p:txBody>
      </p:sp>
      <p:pic>
        <p:nvPicPr>
          <p:cNvPr id="134" name="Picture 133" descr="A picture containing arrow&#10;&#10;Description automatically generated">
            <a:extLst>
              <a:ext uri="{FF2B5EF4-FFF2-40B4-BE49-F238E27FC236}">
                <a16:creationId xmlns:a16="http://schemas.microsoft.com/office/drawing/2014/main" id="{DEBE593A-7240-4FDE-87CF-CBFA648DFD2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07859" y="2407182"/>
            <a:ext cx="3032689" cy="2040630"/>
          </a:xfrm>
          <a:prstGeom prst="rect">
            <a:avLst/>
          </a:prstGeom>
        </p:spPr>
      </p:pic>
    </p:spTree>
    <p:extLst>
      <p:ext uri="{BB962C8B-B14F-4D97-AF65-F5344CB8AC3E}">
        <p14:creationId xmlns:p14="http://schemas.microsoft.com/office/powerpoint/2010/main" val="209469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7" name="Rectangle 47">
            <a:extLst>
              <a:ext uri="{FF2B5EF4-FFF2-40B4-BE49-F238E27FC236}">
                <a16:creationId xmlns:a16="http://schemas.microsoft.com/office/drawing/2014/main" id="{29831267-5CAE-41B8-A1CC-66FE1628A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3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49">
            <a:extLst>
              <a:ext uri="{FF2B5EF4-FFF2-40B4-BE49-F238E27FC236}">
                <a16:creationId xmlns:a16="http://schemas.microsoft.com/office/drawing/2014/main" id="{379EE808-85F9-455B-B8F9-FBE90075F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1" name="Freeform 5">
              <a:extLst>
                <a:ext uri="{FF2B5EF4-FFF2-40B4-BE49-F238E27FC236}">
                  <a16:creationId xmlns:a16="http://schemas.microsoft.com/office/drawing/2014/main" id="{C89DCC09-ED44-478A-8F79-A02EBAF7A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6">
              <a:extLst>
                <a:ext uri="{FF2B5EF4-FFF2-40B4-BE49-F238E27FC236}">
                  <a16:creationId xmlns:a16="http://schemas.microsoft.com/office/drawing/2014/main" id="{8E2E2454-5C03-4173-B8FE-1AB94658D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7">
              <a:extLst>
                <a:ext uri="{FF2B5EF4-FFF2-40B4-BE49-F238E27FC236}">
                  <a16:creationId xmlns:a16="http://schemas.microsoft.com/office/drawing/2014/main" id="{2E8C684E-09F3-4317-A7D3-3D18C3593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8">
              <a:extLst>
                <a:ext uri="{FF2B5EF4-FFF2-40B4-BE49-F238E27FC236}">
                  <a16:creationId xmlns:a16="http://schemas.microsoft.com/office/drawing/2014/main" id="{C5505EC4-4943-4963-98E8-69AF3FDF0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9">
              <a:extLst>
                <a:ext uri="{FF2B5EF4-FFF2-40B4-BE49-F238E27FC236}">
                  <a16:creationId xmlns:a16="http://schemas.microsoft.com/office/drawing/2014/main" id="{4562C7B8-8AFB-4DDB-B72F-284990D5C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10">
              <a:extLst>
                <a:ext uri="{FF2B5EF4-FFF2-40B4-BE49-F238E27FC236}">
                  <a16:creationId xmlns:a16="http://schemas.microsoft.com/office/drawing/2014/main" id="{C3443E48-282C-4250-A466-0EC71FB9E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1">
              <a:extLst>
                <a:ext uri="{FF2B5EF4-FFF2-40B4-BE49-F238E27FC236}">
                  <a16:creationId xmlns:a16="http://schemas.microsoft.com/office/drawing/2014/main" id="{E1DA5A47-4EF3-4987-A0B2-0D48C0300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2">
              <a:extLst>
                <a:ext uri="{FF2B5EF4-FFF2-40B4-BE49-F238E27FC236}">
                  <a16:creationId xmlns:a16="http://schemas.microsoft.com/office/drawing/2014/main" id="{B97C0249-6965-4479-85DD-65D339807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3">
              <a:extLst>
                <a:ext uri="{FF2B5EF4-FFF2-40B4-BE49-F238E27FC236}">
                  <a16:creationId xmlns:a16="http://schemas.microsoft.com/office/drawing/2014/main" id="{593CC77F-968A-4E39-A274-827827914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1238E5CF-CAEC-4B5C-9DB6-A40F03FB3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5">
              <a:extLst>
                <a:ext uri="{FF2B5EF4-FFF2-40B4-BE49-F238E27FC236}">
                  <a16:creationId xmlns:a16="http://schemas.microsoft.com/office/drawing/2014/main" id="{BBD96636-6E63-4D65-A35C-92653FC48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8D56D53D-1432-4D95-B0DD-3799916FD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7">
              <a:extLst>
                <a:ext uri="{FF2B5EF4-FFF2-40B4-BE49-F238E27FC236}">
                  <a16:creationId xmlns:a16="http://schemas.microsoft.com/office/drawing/2014/main" id="{415107AD-3A21-4847-8F6C-C40629276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74B4AC16-93AF-4037-B469-BD1BAB95C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9">
              <a:extLst>
                <a:ext uri="{FF2B5EF4-FFF2-40B4-BE49-F238E27FC236}">
                  <a16:creationId xmlns:a16="http://schemas.microsoft.com/office/drawing/2014/main" id="{57AEC385-0F84-4743-A483-0E9711446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20">
              <a:extLst>
                <a:ext uri="{FF2B5EF4-FFF2-40B4-BE49-F238E27FC236}">
                  <a16:creationId xmlns:a16="http://schemas.microsoft.com/office/drawing/2014/main" id="{90B47478-85F0-4BCA-9C98-48B633FD5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7" name="Freeform 21">
              <a:extLst>
                <a:ext uri="{FF2B5EF4-FFF2-40B4-BE49-F238E27FC236}">
                  <a16:creationId xmlns:a16="http://schemas.microsoft.com/office/drawing/2014/main" id="{C8F8E9C6-76DE-42DF-9CD7-B9789CDE1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8" name="Freeform 22">
              <a:extLst>
                <a:ext uri="{FF2B5EF4-FFF2-40B4-BE49-F238E27FC236}">
                  <a16:creationId xmlns:a16="http://schemas.microsoft.com/office/drawing/2014/main" id="{660FFC41-5F89-4B42-913F-7FB17806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3">
              <a:extLst>
                <a:ext uri="{FF2B5EF4-FFF2-40B4-BE49-F238E27FC236}">
                  <a16:creationId xmlns:a16="http://schemas.microsoft.com/office/drawing/2014/main" id="{1B956442-7A16-4B5B-908F-D69FC0A9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4">
              <a:extLst>
                <a:ext uri="{FF2B5EF4-FFF2-40B4-BE49-F238E27FC236}">
                  <a16:creationId xmlns:a16="http://schemas.microsoft.com/office/drawing/2014/main" id="{B54D797E-632B-4287-907B-A96D2CCBF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5">
              <a:extLst>
                <a:ext uri="{FF2B5EF4-FFF2-40B4-BE49-F238E27FC236}">
                  <a16:creationId xmlns:a16="http://schemas.microsoft.com/office/drawing/2014/main" id="{BF7D9703-D82B-498D-AA68-475F298FA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3" name="Group 72">
            <a:extLst>
              <a:ext uri="{FF2B5EF4-FFF2-40B4-BE49-F238E27FC236}">
                <a16:creationId xmlns:a16="http://schemas.microsoft.com/office/drawing/2014/main" id="{F8D580F2-1EDA-4B5F-98EB-EF8F18E9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4" name="Rectangle 73">
              <a:extLst>
                <a:ext uri="{FF2B5EF4-FFF2-40B4-BE49-F238E27FC236}">
                  <a16:creationId xmlns:a16="http://schemas.microsoft.com/office/drawing/2014/main" id="{E0F2EADF-2A67-482F-B290-DED5172BB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9" name="Isosceles Triangle 22">
              <a:extLst>
                <a:ext uri="{FF2B5EF4-FFF2-40B4-BE49-F238E27FC236}">
                  <a16:creationId xmlns:a16="http://schemas.microsoft.com/office/drawing/2014/main" id="{39BCFDA0-B04D-4835-A135-02F8969F3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6DD3C0B8-C176-40C2-93F5-670E2BAC7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4" name="Title 3">
            <a:extLst>
              <a:ext uri="{FF2B5EF4-FFF2-40B4-BE49-F238E27FC236}">
                <a16:creationId xmlns:a16="http://schemas.microsoft.com/office/drawing/2014/main" id="{543A1EB5-A166-4F5B-AD42-4F6F3269A64C}"/>
              </a:ext>
            </a:extLst>
          </p:cNvPr>
          <p:cNvSpPr>
            <a:spLocks noGrp="1"/>
          </p:cNvSpPr>
          <p:nvPr>
            <p:ph type="title"/>
          </p:nvPr>
        </p:nvSpPr>
        <p:spPr>
          <a:xfrm>
            <a:off x="888631" y="2349925"/>
            <a:ext cx="3498979" cy="2456442"/>
          </a:xfrm>
        </p:spPr>
        <p:txBody>
          <a:bodyPr>
            <a:normAutofit/>
          </a:bodyPr>
          <a:lstStyle/>
          <a:p>
            <a:pPr marL="0" marR="0" lvl="0" indent="0" defTabSz="914400" rtl="0" eaLnBrk="0" fontAlgn="base" latinLnBrk="0" hangingPunct="0">
              <a:spcBef>
                <a:spcPct val="0"/>
              </a:spcBef>
              <a:spcAft>
                <a:spcPts val="600"/>
              </a:spcAft>
              <a:tabLst/>
            </a:pPr>
            <a:r>
              <a:rPr lang="en-US" dirty="0"/>
              <a:t>Value Creation </a:t>
            </a:r>
            <a:r>
              <a:rPr lang="zh-CN" altLang="en-US"/>
              <a:t>价值创造</a:t>
            </a:r>
            <a:endParaRPr lang="en-US" dirty="0"/>
          </a:p>
        </p:txBody>
      </p:sp>
      <p:sp>
        <p:nvSpPr>
          <p:cNvPr id="130" name="Rectangle 1">
            <a:extLst>
              <a:ext uri="{FF2B5EF4-FFF2-40B4-BE49-F238E27FC236}">
                <a16:creationId xmlns:a16="http://schemas.microsoft.com/office/drawing/2014/main" id="{F37487F2-7A58-4F2A-B672-5DC3F20A2E04}"/>
              </a:ext>
            </a:extLst>
          </p:cNvPr>
          <p:cNvSpPr>
            <a:spLocks noGrp="1" noChangeArrowheads="1"/>
          </p:cNvSpPr>
          <p:nvPr>
            <p:ph idx="1"/>
          </p:nvPr>
        </p:nvSpPr>
        <p:spPr bwMode="auto">
          <a:xfrm>
            <a:off x="5118447" y="803186"/>
            <a:ext cx="6281873" cy="52486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Tx/>
              <a:buSzTx/>
              <a:buFontTx/>
              <a:buAutoNum type="arabicPeriod"/>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Saving hardware cost 60% - 90%. You can use mobile phone /tablet to replace your Windows hardware &amp; barcode scanner investment.</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节省硬件成本</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60% - 90%</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。您可以使用手机</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平板电脑来取代您的</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Windows</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硬件和条形码扫描仪的投资。</a:t>
            </a:r>
            <a:endParaRPr kumimoji="0" lang="zh-CN"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AutoNum type="arabicPeriod" startAt="2"/>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Saving labor cost about 50% for data input and operator/material movement waste. </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节省约</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50%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的数据输入和操作员</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材料移动浪费的人工成本</a:t>
            </a:r>
            <a:endParaRPr kumimoji="0" lang="zh-CN"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AutoNum type="arabicPeriod" startAt="3"/>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Saving power electricity cost about 90%. The mobile is much energy friendly than desktop computer.</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节省电力成本约</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90%</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。手机比台式电脑更节能。</a:t>
            </a:r>
            <a:endParaRPr kumimoji="0" lang="zh-CN"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AutoNum type="arabicPeriod" startAt="4"/>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Saving label and label printing cost about 50% by data abstraction from barcode, you can have only one barcode (normally QR code) on one label with full data to save the label size.</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通过从条形码中提取数据，可节省标签本身和标签打印成本约</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50%</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，在一个标签上可以只有一个条形码（通常是</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 QR </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码），包含完整的数据以使用更小的标签。</a:t>
            </a:r>
            <a:endParaRPr kumimoji="0" lang="zh-CN"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AutoNum type="arabicPeriod" startAt="5"/>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Saving software development cost about 60% - 80%. By using Monkey browser, you only need to develop </a:t>
            </a:r>
            <a:r>
              <a:rPr lang="en-US" altLang="zh-CN" sz="1100" i="1" dirty="0">
                <a:cs typeface="Arial" panose="020B0604020202020204" pitchFamily="34" charset="0"/>
              </a:rPr>
              <a:t>or</a:t>
            </a:r>
            <a:r>
              <a:rPr lang="zh-CN" altLang="en-US" sz="1100" i="1" dirty="0">
                <a:cs typeface="Arial" panose="020B0604020202020204" pitchFamily="34" charset="0"/>
              </a:rPr>
              <a:t> </a:t>
            </a:r>
            <a:r>
              <a:rPr lang="en-US" altLang="zh-CN" sz="1100" i="1" dirty="0">
                <a:cs typeface="Arial" panose="020B0604020202020204" pitchFamily="34" charset="0"/>
              </a:rPr>
              <a:t>use current</a:t>
            </a: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 applications for web browser with responsive page, no need to develop mobile application meantime.</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节省软件开发成本约</a:t>
            </a:r>
            <a:r>
              <a:rPr kumimoji="0" lang="en-US" altLang="en-US" sz="1100" b="0" i="1" u="none" strike="noStrike" cap="none" normalizeH="0" baseline="0" dirty="0">
                <a:ln>
                  <a:noFill/>
                </a:ln>
                <a:effectLst/>
                <a:latin typeface="Arial" panose="020B0604020202020204" pitchFamily="34" charset="0"/>
                <a:cs typeface="Arial" panose="020B0604020202020204" pitchFamily="34" charset="0"/>
              </a:rPr>
              <a:t>60% - 80%</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。通过使用</a:t>
            </a:r>
            <a:r>
              <a:rPr kumimoji="0" lang="en-US"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至强</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浏览器，您只需要开发或者</a:t>
            </a:r>
            <a:r>
              <a:rPr kumimoji="0" lang="zh-CN" altLang="en-US" sz="1100" b="0" i="1"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使用现有</a:t>
            </a: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具有响应页面（自适应屏幕）的浏览器应用程序即可使用手机的扫描功能，无需同时开发移动端应用程序。真正做到一处开发，到处使用。</a:t>
            </a:r>
            <a:endParaRPr kumimoji="0" lang="zh-CN" altLang="en-US" sz="11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AutoNum type="arabicPeriod" startAt="6"/>
              <a:tabLst/>
            </a:pPr>
            <a:r>
              <a:rPr kumimoji="0" lang="en-US" altLang="zh-CN" sz="1100" b="0" i="1" u="none" strike="noStrike" cap="none" normalizeH="0" baseline="0" dirty="0">
                <a:ln>
                  <a:noFill/>
                </a:ln>
                <a:effectLst/>
                <a:latin typeface="Arial" panose="020B0604020202020204" pitchFamily="34" charset="0"/>
                <a:cs typeface="Arial" panose="020B0604020202020204" pitchFamily="34" charset="0"/>
              </a:rPr>
              <a:t>Improve the employee satisfaction.</a:t>
            </a:r>
            <a:endParaRPr kumimoji="0" lang="en-US" altLang="zh-CN" sz="11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Tx/>
              <a:buSzTx/>
              <a:buFontTx/>
              <a:buNone/>
              <a:tabLst/>
            </a:pPr>
            <a:r>
              <a:rPr kumimoji="0" lang="zh-CN" altLang="en-US" sz="1100" b="0"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提高员工满意度。</a:t>
            </a:r>
            <a:endParaRPr kumimoji="0" lang="zh-CN" altLang="en-US" sz="11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4137761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9" name="Rectangle 140">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0" name="Group 14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201"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4"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6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6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2"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01BF303-FB67-49F8-BCD1-190236137840}"/>
              </a:ext>
            </a:extLst>
          </p:cNvPr>
          <p:cNvSpPr>
            <a:spLocks noGrp="1"/>
          </p:cNvSpPr>
          <p:nvPr>
            <p:ph type="title"/>
          </p:nvPr>
        </p:nvSpPr>
        <p:spPr>
          <a:xfrm>
            <a:off x="924937" y="1114425"/>
            <a:ext cx="3498979" cy="2456442"/>
          </a:xfrm>
        </p:spPr>
        <p:txBody>
          <a:bodyPr vert="horz" lIns="228600" tIns="228600" rIns="228600" bIns="228600" rtlCol="0">
            <a:normAutofit/>
          </a:bodyPr>
          <a:lstStyle/>
          <a:p>
            <a:pPr marL="0" marR="0" lvl="0" fontAlgn="base">
              <a:spcBef>
                <a:spcPct val="0"/>
              </a:spcBef>
              <a:spcAft>
                <a:spcPts val="600"/>
              </a:spcAft>
              <a:tabLst/>
            </a:pPr>
            <a:r>
              <a:rPr kumimoji="0" lang="en-US" altLang="en-US" b="1" i="1" u="none" strike="noStrike" cap="none" normalizeH="0" baseline="0" dirty="0">
                <a:ln>
                  <a:noFill/>
                </a:ln>
              </a:rPr>
              <a:t>Main Function</a:t>
            </a:r>
            <a:br>
              <a:rPr kumimoji="0" lang="en-US" altLang="en-US" b="0" i="0" u="none" strike="noStrike" cap="none" normalizeH="0" baseline="0" dirty="0">
                <a:ln>
                  <a:noFill/>
                </a:ln>
              </a:rPr>
            </a:br>
            <a:r>
              <a:rPr kumimoji="0" lang="zh-CN" altLang="en-US" b="1" i="1" u="none" strike="noStrike" cap="none" normalizeH="0" baseline="0" dirty="0">
                <a:ln>
                  <a:noFill/>
                </a:ln>
              </a:rPr>
              <a:t>主要功能</a:t>
            </a:r>
            <a:endParaRPr lang="en-US" dirty="0"/>
          </a:p>
        </p:txBody>
      </p:sp>
      <p:graphicFrame>
        <p:nvGraphicFramePr>
          <p:cNvPr id="328" name="Content Placeholder 5">
            <a:extLst>
              <a:ext uri="{FF2B5EF4-FFF2-40B4-BE49-F238E27FC236}">
                <a16:creationId xmlns:a16="http://schemas.microsoft.com/office/drawing/2014/main" id="{5E3BC229-3BAF-401B-B97B-873CF1CB6F77}"/>
              </a:ext>
            </a:extLst>
          </p:cNvPr>
          <p:cNvGraphicFramePr>
            <a:graphicFrameLocks noGrp="1"/>
          </p:cNvGraphicFramePr>
          <p:nvPr>
            <p:ph idx="1"/>
            <p:extLst>
              <p:ext uri="{D42A27DB-BD31-4B8C-83A1-F6EECF244321}">
                <p14:modId xmlns:p14="http://schemas.microsoft.com/office/powerpoint/2010/main" val="1271996819"/>
              </p:ext>
            </p:extLst>
          </p:nvPr>
        </p:nvGraphicFramePr>
        <p:xfrm>
          <a:off x="5118447" y="803186"/>
          <a:ext cx="6281873"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7" name="Picture 26" descr="A picture containing arrow&#10;&#10;Description automatically generated">
            <a:extLst>
              <a:ext uri="{FF2B5EF4-FFF2-40B4-BE49-F238E27FC236}">
                <a16:creationId xmlns:a16="http://schemas.microsoft.com/office/drawing/2014/main" id="{020A516D-AA9B-4E0C-8152-797FBFF5E9F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193584" y="2972695"/>
            <a:ext cx="3032689" cy="2040630"/>
          </a:xfrm>
          <a:prstGeom prst="rect">
            <a:avLst/>
          </a:prstGeom>
        </p:spPr>
      </p:pic>
    </p:spTree>
    <p:extLst>
      <p:ext uri="{BB962C8B-B14F-4D97-AF65-F5344CB8AC3E}">
        <p14:creationId xmlns:p14="http://schemas.microsoft.com/office/powerpoint/2010/main" val="13211248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2" name="Rectangle 304">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3" name="Group 306">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2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44BAEE61-0A9D-4508-98D2-C51B62360409}"/>
              </a:ext>
            </a:extLst>
          </p:cNvPr>
          <p:cNvSpPr>
            <a:spLocks noGrp="1"/>
          </p:cNvSpPr>
          <p:nvPr>
            <p:ph type="title"/>
          </p:nvPr>
        </p:nvSpPr>
        <p:spPr>
          <a:xfrm>
            <a:off x="904878" y="795527"/>
            <a:ext cx="4959318" cy="1190912"/>
          </a:xfrm>
          <a:solidFill>
            <a:schemeClr val="accent1"/>
          </a:solidFill>
        </p:spPr>
        <p:txBody>
          <a:bodyPr>
            <a:normAutofit/>
          </a:bodyPr>
          <a:lstStyle/>
          <a:p>
            <a:r>
              <a:rPr lang="en-US" dirty="0">
                <a:solidFill>
                  <a:schemeClr val="bg1"/>
                </a:solidFill>
              </a:rPr>
              <a:t>Login Page</a:t>
            </a:r>
          </a:p>
        </p:txBody>
      </p:sp>
      <p:sp>
        <p:nvSpPr>
          <p:cNvPr id="1245" name="Rectangle 32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145FD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Graphical user interface, application, Teams&#10;&#10;Description automatically generated">
            <a:extLst>
              <a:ext uri="{FF2B5EF4-FFF2-40B4-BE49-F238E27FC236}">
                <a16:creationId xmlns:a16="http://schemas.microsoft.com/office/drawing/2014/main" id="{53C0F4FB-D9A6-404F-AE5E-65B43321D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7659"/>
          <a:stretch/>
        </p:blipFill>
        <p:spPr bwMode="auto">
          <a:xfrm>
            <a:off x="2284077" y="2416047"/>
            <a:ext cx="2265224"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44E4551-EA2A-4A2C-8AA3-FE0292778B34}"/>
              </a:ext>
            </a:extLst>
          </p:cNvPr>
          <p:cNvSpPr>
            <a:spLocks noGrp="1" noChangeArrowheads="1"/>
          </p:cNvSpPr>
          <p:nvPr>
            <p:ph idx="1"/>
          </p:nvPr>
        </p:nvSpPr>
        <p:spPr bwMode="auto">
          <a:xfrm>
            <a:off x="5993183" y="795527"/>
            <a:ext cx="5917829" cy="513299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
                <a:srgbClr val="145FD1"/>
              </a:buClr>
              <a:buSzTx/>
              <a:buFontTx/>
              <a:buChar char="•"/>
              <a:tabLst/>
            </a:pPr>
            <a:r>
              <a:rPr kumimoji="0" lang="en-US" altLang="zh-CN" sz="1100" b="1" i="1" u="none" strike="noStrike" cap="none" normalizeH="0" baseline="0" dirty="0">
                <a:ln>
                  <a:noFill/>
                </a:ln>
                <a:effectLst/>
                <a:latin typeface="+mj-lt"/>
                <a:cs typeface="Arial" panose="020B0604020202020204" pitchFamily="34" charset="0"/>
              </a:rPr>
              <a:t>Domain</a:t>
            </a:r>
            <a:r>
              <a:rPr kumimoji="0" lang="en-US" altLang="zh-CN" sz="1100" b="0" i="0" u="none" strike="noStrike" cap="none" normalizeH="0" baseline="0" dirty="0">
                <a:ln>
                  <a:noFill/>
                </a:ln>
                <a:effectLst/>
                <a:latin typeface="+mj-lt"/>
                <a:cs typeface="Arial" panose="020B0604020202020204" pitchFamily="34" charset="0"/>
              </a:rPr>
              <a:t>: Please input your current domain or company name.</a:t>
            </a:r>
            <a:endParaRPr kumimoji="0" lang="en-US" altLang="zh-CN" sz="1100" b="0"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
                <a:srgbClr val="145FD1"/>
              </a:buClr>
              <a:buSzTx/>
              <a:buFontTx/>
              <a:buNone/>
              <a:tabLst/>
            </a:pPr>
            <a:r>
              <a:rPr kumimoji="0" lang="zh-CN" altLang="en-US" sz="1100" b="0" i="0" u="none" strike="noStrike" cap="none" normalizeH="0" baseline="0" dirty="0">
                <a:ln>
                  <a:noFill/>
                </a:ln>
                <a:effectLst/>
                <a:latin typeface="+mj-lt"/>
                <a:ea typeface="宋体" panose="02010600030101010101" pitchFamily="2" charset="-122"/>
                <a:cs typeface="Times New Roman" panose="02020603050405020304" pitchFamily="18" charset="0"/>
              </a:rPr>
              <a:t>域名：请输入您的域名或公司名称（如果是内部网络，请输入域名）。</a:t>
            </a:r>
            <a:endParaRPr kumimoji="0" lang="zh-CN" altLang="en-US" sz="11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
                <a:srgbClr val="145FD1"/>
              </a:buClr>
              <a:buSzTx/>
              <a:buFontTx/>
              <a:buChar char="•"/>
              <a:tabLst/>
            </a:pPr>
            <a:r>
              <a:rPr lang="en-US" altLang="zh-CN" sz="1100" b="1" i="1" dirty="0">
                <a:latin typeface="+mj-lt"/>
                <a:cs typeface="Arial" panose="020B0604020202020204" pitchFamily="34" charset="0"/>
              </a:rPr>
              <a:t>Username</a:t>
            </a:r>
            <a:r>
              <a:rPr kumimoji="0" lang="en-US" altLang="zh-CN" sz="1100" b="0" i="0" u="none" strike="noStrike" cap="none" normalizeH="0" baseline="0" dirty="0">
                <a:ln>
                  <a:noFill/>
                </a:ln>
                <a:effectLst/>
                <a:latin typeface="+mj-lt"/>
                <a:cs typeface="Arial" panose="020B0604020202020204" pitchFamily="34" charset="0"/>
              </a:rPr>
              <a:t>: your username</a:t>
            </a:r>
            <a:endParaRPr kumimoji="0" lang="en-US" altLang="zh-CN" sz="1100" b="0"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
                <a:srgbClr val="145FD1"/>
              </a:buClr>
              <a:buSzTx/>
              <a:buFontTx/>
              <a:buNone/>
              <a:tabLst/>
            </a:pPr>
            <a:r>
              <a:rPr kumimoji="0" lang="zh-CN" altLang="en-US" sz="1100" b="0" i="0" u="none" strike="noStrike" cap="none" normalizeH="0" baseline="0" dirty="0">
                <a:ln>
                  <a:noFill/>
                </a:ln>
                <a:effectLst/>
                <a:latin typeface="+mj-lt"/>
                <a:ea typeface="宋体" panose="02010600030101010101" pitchFamily="2" charset="-122"/>
                <a:cs typeface="Times New Roman" panose="02020603050405020304" pitchFamily="18" charset="0"/>
              </a:rPr>
              <a:t>用户名：您的用户名</a:t>
            </a:r>
            <a:endParaRPr kumimoji="0" lang="zh-CN" altLang="en-US" sz="11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
                <a:srgbClr val="145FD1"/>
              </a:buClr>
              <a:buSzTx/>
              <a:buFontTx/>
              <a:buChar char="•"/>
              <a:tabLst/>
            </a:pPr>
            <a:r>
              <a:rPr lang="en-US" altLang="zh-CN" sz="1100" b="1" i="1" dirty="0">
                <a:latin typeface="+mj-lt"/>
                <a:cs typeface="Arial" panose="020B0604020202020204" pitchFamily="34" charset="0"/>
              </a:rPr>
              <a:t>Password</a:t>
            </a:r>
            <a:r>
              <a:rPr kumimoji="0" lang="en-US" altLang="zh-CN" sz="1100" b="0" i="0" u="none" strike="noStrike" cap="none" normalizeH="0" baseline="0" dirty="0">
                <a:ln>
                  <a:noFill/>
                </a:ln>
                <a:effectLst/>
                <a:latin typeface="+mj-lt"/>
                <a:cs typeface="Arial" panose="020B0604020202020204" pitchFamily="34" charset="0"/>
              </a:rPr>
              <a:t>: your password.</a:t>
            </a:r>
            <a:endParaRPr kumimoji="0" lang="en-US" altLang="zh-CN" sz="1100" b="0" i="0" u="none" strike="noStrike" cap="none" normalizeH="0" baseline="0" dirty="0">
              <a:ln>
                <a:noFill/>
              </a:ln>
              <a:effectLst/>
              <a:latin typeface="+mj-lt"/>
              <a:cs typeface="Times New Roman" panose="02020603050405020304" pitchFamily="18" charset="0"/>
            </a:endParaRPr>
          </a:p>
          <a:p>
            <a:pPr marL="0" marR="0" lvl="0" indent="0" defTabSz="914400" rtl="0" eaLnBrk="0" fontAlgn="base" latinLnBrk="0" hangingPunct="0">
              <a:lnSpc>
                <a:spcPct val="110000"/>
              </a:lnSpc>
              <a:spcBef>
                <a:spcPct val="0"/>
              </a:spcBef>
              <a:spcAft>
                <a:spcPts val="600"/>
              </a:spcAft>
              <a:buClr>
                <a:srgbClr val="145FD1"/>
              </a:buClr>
              <a:buSzTx/>
              <a:buFontTx/>
              <a:buNone/>
              <a:tabLst/>
            </a:pPr>
            <a:r>
              <a:rPr kumimoji="0" lang="zh-CN" altLang="en-US" sz="1100" b="0" i="0" u="none" strike="noStrike" cap="none" normalizeH="0" baseline="0" dirty="0">
                <a:ln>
                  <a:noFill/>
                </a:ln>
                <a:effectLst/>
                <a:latin typeface="+mj-lt"/>
                <a:ea typeface="宋体" panose="02010600030101010101" pitchFamily="2" charset="-122"/>
                <a:cs typeface="Times New Roman" panose="02020603050405020304" pitchFamily="18" charset="0"/>
              </a:rPr>
              <a:t>密码：您的密码。</a:t>
            </a:r>
            <a:endParaRPr kumimoji="0" lang="zh-CN" altLang="en-US" sz="1100" b="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
                <a:srgbClr val="145FD1"/>
              </a:buClr>
              <a:buSzTx/>
              <a:buFontTx/>
              <a:buNone/>
              <a:tabLst/>
            </a:pPr>
            <a:r>
              <a:rPr kumimoji="0" lang="en-US" altLang="zh-CN" sz="1100" i="1" u="none" strike="noStrike" cap="none" normalizeH="0" baseline="0" dirty="0">
                <a:ln>
                  <a:noFill/>
                </a:ln>
                <a:effectLst/>
                <a:latin typeface="+mj-lt"/>
                <a:cs typeface="Arial" panose="020B0604020202020204" pitchFamily="34" charset="0"/>
              </a:rPr>
              <a:t>The above credential you key in is for:</a:t>
            </a:r>
            <a:endParaRPr kumimoji="0" lang="en-US" altLang="zh-CN" sz="1100" i="0" u="none" strike="noStrike" cap="none" normalizeH="0" baseline="0" dirty="0">
              <a:ln>
                <a:noFill/>
              </a:ln>
              <a:effectLst/>
              <a:latin typeface="+mj-lt"/>
            </a:endParaRPr>
          </a:p>
          <a:p>
            <a:pPr marL="0" marR="0" lvl="0" indent="0" defTabSz="914400" rtl="0" eaLnBrk="0" fontAlgn="base" latinLnBrk="0" hangingPunct="0">
              <a:lnSpc>
                <a:spcPct val="110000"/>
              </a:lnSpc>
              <a:spcBef>
                <a:spcPct val="0"/>
              </a:spcBef>
              <a:spcAft>
                <a:spcPts val="600"/>
              </a:spcAft>
              <a:buClr>
                <a:srgbClr val="145FD1"/>
              </a:buClr>
              <a:buSzTx/>
              <a:buFontTx/>
              <a:buNone/>
              <a:tabLst/>
            </a:pPr>
            <a:r>
              <a:rPr kumimoji="0" lang="zh-CN" altLang="en-US" sz="1100" i="1" u="none" strike="noStrike" cap="none" normalizeH="0" baseline="0" dirty="0">
                <a:ln>
                  <a:noFill/>
                </a:ln>
                <a:effectLst/>
                <a:latin typeface="+mj-lt"/>
                <a:ea typeface="宋体" panose="02010600030101010101" pitchFamily="2" charset="-122"/>
                <a:cs typeface="Times New Roman" panose="02020603050405020304" pitchFamily="18" charset="0"/>
              </a:rPr>
              <a:t>您键入的上述凭据用于：</a:t>
            </a:r>
            <a:endParaRPr kumimoji="0" lang="zh-CN" altLang="en-US" sz="110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
                <a:srgbClr val="145FD1"/>
              </a:buClr>
              <a:buSzTx/>
              <a:buFont typeface="Wingdings" panose="05000000000000000000" pitchFamily="2" charset="2"/>
              <a:buChar char="v"/>
              <a:tabLst/>
            </a:pPr>
            <a:r>
              <a:rPr kumimoji="0" lang="en-US" altLang="zh-CN" sz="1100" i="0" u="none" strike="noStrike" cap="none" normalizeH="0" baseline="0" dirty="0">
                <a:ln>
                  <a:noFill/>
                </a:ln>
                <a:effectLst/>
                <a:latin typeface="+mj-lt"/>
                <a:cs typeface="Arial" panose="020B0604020202020204" pitchFamily="34" charset="0"/>
              </a:rPr>
              <a:t>Windows authentication for your intranet if Monkey is working under windows authentication network.</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如果</a:t>
            </a:r>
            <a:r>
              <a:rPr kumimoji="0" lang="en-US"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程序</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在</a:t>
            </a:r>
            <a:r>
              <a:rPr kumimoji="0" lang="en-US" altLang="en-US" sz="1100" i="0" u="none" strike="noStrike" cap="none" normalizeH="0" baseline="0" dirty="0">
                <a:ln>
                  <a:noFill/>
                </a:ln>
                <a:effectLst/>
                <a:latin typeface="+mj-lt"/>
                <a:cs typeface="Arial" panose="020B0604020202020204" pitchFamily="34" charset="0"/>
              </a:rPr>
              <a:t>Windows</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身份验证网络下工作，则为您的内联网进行</a:t>
            </a:r>
            <a:r>
              <a:rPr kumimoji="0" lang="en-US" altLang="en-US" sz="1100" i="0" u="none" strike="noStrike" cap="none" normalizeH="0" baseline="0" dirty="0">
                <a:ln>
                  <a:noFill/>
                </a:ln>
                <a:effectLst/>
                <a:latin typeface="+mj-lt"/>
                <a:cs typeface="Arial" panose="020B0604020202020204" pitchFamily="34" charset="0"/>
              </a:rPr>
              <a:t> Windows </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身份验证。</a:t>
            </a:r>
            <a:endParaRPr kumimoji="0" lang="zh-CN" altLang="en-US" sz="110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
                <a:srgbClr val="145FD1"/>
              </a:buClr>
              <a:buSzTx/>
              <a:buFont typeface="Wingdings" panose="05000000000000000000" pitchFamily="2" charset="2"/>
              <a:buChar char="v"/>
              <a:tabLst/>
            </a:pPr>
            <a:r>
              <a:rPr kumimoji="0" lang="en-US" altLang="zh-CN" sz="1100" b="1" i="1" u="none" strike="noStrike" cap="none" normalizeH="0" baseline="0" dirty="0">
                <a:ln>
                  <a:noFill/>
                </a:ln>
                <a:solidFill>
                  <a:srgbClr val="FF0000"/>
                </a:solidFill>
                <a:effectLst/>
                <a:latin typeface="+mj-lt"/>
                <a:cs typeface="Arial" panose="020B0604020202020204" pitchFamily="34" charset="0"/>
              </a:rPr>
              <a:t>User login assistance </a:t>
            </a:r>
            <a:r>
              <a:rPr kumimoji="0" lang="en-US" altLang="zh-CN" sz="1100" i="0" u="none" strike="noStrike" cap="none" normalizeH="0" baseline="0" dirty="0">
                <a:ln>
                  <a:noFill/>
                </a:ln>
                <a:effectLst/>
                <a:latin typeface="+mj-lt"/>
                <a:cs typeface="Arial" panose="020B0604020202020204" pitchFamily="34" charset="0"/>
              </a:rPr>
              <a:t>for further step in webpage.</a:t>
            </a:r>
            <a:r>
              <a:rPr kumimoji="0" lang="zh-CN" altLang="en-US" sz="1100" b="1" i="1" u="none" strike="noStrike" cap="none" normalizeH="0" baseline="0" dirty="0">
                <a:ln>
                  <a:noFill/>
                </a:ln>
                <a:solidFill>
                  <a:srgbClr val="FF0000"/>
                </a:solidFill>
                <a:effectLst/>
                <a:latin typeface="+mj-lt"/>
                <a:ea typeface="宋体" panose="02010600030101010101" pitchFamily="2" charset="-122"/>
                <a:cs typeface="Times New Roman" panose="02020603050405020304" pitchFamily="18" charset="0"/>
              </a:rPr>
              <a:t>用户</a:t>
            </a:r>
            <a:r>
              <a:rPr kumimoji="0" lang="zh-CN" altLang="en-US" sz="1100" b="1" i="1" u="none" strike="noStrike" cap="none" normalizeH="0" baseline="0" dirty="0">
                <a:ln>
                  <a:noFill/>
                </a:ln>
                <a:solidFill>
                  <a:srgbClr val="FF0000"/>
                </a:solidFill>
                <a:effectLst/>
                <a:latin typeface="+mj-lt"/>
                <a:cs typeface="Arial" panose="020B0604020202020204" pitchFamily="34" charset="0"/>
              </a:rPr>
              <a:t> </a:t>
            </a:r>
            <a:r>
              <a:rPr kumimoji="0" lang="zh-CN" altLang="en-US" sz="1100" b="1" i="1" u="none" strike="noStrike" cap="none" normalizeH="0" baseline="0" dirty="0">
                <a:ln>
                  <a:noFill/>
                </a:ln>
                <a:solidFill>
                  <a:srgbClr val="FF0000"/>
                </a:solidFill>
                <a:effectLst/>
                <a:latin typeface="+mj-lt"/>
                <a:ea typeface="宋体" panose="02010600030101010101" pitchFamily="2" charset="-122"/>
                <a:cs typeface="Times New Roman" panose="02020603050405020304" pitchFamily="18" charset="0"/>
              </a:rPr>
              <a:t>登录辅助</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，自动录入用户名和密码，</a:t>
            </a:r>
            <a:r>
              <a:rPr kumimoji="0" lang="zh-CN" altLang="en-US" sz="1100" i="0" u="none" strike="noStrike" cap="none" normalizeH="0" baseline="0" dirty="0">
                <a:ln>
                  <a:noFill/>
                </a:ln>
                <a:effectLst/>
                <a:latin typeface="+mj-lt"/>
                <a:cs typeface="Arial" panose="020B0604020202020204" pitchFamily="34" charset="0"/>
              </a:rPr>
              <a:t> </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以进一步进入网页。</a:t>
            </a:r>
            <a:endParaRPr kumimoji="0" lang="zh-CN" altLang="en-US" sz="110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
                <a:srgbClr val="145FD1"/>
              </a:buClr>
              <a:buSzTx/>
              <a:buFont typeface="Wingdings" panose="05000000000000000000" pitchFamily="2" charset="2"/>
              <a:buChar char="v"/>
              <a:tabLst/>
            </a:pPr>
            <a:r>
              <a:rPr kumimoji="0" lang="en-US" altLang="zh-CN" sz="1100" i="0" u="none" strike="noStrike" cap="none" normalizeH="0" baseline="0" dirty="0">
                <a:ln>
                  <a:noFill/>
                </a:ln>
                <a:effectLst/>
                <a:latin typeface="+mj-lt"/>
                <a:cs typeface="Arial" panose="020B0604020202020204" pitchFamily="34" charset="0"/>
              </a:rPr>
              <a:t>You can ignore this and login without username and password which may lead webpage access issue if Monkey browser working in and windows authentication network.</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您可以忽略这一点，登录时无需用户名和密码，如果</a:t>
            </a:r>
            <a:r>
              <a:rPr kumimoji="0" lang="en-US" altLang="en-US" sz="1100" i="0" u="none" strike="noStrike" cap="none" normalizeH="0" baseline="0" dirty="0">
                <a:ln>
                  <a:noFill/>
                </a:ln>
                <a:effectLst/>
                <a:latin typeface="+mj-lt"/>
                <a:cs typeface="Arial" panose="020B0604020202020204" pitchFamily="34" charset="0"/>
              </a:rPr>
              <a:t>Monkey</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浏览器在</a:t>
            </a:r>
            <a:r>
              <a:rPr kumimoji="0" lang="en-US" altLang="zh-CN" sz="1100" i="0" u="none" strike="noStrike" cap="none" normalizeH="0" baseline="0" dirty="0">
                <a:ln>
                  <a:noFill/>
                </a:ln>
                <a:effectLst/>
                <a:latin typeface="+mj-lt"/>
                <a:cs typeface="Arial" panose="020B0604020202020204" pitchFamily="34" charset="0"/>
              </a:rPr>
              <a:t>Windows</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身份验证网络中工作，这可能会导致网页访问问题。</a:t>
            </a:r>
            <a:endParaRPr kumimoji="0" lang="zh-CN" altLang="en-US" sz="110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
                <a:srgbClr val="145FD1"/>
              </a:buClr>
              <a:buSzTx/>
              <a:buFont typeface="Wingdings" panose="05000000000000000000" pitchFamily="2" charset="2"/>
              <a:buChar char="v"/>
              <a:tabLst/>
            </a:pPr>
            <a:r>
              <a:rPr kumimoji="0" lang="en-US" altLang="zh-CN" sz="1100" i="0" u="none" strike="noStrike" cap="none" normalizeH="0" baseline="0" dirty="0">
                <a:ln>
                  <a:noFill/>
                </a:ln>
                <a:effectLst/>
                <a:latin typeface="+mj-lt"/>
                <a:cs typeface="Arial" panose="020B0604020202020204" pitchFamily="34" charset="0"/>
              </a:rPr>
              <a:t>The application will </a:t>
            </a:r>
            <a:r>
              <a:rPr kumimoji="0" lang="en-US" altLang="zh-CN" sz="1100" i="1" u="none" strike="noStrike" cap="none" normalizeH="0" baseline="0" dirty="0">
                <a:ln>
                  <a:noFill/>
                </a:ln>
                <a:effectLst/>
                <a:latin typeface="+mj-lt"/>
                <a:cs typeface="Arial" panose="020B0604020202020204" pitchFamily="34" charset="0"/>
              </a:rPr>
              <a:t>NOT </a:t>
            </a:r>
            <a:r>
              <a:rPr kumimoji="0" lang="en-US" altLang="zh-CN" sz="1100" i="0" u="none" strike="noStrike" cap="none" normalizeH="0" baseline="0" dirty="0">
                <a:ln>
                  <a:noFill/>
                </a:ln>
                <a:effectLst/>
                <a:latin typeface="+mj-lt"/>
                <a:cs typeface="Arial" panose="020B0604020202020204" pitchFamily="34" charset="0"/>
              </a:rPr>
              <a:t>collect your information and </a:t>
            </a:r>
            <a:r>
              <a:rPr kumimoji="0" lang="en-US" altLang="zh-CN" sz="1100" i="1" u="none" strike="noStrike" cap="none" normalizeH="0" baseline="0" dirty="0">
                <a:ln>
                  <a:noFill/>
                </a:ln>
                <a:effectLst/>
                <a:latin typeface="+mj-lt"/>
                <a:cs typeface="Arial" panose="020B0604020202020204" pitchFamily="34" charset="0"/>
              </a:rPr>
              <a:t>NOT </a:t>
            </a:r>
            <a:r>
              <a:rPr kumimoji="0" lang="en-US" altLang="zh-CN" sz="1100" i="0" u="none" strike="noStrike" cap="none" normalizeH="0" baseline="0" dirty="0">
                <a:ln>
                  <a:noFill/>
                </a:ln>
                <a:effectLst/>
                <a:latin typeface="+mj-lt"/>
                <a:cs typeface="Arial" panose="020B0604020202020204" pitchFamily="34" charset="0"/>
              </a:rPr>
              <a:t>upload to internet, all the data is stored in your mobile phone.</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应用程序</a:t>
            </a:r>
            <a:r>
              <a:rPr kumimoji="0" lang="zh-CN" altLang="en-US" sz="1100" i="0" u="none" strike="noStrike" cap="none" normalizeH="0" baseline="0" dirty="0">
                <a:ln>
                  <a:noFill/>
                </a:ln>
                <a:effectLst/>
                <a:latin typeface="+mj-lt"/>
                <a:cs typeface="Arial" panose="020B0604020202020204" pitchFamily="34" charset="0"/>
              </a:rPr>
              <a:t> </a:t>
            </a:r>
            <a:r>
              <a:rPr kumimoji="0" lang="zh-CN" altLang="en-US" sz="1100" i="1" u="none" strike="noStrike" cap="none" normalizeH="0" baseline="0" dirty="0">
                <a:ln>
                  <a:noFill/>
                </a:ln>
                <a:effectLst/>
                <a:latin typeface="+mj-lt"/>
                <a:ea typeface="宋体" panose="02010600030101010101" pitchFamily="2" charset="-122"/>
                <a:cs typeface="Times New Roman" panose="02020603050405020304" pitchFamily="18" charset="0"/>
              </a:rPr>
              <a:t>不会</a:t>
            </a:r>
            <a:r>
              <a:rPr kumimoji="0" lang="zh-CN" altLang="en-US" sz="1100" i="1" u="none" strike="noStrike" cap="none" normalizeH="0" baseline="0" dirty="0">
                <a:ln>
                  <a:noFill/>
                </a:ln>
                <a:effectLst/>
                <a:latin typeface="+mj-lt"/>
                <a:cs typeface="Arial" panose="020B0604020202020204" pitchFamily="34" charset="0"/>
              </a:rPr>
              <a:t> </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收集您的信息，</a:t>
            </a:r>
            <a:r>
              <a:rPr kumimoji="0" lang="zh-CN" altLang="en-US" sz="1100" i="0" u="none" strike="noStrike" cap="none" normalizeH="0" baseline="0" dirty="0">
                <a:ln>
                  <a:noFill/>
                </a:ln>
                <a:effectLst/>
                <a:latin typeface="+mj-lt"/>
                <a:cs typeface="Arial" panose="020B0604020202020204" pitchFamily="34" charset="0"/>
              </a:rPr>
              <a:t> </a:t>
            </a:r>
            <a:r>
              <a:rPr kumimoji="0" lang="zh-CN" altLang="en-US" sz="1100" i="1" u="none" strike="noStrike" cap="none" normalizeH="0" baseline="0" dirty="0">
                <a:ln>
                  <a:noFill/>
                </a:ln>
                <a:effectLst/>
                <a:latin typeface="+mj-lt"/>
                <a:ea typeface="宋体" panose="02010600030101010101" pitchFamily="2" charset="-122"/>
                <a:cs typeface="Times New Roman" panose="02020603050405020304" pitchFamily="18" charset="0"/>
              </a:rPr>
              <a:t>也不会</a:t>
            </a:r>
            <a:r>
              <a:rPr kumimoji="0" lang="zh-CN" altLang="en-US" sz="1100" i="1" u="none" strike="noStrike" cap="none" normalizeH="0" baseline="0" dirty="0">
                <a:ln>
                  <a:noFill/>
                </a:ln>
                <a:effectLst/>
                <a:latin typeface="+mj-lt"/>
                <a:cs typeface="Arial" panose="020B0604020202020204" pitchFamily="34" charset="0"/>
              </a:rPr>
              <a:t> </a:t>
            </a:r>
            <a:r>
              <a:rPr kumimoji="0" lang="zh-CN" altLang="en-US" sz="1100" i="0" u="none" strike="noStrike" cap="none" normalizeH="0" baseline="0" dirty="0">
                <a:ln>
                  <a:noFill/>
                </a:ln>
                <a:effectLst/>
                <a:latin typeface="+mj-lt"/>
                <a:ea typeface="宋体" panose="02010600030101010101" pitchFamily="2" charset="-122"/>
                <a:cs typeface="Times New Roman" panose="02020603050405020304" pitchFamily="18" charset="0"/>
              </a:rPr>
              <a:t>上传到互联网，所有数据都存储在您的手机中。</a:t>
            </a:r>
            <a:endParaRPr kumimoji="0" lang="zh-CN" altLang="en-US" sz="1100" i="0" u="none" strike="noStrike" cap="none" normalizeH="0" baseline="0" dirty="0">
              <a:ln>
                <a:noFill/>
              </a:ln>
              <a:effectLst/>
              <a:latin typeface="+mj-lt"/>
            </a:endParaRPr>
          </a:p>
          <a:p>
            <a:pPr marR="0" lvl="0" defTabSz="914400" rtl="0" eaLnBrk="0" fontAlgn="base" latinLnBrk="0" hangingPunct="0">
              <a:lnSpc>
                <a:spcPct val="110000"/>
              </a:lnSpc>
              <a:spcBef>
                <a:spcPct val="0"/>
              </a:spcBef>
              <a:spcAft>
                <a:spcPts val="600"/>
              </a:spcAft>
              <a:buClr>
                <a:srgbClr val="145FD1"/>
              </a:buClr>
              <a:buSzTx/>
              <a:buFont typeface="Wingdings" panose="05000000000000000000" pitchFamily="2" charset="2"/>
              <a:buChar char="v"/>
              <a:tabLst/>
            </a:pPr>
            <a:r>
              <a:rPr kumimoji="0" lang="en-US" altLang="zh-CN" sz="1100" i="1" u="none" strike="noStrike" cap="none" normalizeH="0" baseline="0" dirty="0">
                <a:ln>
                  <a:noFill/>
                </a:ln>
                <a:effectLst/>
                <a:latin typeface="+mj-lt"/>
                <a:cs typeface="Arial" panose="020B0604020202020204" pitchFamily="34" charset="0"/>
              </a:rPr>
              <a:t>You can toggle the environment between Production and Debug. The application setting will different.</a:t>
            </a:r>
            <a:r>
              <a:rPr kumimoji="0" lang="zh-CN" altLang="en-US" sz="1100" i="1" u="none" strike="noStrike" cap="none" normalizeH="0" baseline="0" dirty="0">
                <a:ln>
                  <a:noFill/>
                </a:ln>
                <a:effectLst/>
                <a:latin typeface="+mj-lt"/>
                <a:ea typeface="宋体" panose="02010600030101010101" pitchFamily="2" charset="-122"/>
                <a:cs typeface="Times New Roman" panose="02020603050405020304" pitchFamily="18" charset="0"/>
              </a:rPr>
              <a:t>您可以在生产和调试之间切换环境。应用程序设置将有所不同。</a:t>
            </a:r>
            <a:endParaRPr kumimoji="0" lang="zh-CN" altLang="en-US" sz="1100" i="0" u="none" strike="noStrike" cap="none" normalizeH="0" baseline="0" dirty="0">
              <a:ln>
                <a:noFill/>
              </a:ln>
              <a:effectLst/>
              <a:latin typeface="+mj-lt"/>
            </a:endParaRPr>
          </a:p>
        </p:txBody>
      </p:sp>
    </p:spTree>
    <p:extLst>
      <p:ext uri="{BB962C8B-B14F-4D97-AF65-F5344CB8AC3E}">
        <p14:creationId xmlns:p14="http://schemas.microsoft.com/office/powerpoint/2010/main" val="236376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7" name="Group 186">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8"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18491B24-0064-403E-A632-FFF5342EF091}"/>
              </a:ext>
            </a:extLst>
          </p:cNvPr>
          <p:cNvSpPr>
            <a:spLocks noGrp="1"/>
          </p:cNvSpPr>
          <p:nvPr>
            <p:ph type="title"/>
          </p:nvPr>
        </p:nvSpPr>
        <p:spPr>
          <a:xfrm>
            <a:off x="6808789" y="674687"/>
            <a:ext cx="4329050" cy="566547"/>
          </a:xfrm>
          <a:solidFill>
            <a:srgbClr val="FF0000"/>
          </a:solidFill>
        </p:spPr>
        <p:txBody>
          <a:bodyPr>
            <a:normAutofit fontScale="90000"/>
          </a:bodyPr>
          <a:lstStyle/>
          <a:p>
            <a:pPr algn="l"/>
            <a:r>
              <a:rPr lang="en-US" altLang="zh-CN" sz="3200" dirty="0">
                <a:solidFill>
                  <a:schemeClr val="bg1"/>
                </a:solidFill>
              </a:rPr>
              <a:t>Main Page </a:t>
            </a:r>
            <a:r>
              <a:rPr lang="zh-CN" altLang="en-US" sz="3200" dirty="0">
                <a:solidFill>
                  <a:schemeClr val="bg1"/>
                </a:solidFill>
              </a:rPr>
              <a:t>主页</a:t>
            </a:r>
            <a:endParaRPr lang="en-US" sz="3200" dirty="0">
              <a:solidFill>
                <a:schemeClr val="bg1"/>
              </a:solidFill>
            </a:endParaRPr>
          </a:p>
        </p:txBody>
      </p:sp>
      <p:sp>
        <p:nvSpPr>
          <p:cNvPr id="210" name="Rectangle 20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E340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A25AD7C3-3BE4-46DD-B5D0-C640037D02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2600" y="960214"/>
            <a:ext cx="3000877"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FD03CE1-5B7D-42B9-BB8F-80D2A392D516}"/>
              </a:ext>
            </a:extLst>
          </p:cNvPr>
          <p:cNvSpPr>
            <a:spLocks noGrp="1" noChangeArrowheads="1"/>
          </p:cNvSpPr>
          <p:nvPr>
            <p:ph idx="1"/>
          </p:nvPr>
        </p:nvSpPr>
        <p:spPr bwMode="auto">
          <a:xfrm>
            <a:off x="6808789" y="1204722"/>
            <a:ext cx="4879182" cy="53389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10000"/>
              </a:lnSpc>
              <a:spcBef>
                <a:spcPct val="0"/>
              </a:spcBef>
              <a:spcAft>
                <a:spcPts val="600"/>
              </a:spcAft>
              <a:buClr>
                <a:srgbClr val="FE3402"/>
              </a:buClr>
              <a:buSzTx/>
              <a:buFontTx/>
              <a:buAutoNum type="arabicPeriod"/>
              <a:tabLst/>
            </a:pPr>
            <a:r>
              <a:rPr kumimoji="0" lang="en-US" altLang="en-US" sz="1050" b="0" i="0" u="none" strike="noStrike" cap="none" normalizeH="0" baseline="0" dirty="0">
                <a:ln>
                  <a:noFill/>
                </a:ln>
                <a:effectLst/>
                <a:cs typeface="Arial" panose="020B0604020202020204" pitchFamily="34" charset="0"/>
              </a:rPr>
              <a:t>Favorite list of your webpage. click this button will list all your favorite pages for selection.</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您的网页收藏列表。单击此按钮将列出您的收藏页面进行选择。</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2"/>
              <a:tabLst/>
            </a:pPr>
            <a:r>
              <a:rPr kumimoji="0" lang="en-US" altLang="zh-CN" sz="1050" b="0" i="0" u="none" strike="noStrike" cap="none" normalizeH="0" baseline="0" dirty="0">
                <a:ln>
                  <a:noFill/>
                </a:ln>
                <a:effectLst/>
                <a:cs typeface="Arial" panose="020B0604020202020204" pitchFamily="34" charset="0"/>
              </a:rPr>
              <a:t>Home page</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主页</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3"/>
              <a:tabLst/>
            </a:pPr>
            <a:r>
              <a:rPr kumimoji="0" lang="en-US" altLang="zh-CN" sz="1050" b="0" i="0" u="none" strike="noStrike" cap="none" normalizeH="0" baseline="0" dirty="0">
                <a:ln>
                  <a:noFill/>
                </a:ln>
                <a:effectLst/>
                <a:cs typeface="Arial" panose="020B0604020202020204" pitchFamily="34" charset="0"/>
              </a:rPr>
              <a:t>Input area, you can input the URL by manual or scan barcode by button 8. </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输入区域，您可以通过手动输入完整</a:t>
            </a:r>
            <a:r>
              <a:rPr kumimoji="0" lang="en-US" altLang="en-US" sz="1050" b="0" i="0" u="none" strike="noStrike" cap="none" normalizeH="0" baseline="0" dirty="0">
                <a:ln>
                  <a:noFill/>
                </a:ln>
                <a:effectLst/>
                <a:cs typeface="Arial" panose="020B0604020202020204" pitchFamily="34" charset="0"/>
              </a:rPr>
              <a:t>URL</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，也可以通过按钮</a:t>
            </a:r>
            <a:r>
              <a:rPr kumimoji="0" lang="en-US" altLang="en-US" sz="1050" b="0" i="0" u="none" strike="noStrike" cap="none" normalizeH="0" baseline="0" dirty="0">
                <a:ln>
                  <a:noFill/>
                </a:ln>
                <a:effectLst/>
                <a:cs typeface="Arial" panose="020B0604020202020204" pitchFamily="34" charset="0"/>
              </a:rPr>
              <a:t>8</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扫描</a:t>
            </a:r>
            <a:r>
              <a:rPr kumimoji="0" lang="en-US" altLang="en-US" sz="1050" b="0" i="0" u="none" strike="noStrike" cap="none" normalizeH="0" baseline="0" dirty="0">
                <a:ln>
                  <a:noFill/>
                </a:ln>
                <a:effectLst/>
                <a:cs typeface="Arial" panose="020B0604020202020204" pitchFamily="34" charset="0"/>
              </a:rPr>
              <a:t>URL</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条形码。</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4"/>
              <a:tabLst/>
            </a:pPr>
            <a:r>
              <a:rPr kumimoji="0" lang="en-US" altLang="zh-CN" sz="1050" b="0" i="0" u="none" strike="noStrike" cap="none" normalizeH="0" baseline="0" dirty="0">
                <a:ln>
                  <a:noFill/>
                </a:ln>
                <a:effectLst/>
                <a:cs typeface="Arial" panose="020B0604020202020204" pitchFamily="34" charset="0"/>
              </a:rPr>
              <a:t>Forward button, after you key in the URL, click this button will forward to.</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前进按钮，在</a:t>
            </a:r>
            <a:r>
              <a:rPr kumimoji="0" lang="en-US" altLang="en-US" sz="1050" b="0" i="0" u="none" strike="noStrike" cap="none" normalizeH="0" baseline="0" dirty="0">
                <a:ln>
                  <a:noFill/>
                </a:ln>
                <a:effectLst/>
                <a:cs typeface="Arial" panose="020B0604020202020204" pitchFamily="34" charset="0"/>
              </a:rPr>
              <a:t> URL </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输入后，单击此按钮将前进到。</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5"/>
              <a:tabLst/>
            </a:pPr>
            <a:r>
              <a:rPr kumimoji="0" lang="en-US" altLang="zh-CN" sz="1050" b="0" i="0" u="none" strike="noStrike" cap="none" normalizeH="0" baseline="0" dirty="0">
                <a:ln>
                  <a:noFill/>
                </a:ln>
                <a:effectLst/>
                <a:cs typeface="Arial" panose="020B0604020202020204" pitchFamily="34" charset="0"/>
              </a:rPr>
              <a:t>Update the home page.</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更新主页。</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6"/>
              <a:tabLst/>
            </a:pPr>
            <a:r>
              <a:rPr kumimoji="0" lang="en-US" altLang="zh-CN" sz="1050" b="0" i="0" u="none" strike="noStrike" cap="none" normalizeH="0" baseline="0" dirty="0">
                <a:ln>
                  <a:noFill/>
                </a:ln>
                <a:effectLst/>
                <a:cs typeface="Arial" panose="020B0604020202020204" pitchFamily="34" charset="0"/>
              </a:rPr>
              <a:t>Add current page to favor list.</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将当前页面添加到喜爱列表中。</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7"/>
              <a:tabLst/>
            </a:pPr>
            <a:r>
              <a:rPr kumimoji="0" lang="en-US" altLang="zh-CN" sz="1050" b="0" i="0" u="none" strike="noStrike" cap="none" normalizeH="0" baseline="0" dirty="0">
                <a:ln>
                  <a:noFill/>
                </a:ln>
                <a:effectLst/>
                <a:cs typeface="Arial" panose="020B0604020202020204" pitchFamily="34" charset="0"/>
              </a:rPr>
              <a:t>Navigate to setting page.</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导航到设置页面。</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8"/>
              <a:tabLst/>
            </a:pPr>
            <a:r>
              <a:rPr kumimoji="0" lang="en-US" altLang="zh-CN" sz="1050" b="0" i="0" u="none" strike="noStrike" cap="none" normalizeH="0" baseline="0" dirty="0">
                <a:ln>
                  <a:noFill/>
                </a:ln>
                <a:effectLst/>
                <a:cs typeface="Arial" panose="020B0604020202020204" pitchFamily="34" charset="0"/>
              </a:rPr>
              <a:t>Scan button, after clicking this button, will navigate to scan page, and the</a:t>
            </a:r>
            <a:r>
              <a:rPr kumimoji="0" lang="en-US" altLang="zh-CN" sz="1050" b="1" i="1" u="none" strike="noStrike" cap="none" normalizeH="0" baseline="0" dirty="0">
                <a:ln>
                  <a:noFill/>
                </a:ln>
                <a:effectLst/>
                <a:cs typeface="Arial" panose="020B0604020202020204" pitchFamily="34" charset="0"/>
              </a:rPr>
              <a:t> full scan content</a:t>
            </a:r>
            <a:r>
              <a:rPr kumimoji="0" lang="en-US" altLang="zh-CN" sz="1050" b="0" i="0" u="none" strike="noStrike" cap="none" normalizeH="0" baseline="0" dirty="0">
                <a:ln>
                  <a:noFill/>
                </a:ln>
                <a:effectLst/>
                <a:cs typeface="Arial" panose="020B0604020202020204" pitchFamily="34" charset="0"/>
              </a:rPr>
              <a:t> will return to current focus input area of web page of URL entry area.</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单击此按钮后，扫描按钮将导航到扫描页面，</a:t>
            </a:r>
            <a:r>
              <a:rPr kumimoji="0" lang="zh-CN" altLang="en-US" sz="1050" b="1" i="1" u="none" strike="noStrike" cap="none" normalizeH="0" baseline="0" dirty="0">
                <a:ln>
                  <a:noFill/>
                </a:ln>
                <a:effectLst/>
                <a:cs typeface="Arial" panose="020B0604020202020204" pitchFamily="34" charset="0"/>
              </a:rPr>
              <a:t> </a:t>
            </a:r>
            <a:r>
              <a:rPr kumimoji="0" lang="zh-CN" altLang="en-US" sz="1050" b="1"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完整的扫描内容</a:t>
            </a:r>
            <a:r>
              <a:rPr kumimoji="0" lang="zh-CN" altLang="en-US" sz="1050" b="0" i="0" u="none" strike="noStrike" cap="none" normalizeH="0" baseline="0" dirty="0">
                <a:ln>
                  <a:noFill/>
                </a:ln>
                <a:effectLst/>
                <a:cs typeface="Arial" panose="020B0604020202020204" pitchFamily="34" charset="0"/>
              </a:rPr>
              <a:t> </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将返回到</a:t>
            </a:r>
            <a:r>
              <a:rPr kumimoji="0" lang="en-US" altLang="en-US" sz="1050" b="0" i="0" u="none" strike="noStrike" cap="none" normalizeH="0" baseline="0" dirty="0">
                <a:ln>
                  <a:noFill/>
                </a:ln>
                <a:effectLst/>
                <a:cs typeface="Arial" panose="020B0604020202020204" pitchFamily="34" charset="0"/>
              </a:rPr>
              <a:t> URL </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区域或网页的当前焦点输入区域。</a:t>
            </a:r>
            <a:r>
              <a:rPr kumimoji="0" lang="zh-CN" altLang="en-US" sz="1050" b="0" i="0" u="none" strike="noStrike" cap="none" normalizeH="0" baseline="0" dirty="0">
                <a:ln>
                  <a:noFill/>
                </a:ln>
                <a:effectLst/>
                <a:cs typeface="Arial" panose="020B0604020202020204" pitchFamily="34" charset="0"/>
              </a:rPr>
              <a:t> </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9"/>
              <a:tabLst/>
            </a:pPr>
            <a:r>
              <a:rPr kumimoji="0" lang="en-US" altLang="zh-CN" sz="1050" b="1" i="1" u="none" strike="noStrike" cap="none" normalizeH="0" baseline="0" dirty="0">
                <a:ln>
                  <a:noFill/>
                </a:ln>
                <a:effectLst/>
                <a:cs typeface="Arial" panose="020B0604020202020204" pitchFamily="34" charset="0"/>
              </a:rPr>
              <a:t>Customized scan area will return the parsed scan content by specific grammar defined in setting page.</a:t>
            </a:r>
            <a:r>
              <a:rPr kumimoji="0" lang="zh-CN" altLang="en-US" sz="1050" b="1"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自定义扫描区域将返回解析的扫描内容，具体语法定义在设置页面。</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10"/>
              <a:tabLst/>
            </a:pPr>
            <a:r>
              <a:rPr kumimoji="0" lang="en-US" altLang="zh-CN" sz="1050" b="1" i="1" u="none" strike="noStrike" cap="none" normalizeH="0" baseline="0" dirty="0">
                <a:ln>
                  <a:noFill/>
                </a:ln>
                <a:effectLst/>
                <a:cs typeface="Arial" panose="020B0604020202020204" pitchFamily="34" charset="0"/>
              </a:rPr>
              <a:t>Login assistance</a:t>
            </a:r>
            <a:r>
              <a:rPr kumimoji="0" lang="en-US" altLang="zh-CN" sz="1050" b="0" i="0" u="none" strike="noStrike" cap="none" normalizeH="0" baseline="0" dirty="0">
                <a:ln>
                  <a:noFill/>
                </a:ln>
                <a:effectLst/>
                <a:cs typeface="Arial" panose="020B0604020202020204" pitchFamily="34" charset="0"/>
              </a:rPr>
              <a:t> button, the current username and password will send to current focus login area.</a:t>
            </a:r>
            <a:r>
              <a:rPr kumimoji="0" lang="zh-CN" altLang="en-US" sz="1050" b="1" i="1"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登录辅助</a:t>
            </a:r>
            <a:r>
              <a:rPr kumimoji="0" lang="zh-CN" altLang="en-US" sz="1050" b="0" i="0" u="none" strike="noStrike" cap="none" normalizeH="0" baseline="0" dirty="0">
                <a:ln>
                  <a:noFill/>
                </a:ln>
                <a:effectLst/>
                <a:cs typeface="Arial" panose="020B0604020202020204" pitchFamily="34" charset="0"/>
              </a:rPr>
              <a:t> </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按钮，当前用户名和密码将发送到当前对焦登录区域。</a:t>
            </a:r>
            <a:endParaRPr kumimoji="0" lang="zh-CN" altLang="en-US" sz="105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
                <a:srgbClr val="FE3402"/>
              </a:buClr>
              <a:buSzTx/>
              <a:buFontTx/>
              <a:buAutoNum type="arabicPeriod" startAt="11"/>
              <a:tabLst/>
            </a:pPr>
            <a:r>
              <a:rPr kumimoji="0" lang="en-US" altLang="zh-CN" sz="1050" b="0" i="0" u="none" strike="noStrike" cap="none" normalizeH="0" baseline="0" dirty="0">
                <a:ln>
                  <a:noFill/>
                </a:ln>
                <a:effectLst/>
                <a:cs typeface="Arial" panose="020B0604020202020204" pitchFamily="34" charset="0"/>
              </a:rPr>
              <a:t>Enter key, will send ENTER KEY to current focus area as mobile phone keyboard has no enter key but some web page java needs it.</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回车键，将</a:t>
            </a:r>
            <a:r>
              <a:rPr kumimoji="0" lang="en-US" altLang="en-US" sz="1050" b="0" i="0" u="none" strike="noStrike" cap="none" normalizeH="0" baseline="0" dirty="0">
                <a:ln>
                  <a:noFill/>
                </a:ln>
                <a:effectLst/>
                <a:cs typeface="Arial" panose="020B0604020202020204" pitchFamily="34" charset="0"/>
              </a:rPr>
              <a:t>ENTER</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键发送到当前焦点区域，因为手机键盘没有回车键，但一些网页</a:t>
            </a:r>
            <a:r>
              <a:rPr kumimoji="0" lang="en-US" altLang="en-US" sz="1050" b="0" i="0" u="none" strike="noStrike" cap="none" normalizeH="0" baseline="0" dirty="0">
                <a:ln>
                  <a:noFill/>
                </a:ln>
                <a:effectLst/>
                <a:cs typeface="Arial" panose="020B0604020202020204" pitchFamily="34" charset="0"/>
              </a:rPr>
              <a:t>java</a:t>
            </a:r>
            <a:r>
              <a:rPr kumimoji="0" lang="zh-CN" altLang="en-US" sz="1050" b="0" i="0" u="none" strike="noStrike" cap="none" normalizeH="0" baseline="0" dirty="0">
                <a:ln>
                  <a:noFill/>
                </a:ln>
                <a:effectLst/>
                <a:latin typeface="宋体" panose="02010600030101010101" pitchFamily="2" charset="-122"/>
                <a:ea typeface="宋体" panose="02010600030101010101" pitchFamily="2" charset="-122"/>
                <a:cs typeface="Times New Roman" panose="02020603050405020304" pitchFamily="18" charset="0"/>
              </a:rPr>
              <a:t>需要它。</a:t>
            </a:r>
            <a:endParaRPr kumimoji="0" lang="zh-CN" altLang="en-US" sz="1050" b="0" i="0" u="none" strike="noStrike" cap="none" normalizeH="0" baseline="0" dirty="0">
              <a:ln>
                <a:noFill/>
              </a:ln>
              <a:effectLst/>
            </a:endParaRPr>
          </a:p>
        </p:txBody>
      </p:sp>
    </p:spTree>
    <p:extLst>
      <p:ext uri="{BB962C8B-B14F-4D97-AF65-F5344CB8AC3E}">
        <p14:creationId xmlns:p14="http://schemas.microsoft.com/office/powerpoint/2010/main" val="24687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1" name="Rectangle 101">
            <a:extLst>
              <a:ext uri="{FF2B5EF4-FFF2-40B4-BE49-F238E27FC236}">
                <a16:creationId xmlns:a16="http://schemas.microsoft.com/office/drawing/2014/main" id="{398E8958-A0BD-4366-8F61-3A496C51C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1" name="Group 120">
            <a:extLst>
              <a:ext uri="{FF2B5EF4-FFF2-40B4-BE49-F238E27FC236}">
                <a16:creationId xmlns:a16="http://schemas.microsoft.com/office/drawing/2014/main" id="{D445862C-E73D-4EFB-9DD5-8A5E3473E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52" name="Freeform 5">
              <a:extLst>
                <a:ext uri="{FF2B5EF4-FFF2-40B4-BE49-F238E27FC236}">
                  <a16:creationId xmlns:a16="http://schemas.microsoft.com/office/drawing/2014/main" id="{D2676ED1-2492-46B6-88D6-C9ED257B75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
              <a:extLst>
                <a:ext uri="{FF2B5EF4-FFF2-40B4-BE49-F238E27FC236}">
                  <a16:creationId xmlns:a16="http://schemas.microsoft.com/office/drawing/2014/main" id="{58A42DCC-C6BA-4B68-9FC4-FEE653997B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
              <a:extLst>
                <a:ext uri="{FF2B5EF4-FFF2-40B4-BE49-F238E27FC236}">
                  <a16:creationId xmlns:a16="http://schemas.microsoft.com/office/drawing/2014/main" id="{F81ED05C-778D-41F3-9C0E-6DE1D668A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8">
              <a:extLst>
                <a:ext uri="{FF2B5EF4-FFF2-40B4-BE49-F238E27FC236}">
                  <a16:creationId xmlns:a16="http://schemas.microsoft.com/office/drawing/2014/main" id="{EE063861-F6FC-4CC1-A77E-5993E5E252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3" name="Freeform 9">
              <a:extLst>
                <a:ext uri="{FF2B5EF4-FFF2-40B4-BE49-F238E27FC236}">
                  <a16:creationId xmlns:a16="http://schemas.microsoft.com/office/drawing/2014/main" id="{7E1DA2FC-6137-4EC4-B9F4-72264C39D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0">
              <a:extLst>
                <a:ext uri="{FF2B5EF4-FFF2-40B4-BE49-F238E27FC236}">
                  <a16:creationId xmlns:a16="http://schemas.microsoft.com/office/drawing/2014/main" id="{BFE9E3A7-993F-401D-8B16-53BFC6FA2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1">
              <a:extLst>
                <a:ext uri="{FF2B5EF4-FFF2-40B4-BE49-F238E27FC236}">
                  <a16:creationId xmlns:a16="http://schemas.microsoft.com/office/drawing/2014/main" id="{23757125-5D70-4D7A-B223-2FFC51F5B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2">
              <a:extLst>
                <a:ext uri="{FF2B5EF4-FFF2-40B4-BE49-F238E27FC236}">
                  <a16:creationId xmlns:a16="http://schemas.microsoft.com/office/drawing/2014/main" id="{03C4207E-9457-436F-B9A0-C3CAEBF816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3">
              <a:extLst>
                <a:ext uri="{FF2B5EF4-FFF2-40B4-BE49-F238E27FC236}">
                  <a16:creationId xmlns:a16="http://schemas.microsoft.com/office/drawing/2014/main" id="{64EE9697-E49F-4E62-8318-9E2DBC6E7C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4">
              <a:extLst>
                <a:ext uri="{FF2B5EF4-FFF2-40B4-BE49-F238E27FC236}">
                  <a16:creationId xmlns:a16="http://schemas.microsoft.com/office/drawing/2014/main" id="{0800120F-70F4-4696-BAFB-BBC0BC576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5">
              <a:extLst>
                <a:ext uri="{FF2B5EF4-FFF2-40B4-BE49-F238E27FC236}">
                  <a16:creationId xmlns:a16="http://schemas.microsoft.com/office/drawing/2014/main" id="{8D1E1ADB-5BAA-49F4-BE24-044E941043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6">
              <a:extLst>
                <a:ext uri="{FF2B5EF4-FFF2-40B4-BE49-F238E27FC236}">
                  <a16:creationId xmlns:a16="http://schemas.microsoft.com/office/drawing/2014/main" id="{9D410413-BDE6-4A4E-930A-0ACBBF8CD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7">
              <a:extLst>
                <a:ext uri="{FF2B5EF4-FFF2-40B4-BE49-F238E27FC236}">
                  <a16:creationId xmlns:a16="http://schemas.microsoft.com/office/drawing/2014/main" id="{0EBF657D-5B37-4F84-8833-C569EAB904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4" name="Freeform 18">
              <a:extLst>
                <a:ext uri="{FF2B5EF4-FFF2-40B4-BE49-F238E27FC236}">
                  <a16:creationId xmlns:a16="http://schemas.microsoft.com/office/drawing/2014/main" id="{A2DBF00E-BE35-44EC-A95B-8B2EE92335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9">
              <a:extLst>
                <a:ext uri="{FF2B5EF4-FFF2-40B4-BE49-F238E27FC236}">
                  <a16:creationId xmlns:a16="http://schemas.microsoft.com/office/drawing/2014/main" id="{BA2C8141-5135-467E-B940-D3836B16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5" name="Freeform 20">
              <a:extLst>
                <a:ext uri="{FF2B5EF4-FFF2-40B4-BE49-F238E27FC236}">
                  <a16:creationId xmlns:a16="http://schemas.microsoft.com/office/drawing/2014/main" id="{44991C1A-45E7-45C6-8816-BFEDFFCCB7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21">
              <a:extLst>
                <a:ext uri="{FF2B5EF4-FFF2-40B4-BE49-F238E27FC236}">
                  <a16:creationId xmlns:a16="http://schemas.microsoft.com/office/drawing/2014/main" id="{B88BEC13-903F-4318-B5AB-DC23ED2ED5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22">
              <a:extLst>
                <a:ext uri="{FF2B5EF4-FFF2-40B4-BE49-F238E27FC236}">
                  <a16:creationId xmlns:a16="http://schemas.microsoft.com/office/drawing/2014/main" id="{41E259CE-D2C5-4FBC-9FAE-5AB0BBD0E4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23">
              <a:extLst>
                <a:ext uri="{FF2B5EF4-FFF2-40B4-BE49-F238E27FC236}">
                  <a16:creationId xmlns:a16="http://schemas.microsoft.com/office/drawing/2014/main" id="{495CB679-05D8-44D1-8218-C52552952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24">
              <a:extLst>
                <a:ext uri="{FF2B5EF4-FFF2-40B4-BE49-F238E27FC236}">
                  <a16:creationId xmlns:a16="http://schemas.microsoft.com/office/drawing/2014/main" id="{DFCC6878-2DB4-4497-B668-E75220A2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25">
              <a:extLst>
                <a:ext uri="{FF2B5EF4-FFF2-40B4-BE49-F238E27FC236}">
                  <a16:creationId xmlns:a16="http://schemas.microsoft.com/office/drawing/2014/main" id="{36254A6B-DCFA-42AD-906C-C43E2CAE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46" name="Rectangle 145">
            <a:extLst>
              <a:ext uri="{FF2B5EF4-FFF2-40B4-BE49-F238E27FC236}">
                <a16:creationId xmlns:a16="http://schemas.microsoft.com/office/drawing/2014/main" id="{1429180E-866D-447C-A170-484000E48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Isosceles Triangle 22">
            <a:extLst>
              <a:ext uri="{FF2B5EF4-FFF2-40B4-BE49-F238E27FC236}">
                <a16:creationId xmlns:a16="http://schemas.microsoft.com/office/drawing/2014/main" id="{FEE51AA4-287D-4CB8-8CD4-D6986106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Rectangle 147">
            <a:extLst>
              <a:ext uri="{FF2B5EF4-FFF2-40B4-BE49-F238E27FC236}">
                <a16:creationId xmlns:a16="http://schemas.microsoft.com/office/drawing/2014/main" id="{0177ACA7-E71A-4888-9EBD-074801D88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F12923-8007-498B-8BD3-E140E20BF23F}"/>
              </a:ext>
            </a:extLst>
          </p:cNvPr>
          <p:cNvSpPr>
            <a:spLocks noGrp="1"/>
          </p:cNvSpPr>
          <p:nvPr>
            <p:ph type="title"/>
          </p:nvPr>
        </p:nvSpPr>
        <p:spPr>
          <a:xfrm>
            <a:off x="869484" y="1664396"/>
            <a:ext cx="5767566" cy="594486"/>
          </a:xfrm>
        </p:spPr>
        <p:txBody>
          <a:bodyPr anchor="ctr">
            <a:normAutofit fontScale="90000"/>
          </a:bodyPr>
          <a:lstStyle/>
          <a:p>
            <a:r>
              <a:rPr lang="en-US" altLang="zh-CN" sz="3600" dirty="0"/>
              <a:t>Setting</a:t>
            </a:r>
            <a:r>
              <a:rPr lang="zh-CN" altLang="en-US" sz="3600" dirty="0"/>
              <a:t>设置</a:t>
            </a:r>
            <a:endParaRPr lang="en-US" sz="3600" dirty="0"/>
          </a:p>
        </p:txBody>
      </p:sp>
      <p:sp>
        <p:nvSpPr>
          <p:cNvPr id="2242" name="Rectangle 6">
            <a:extLst>
              <a:ext uri="{FF2B5EF4-FFF2-40B4-BE49-F238E27FC236}">
                <a16:creationId xmlns:a16="http://schemas.microsoft.com/office/drawing/2014/main" id="{D8D4989D-2E6E-474D-858C-2B56FE962FD1}"/>
              </a:ext>
            </a:extLst>
          </p:cNvPr>
          <p:cNvSpPr>
            <a:spLocks noGrp="1" noChangeArrowheads="1"/>
          </p:cNvSpPr>
          <p:nvPr>
            <p:ph idx="1"/>
          </p:nvPr>
        </p:nvSpPr>
        <p:spPr bwMode="auto">
          <a:xfrm>
            <a:off x="873102" y="2207172"/>
            <a:ext cx="5768442" cy="32656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10000"/>
              </a:lnSpc>
              <a:spcAft>
                <a:spcPts val="600"/>
              </a:spcAft>
              <a:buClrTx/>
              <a:buSzTx/>
            </a:pPr>
            <a:r>
              <a:rPr kumimoji="0" lang="en-US" altLang="en-US" sz="1200" b="0" i="1" u="none" strike="noStrike" cap="none" normalizeH="0" baseline="0" dirty="0">
                <a:ln>
                  <a:noFill/>
                </a:ln>
                <a:solidFill>
                  <a:srgbClr val="FFFFFE"/>
                </a:solidFill>
                <a:effectLst/>
                <a:cs typeface="Arial" panose="020B0604020202020204" pitchFamily="34" charset="0"/>
              </a:rPr>
              <a:t>Scan parse setting</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扫描解析设置</a:t>
            </a:r>
            <a:endParaRPr kumimoji="0" lang="zh-CN" altLang="en-US" sz="1200" b="0" i="0" u="none" strike="noStrike" cap="none" normalizeH="0" baseline="0" dirty="0">
              <a:ln>
                <a:noFill/>
              </a:ln>
              <a:solidFill>
                <a:srgbClr val="FFFFFE"/>
              </a:solidFill>
              <a:effectLst/>
            </a:endParaRPr>
          </a:p>
          <a:p>
            <a:pPr lvl="1">
              <a:lnSpc>
                <a:spcPct val="110000"/>
              </a:lnSpc>
              <a:spcAft>
                <a:spcPts val="600"/>
              </a:spcAft>
              <a:buClrTx/>
              <a:buSzTx/>
            </a:pPr>
            <a:r>
              <a:rPr kumimoji="0" lang="en-US" altLang="zh-CN" sz="1200" b="0" i="0" u="none" strike="noStrike" cap="none" normalizeH="0" baseline="0" dirty="0">
                <a:ln>
                  <a:noFill/>
                </a:ln>
                <a:solidFill>
                  <a:srgbClr val="FFFFFE"/>
                </a:solidFill>
                <a:effectLst/>
                <a:cs typeface="Arial" panose="020B0604020202020204" pitchFamily="34" charset="0"/>
              </a:rPr>
              <a:t>This is to set your customized data abstraction method, the grammar refer to help button “?” inside the setting page.</a:t>
            </a:r>
            <a:endParaRPr kumimoji="0" lang="en-US" altLang="zh-CN" sz="1200" b="0" i="0" u="none" strike="noStrike" cap="none" normalizeH="0" baseline="0" dirty="0">
              <a:ln>
                <a:noFill/>
              </a:ln>
              <a:solidFill>
                <a:srgbClr val="FFFFFE"/>
              </a:solidFill>
              <a:effectLst/>
            </a:endParaRPr>
          </a:p>
          <a:p>
            <a:pPr lvl="1">
              <a:lnSpc>
                <a:spcPct val="110000"/>
              </a:lnSpc>
              <a:spcAft>
                <a:spcPts val="600"/>
              </a:spcAft>
              <a:buClrTx/>
              <a:buSzTx/>
            </a:pP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设置自定义数据抽取方法，语法帮助按钮</a:t>
            </a:r>
            <a:r>
              <a:rPr kumimoji="0" lang="zh-CN" altLang="en-US" sz="1200" b="0" i="1" u="none" strike="noStrike" cap="none" normalizeH="0" baseline="0" dirty="0">
                <a:ln>
                  <a:noFill/>
                </a:ln>
                <a:solidFill>
                  <a:srgbClr val="FFFFFE"/>
                </a:solidFill>
                <a:effectLst/>
                <a:cs typeface="Arial" panose="020B0604020202020204" pitchFamily="34" charset="0"/>
              </a:rPr>
              <a: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200" b="0" i="1" u="none" strike="noStrike" cap="none" normalizeH="0" baseline="0" dirty="0">
                <a:ln>
                  <a:noFill/>
                </a:ln>
                <a:solidFill>
                  <a:srgbClr val="FFFFFE"/>
                </a:solidFill>
                <a:effectLst/>
                <a:cs typeface="Arial" panose="020B0604020202020204" pitchFamily="34" charset="0"/>
              </a:rPr>
              <a:t>”</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1" u="none" strike="noStrike" cap="none" normalizeH="0" baseline="0" dirty="0">
                <a:ln>
                  <a:noFill/>
                </a:ln>
                <a:solidFill>
                  <a:srgbClr val="FFFFFE"/>
                </a:solidFill>
                <a:effectLst/>
                <a:cs typeface="Arial" panose="020B0604020202020204" pitchFamily="34" charset="0"/>
              </a:rPr>
              <a:t>Favor list clean – to clean your favorite webpage list.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收藏列表清除</a:t>
            </a:r>
            <a:r>
              <a:rPr kumimoji="0" lang="en-US" altLang="en-US" sz="1200" b="0" i="1" u="none" strike="noStrike" cap="none" normalizeH="0" baseline="0" dirty="0">
                <a:ln>
                  <a:noFill/>
                </a:ln>
                <a:solidFill>
                  <a:srgbClr val="FFFFFE"/>
                </a:solidFill>
                <a:effectLst/>
                <a:cs typeface="Arial" panose="020B0604020202020204" pitchFamily="34" charset="0"/>
              </a:rPr>
              <a:t>- </a:t>
            </a:r>
            <a:r>
              <a:rPr kumimoji="0" lang="zh-CN" altLang="en-US" sz="1200" b="0" i="0"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清空收藏网页列表。</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1" u="none" strike="noStrike" cap="none" normalizeH="0" baseline="0" dirty="0">
                <a:ln>
                  <a:noFill/>
                </a:ln>
                <a:solidFill>
                  <a:srgbClr val="FFFFFE"/>
                </a:solidFill>
                <a:effectLst/>
                <a:cs typeface="Arial" panose="020B0604020202020204" pitchFamily="34" charset="0"/>
              </a:rPr>
              <a:t>Setting barcode – </a:t>
            </a:r>
            <a:r>
              <a:rPr kumimoji="0" lang="en-US" altLang="zh-CN" sz="1200" b="0" i="0" u="none" strike="noStrike" cap="none" normalizeH="0" baseline="0" dirty="0">
                <a:ln>
                  <a:noFill/>
                </a:ln>
                <a:solidFill>
                  <a:srgbClr val="FFFFFE"/>
                </a:solidFill>
                <a:effectLst/>
                <a:cs typeface="Arial" panose="020B0604020202020204" pitchFamily="34" charset="0"/>
              </a:rPr>
              <a:t>generate one QR code image to share the setting with other users.</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设置条形码</a:t>
            </a:r>
            <a:r>
              <a:rPr kumimoji="0" lang="en-US" altLang="en-US" sz="1200" b="0" i="1" u="none" strike="noStrike" cap="none" normalizeH="0" baseline="0" dirty="0">
                <a:ln>
                  <a:noFill/>
                </a:ln>
                <a:solidFill>
                  <a:srgbClr val="FFFFFE"/>
                </a:solidFill>
                <a:effectLst/>
                <a:cs typeface="Arial" panose="020B0604020202020204" pitchFamily="34" charset="0"/>
              </a:rPr>
              <a:t>– </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生成一个</a:t>
            </a:r>
            <a:r>
              <a:rPr kumimoji="0" lang="en-US" altLang="zh-CN" sz="1200" b="0" i="1" u="none" strike="noStrike" cap="none" normalizeH="0" baseline="0" dirty="0">
                <a:ln>
                  <a:noFill/>
                </a:ln>
                <a:solidFill>
                  <a:srgbClr val="FFFFFE"/>
                </a:solidFill>
                <a:effectLst/>
                <a:cs typeface="Arial" panose="020B0604020202020204" pitchFamily="34" charset="0"/>
              </a:rPr>
              <a:t>QR</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代码图像，以便与其他用户共享设置。</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1" u="none" strike="noStrike" cap="none" normalizeH="0" baseline="0" dirty="0">
                <a:ln>
                  <a:noFill/>
                </a:ln>
                <a:solidFill>
                  <a:srgbClr val="FFFFFE"/>
                </a:solidFill>
                <a:effectLst/>
                <a:cs typeface="Arial" panose="020B0604020202020204" pitchFamily="34" charset="0"/>
              </a:rPr>
              <a:t>Setting import – scan the other users barcode to import the setting.</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设置导入</a:t>
            </a:r>
            <a:r>
              <a:rPr kumimoji="0" lang="en-US" altLang="en-US" sz="1200" b="0" i="1" u="none" strike="noStrike" cap="none" normalizeH="0" baseline="0" dirty="0">
                <a:ln>
                  <a:noFill/>
                </a:ln>
                <a:solidFill>
                  <a:srgbClr val="FFFFFE"/>
                </a:solidFill>
                <a:effectLst/>
                <a:cs typeface="Arial" panose="020B0604020202020204" pitchFamily="34" charset="0"/>
              </a:rPr>
              <a: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扫描其他用户条形码导入设置。</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0" u="none" strike="noStrike" cap="none" normalizeH="0" baseline="0" dirty="0">
                <a:ln>
                  <a:noFill/>
                </a:ln>
                <a:solidFill>
                  <a:srgbClr val="FFFFFE"/>
                </a:solidFill>
                <a:effectLst/>
                <a:latin typeface="Times New Roman" panose="02020603050405020304" pitchFamily="18" charset="0"/>
                <a:cs typeface="Times New Roman" panose="02020603050405020304" pitchFamily="18" charset="0"/>
              </a:rPr>
              <a:t> </a:t>
            </a:r>
            <a:r>
              <a:rPr kumimoji="0" lang="en-US" altLang="zh-CN" sz="1200" b="0" i="1" u="none" strike="noStrike" cap="none" normalizeH="0" baseline="0" dirty="0">
                <a:ln>
                  <a:noFill/>
                </a:ln>
                <a:solidFill>
                  <a:srgbClr val="FFFFFE"/>
                </a:solidFill>
                <a:effectLst/>
                <a:cs typeface="Arial" panose="020B0604020202020204" pitchFamily="34" charset="0"/>
              </a:rPr>
              <a:t>License update – import License.</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许可证更新</a:t>
            </a:r>
            <a:r>
              <a:rPr kumimoji="0" lang="en-US" altLang="en-US" sz="1200" b="0" i="1" u="none" strike="noStrike" cap="none" normalizeH="0" baseline="0" dirty="0">
                <a:ln>
                  <a:noFill/>
                </a:ln>
                <a:solidFill>
                  <a:srgbClr val="FFFFFE"/>
                </a:solidFill>
                <a:effectLst/>
                <a:cs typeface="Arial" panose="020B0604020202020204" pitchFamily="34" charset="0"/>
              </a:rPr>
              <a: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导入许可证。</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1" u="none" strike="noStrike" cap="none" normalizeH="0" baseline="0" dirty="0">
                <a:ln>
                  <a:noFill/>
                </a:ln>
                <a:solidFill>
                  <a:srgbClr val="FFFFFE"/>
                </a:solidFill>
                <a:effectLst/>
                <a:cs typeface="Arial" panose="020B0604020202020204" pitchFamily="34" charset="0"/>
              </a:rPr>
              <a:t>Logout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注销</a:t>
            </a:r>
            <a:endParaRPr kumimoji="0" lang="zh-CN" altLang="en-US" sz="1200" b="0" i="0" u="none" strike="noStrike" cap="none" normalizeH="0" baseline="0" dirty="0">
              <a:ln>
                <a:noFill/>
              </a:ln>
              <a:solidFill>
                <a:srgbClr val="FFFFFE"/>
              </a:solidFill>
              <a:effectLst/>
            </a:endParaRPr>
          </a:p>
          <a:p>
            <a:pPr>
              <a:lnSpc>
                <a:spcPct val="110000"/>
              </a:lnSpc>
              <a:spcAft>
                <a:spcPts val="600"/>
              </a:spcAft>
              <a:buClrTx/>
              <a:buSzTx/>
            </a:pPr>
            <a:r>
              <a:rPr kumimoji="0" lang="en-US" altLang="zh-CN" sz="1200" b="0" i="1" u="none" strike="noStrike" cap="none" normalizeH="0" baseline="0" dirty="0">
                <a:ln>
                  <a:noFill/>
                </a:ln>
                <a:solidFill>
                  <a:srgbClr val="FFFFFE"/>
                </a:solidFill>
                <a:effectLst/>
                <a:cs typeface="Arial" panose="020B0604020202020204" pitchFamily="34" charset="0"/>
              </a:rPr>
              <a:t>About – the information about this application.</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关于</a:t>
            </a:r>
            <a:r>
              <a:rPr kumimoji="0" lang="en-US" altLang="en-US" sz="1200" b="0" i="1" u="none" strike="noStrike" cap="none" normalizeH="0" baseline="0" dirty="0">
                <a:ln>
                  <a:noFill/>
                </a:ln>
                <a:solidFill>
                  <a:srgbClr val="FFFFFE"/>
                </a:solidFill>
                <a:effectLst/>
                <a:cs typeface="Arial" panose="020B0604020202020204" pitchFamily="34" charset="0"/>
              </a:rPr>
              <a:t>-</a:t>
            </a:r>
            <a:r>
              <a:rPr kumimoji="0" lang="zh-CN" altLang="en-US" sz="1200" b="0" i="1" u="none" strike="noStrike" cap="none" normalizeH="0" baseline="0" dirty="0">
                <a:ln>
                  <a:noFill/>
                </a:ln>
                <a:solidFill>
                  <a:srgbClr val="FFFFFE"/>
                </a:solidFill>
                <a:effectLst/>
                <a:latin typeface="宋体" panose="02010600030101010101" pitchFamily="2" charset="-122"/>
                <a:ea typeface="宋体" panose="02010600030101010101" pitchFamily="2" charset="-122"/>
                <a:cs typeface="Times New Roman" panose="02020603050405020304" pitchFamily="18" charset="0"/>
              </a:rPr>
              <a:t>有关此应用程序的信息。</a:t>
            </a:r>
            <a:endParaRPr kumimoji="0" lang="zh-CN" altLang="en-US" sz="1200" b="0" i="0" u="none" strike="noStrike" cap="none" normalizeH="0" baseline="0" dirty="0">
              <a:ln>
                <a:noFill/>
              </a:ln>
              <a:solidFill>
                <a:srgbClr val="FFFFFE"/>
              </a:solidFill>
              <a:effectLst/>
            </a:endParaRPr>
          </a:p>
        </p:txBody>
      </p:sp>
      <p:sp>
        <p:nvSpPr>
          <p:cNvPr id="149" name="Rectangle 148">
            <a:extLst>
              <a:ext uri="{FF2B5EF4-FFF2-40B4-BE49-F238E27FC236}">
                <a16:creationId xmlns:a16="http://schemas.microsoft.com/office/drawing/2014/main" id="{B2DF6337-9683-4A06-B3D5-CB22C7F4F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862" y="-6706"/>
            <a:ext cx="4642138"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AFC68755-6323-4D98-B9FE-0AC579A5F5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2" r="6514"/>
          <a:stretch/>
        </p:blipFill>
        <p:spPr bwMode="auto">
          <a:xfrm>
            <a:off x="8155876" y="320039"/>
            <a:ext cx="3432096" cy="6227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97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72">
            <a:extLst>
              <a:ext uri="{FF2B5EF4-FFF2-40B4-BE49-F238E27FC236}">
                <a16:creationId xmlns:a16="http://schemas.microsoft.com/office/drawing/2014/main" id="{0832D667-7B42-44D2-B938-940442D20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6" name="Group 74">
            <a:extLst>
              <a:ext uri="{FF2B5EF4-FFF2-40B4-BE49-F238E27FC236}">
                <a16:creationId xmlns:a16="http://schemas.microsoft.com/office/drawing/2014/main" id="{703B2A94-9629-4559-A8EE-FA35875C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6" name="Freeform 5">
              <a:extLst>
                <a:ext uri="{FF2B5EF4-FFF2-40B4-BE49-F238E27FC236}">
                  <a16:creationId xmlns:a16="http://schemas.microsoft.com/office/drawing/2014/main" id="{9DBA6424-3342-4DF3-BCD7-33B4C15D5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14E51766-F7B9-4B51-884F-1F7D7EE5B7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FF9DCF15-2382-4559-9637-3EAA1E6DC8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F98DBF29-2E5A-48BF-BF06-ED550A065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9D53D67A-A247-497E-B75B-C7FB167CB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F4E73754-B830-43F0-89CC-45DE21673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FC058DD9-22BC-41CD-A3B6-F20C795BFA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BEC68285-ED68-4AB1-BE04-8122033C6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1063E4A8-04DA-4CAA-8BBA-2EF41B0A2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DEB10DFA-1D9B-471A-AA12-09160C597D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596507D5-AA5E-4ED0-90C5-0DD7800FA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B7F4B1B3-4D59-417F-9B59-6BEB956DCA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23245602-2085-4844-AE56-4A33E511E8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371FD07C-50CB-42C0-A87B-729CBA5F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7EBFB279-A196-4FB1-AF59-A69812DE23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9689D711-9CB5-480A-B272-33D511DE46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Freeform 21">
              <a:extLst>
                <a:ext uri="{FF2B5EF4-FFF2-40B4-BE49-F238E27FC236}">
                  <a16:creationId xmlns:a16="http://schemas.microsoft.com/office/drawing/2014/main" id="{5CC557C5-4A89-4323-BE18-75789F98D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2F791364-524E-4841-9D52-FF45B0CC7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E24F28DD-E080-417F-A6FB-7A96A085A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4">
              <a:extLst>
                <a:ext uri="{FF2B5EF4-FFF2-40B4-BE49-F238E27FC236}">
                  <a16:creationId xmlns:a16="http://schemas.microsoft.com/office/drawing/2014/main" id="{63109579-024B-4769-B876-169C45C70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5">
              <a:extLst>
                <a:ext uri="{FF2B5EF4-FFF2-40B4-BE49-F238E27FC236}">
                  <a16:creationId xmlns:a16="http://schemas.microsoft.com/office/drawing/2014/main" id="{57E169AF-43F1-417A-9196-BE1FE91228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68" name="Group 97">
            <a:extLst>
              <a:ext uri="{FF2B5EF4-FFF2-40B4-BE49-F238E27FC236}">
                <a16:creationId xmlns:a16="http://schemas.microsoft.com/office/drawing/2014/main" id="{D91281DB-C4BC-4696-B2A1-D269A352C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69" name="Rectangle 98">
              <a:extLst>
                <a:ext uri="{FF2B5EF4-FFF2-40B4-BE49-F238E27FC236}">
                  <a16:creationId xmlns:a16="http://schemas.microsoft.com/office/drawing/2014/main" id="{924E0130-B56F-4890-B88F-C2743C0C7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Isosceles Triangle 22">
              <a:extLst>
                <a:ext uri="{FF2B5EF4-FFF2-40B4-BE49-F238E27FC236}">
                  <a16:creationId xmlns:a16="http://schemas.microsoft.com/office/drawing/2014/main" id="{DD2DB7AC-5E32-4702-95C8-52275AA1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0">
              <a:extLst>
                <a:ext uri="{FF2B5EF4-FFF2-40B4-BE49-F238E27FC236}">
                  <a16:creationId xmlns:a16="http://schemas.microsoft.com/office/drawing/2014/main" id="{C0791A2B-C9E2-4143-91B8-5774E969D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DB3645-04D5-4527-A5ED-04290FCD2F95}"/>
              </a:ext>
            </a:extLst>
          </p:cNvPr>
          <p:cNvSpPr>
            <a:spLocks noGrp="1"/>
          </p:cNvSpPr>
          <p:nvPr>
            <p:ph type="title"/>
          </p:nvPr>
        </p:nvSpPr>
        <p:spPr>
          <a:xfrm>
            <a:off x="888631" y="2358391"/>
            <a:ext cx="3498979" cy="2453676"/>
          </a:xfrm>
        </p:spPr>
        <p:txBody>
          <a:bodyPr>
            <a:normAutofit/>
          </a:bodyPr>
          <a:lstStyle/>
          <a:p>
            <a:r>
              <a:rPr lang="en-US" sz="3700"/>
              <a:t>Data Abstraction Setting</a:t>
            </a:r>
            <a:br>
              <a:rPr lang="en-US" sz="3700"/>
            </a:br>
            <a:r>
              <a:rPr lang="zh-CN" altLang="en-US" sz="3700"/>
              <a:t>数据抽取设置</a:t>
            </a:r>
            <a:endParaRPr lang="en-US" sz="3700"/>
          </a:p>
        </p:txBody>
      </p:sp>
      <p:sp useBgFill="1">
        <p:nvSpPr>
          <p:cNvPr id="1072" name="Rectangle 102">
            <a:extLst>
              <a:ext uri="{FF2B5EF4-FFF2-40B4-BE49-F238E27FC236}">
                <a16:creationId xmlns:a16="http://schemas.microsoft.com/office/drawing/2014/main" id="{F9FDAB2F-F5B5-425E-BA86-B1EFA0651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4014" y="803186"/>
            <a:ext cx="6270266" cy="237998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D64CA569-D8F0-4A8A-B308-75F8486C2041}"/>
              </a:ext>
            </a:extLst>
          </p:cNvPr>
          <p:cNvPicPr>
            <a:picLocks noChangeAspect="1"/>
          </p:cNvPicPr>
          <p:nvPr/>
        </p:nvPicPr>
        <p:blipFill>
          <a:blip r:embed="rId2"/>
          <a:stretch>
            <a:fillRect/>
          </a:stretch>
        </p:blipFill>
        <p:spPr>
          <a:xfrm>
            <a:off x="5114014" y="1337046"/>
            <a:ext cx="2900340" cy="725085"/>
          </a:xfrm>
          <a:prstGeom prst="rect">
            <a:avLst/>
          </a:prstGeom>
          <a:ln w="9525">
            <a:noFill/>
          </a:ln>
        </p:spPr>
      </p:pic>
      <p:pic>
        <p:nvPicPr>
          <p:cNvPr id="1026" name="Picture 2">
            <a:extLst>
              <a:ext uri="{FF2B5EF4-FFF2-40B4-BE49-F238E27FC236}">
                <a16:creationId xmlns:a16="http://schemas.microsoft.com/office/drawing/2014/main" id="{33662A43-8DF1-49D0-B45F-A1E13237D2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89477" y="1337046"/>
            <a:ext cx="2602379" cy="4319304"/>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1073" name="Content Placeholder 1029">
            <a:extLst>
              <a:ext uri="{FF2B5EF4-FFF2-40B4-BE49-F238E27FC236}">
                <a16:creationId xmlns:a16="http://schemas.microsoft.com/office/drawing/2014/main" id="{12102EFA-0623-4258-8C4F-50C4A75BF864}"/>
              </a:ext>
            </a:extLst>
          </p:cNvPr>
          <p:cNvSpPr>
            <a:spLocks noGrp="1"/>
          </p:cNvSpPr>
          <p:nvPr>
            <p:ph idx="1"/>
          </p:nvPr>
        </p:nvSpPr>
        <p:spPr>
          <a:xfrm>
            <a:off x="5118448" y="2358391"/>
            <a:ext cx="3051160" cy="3547109"/>
          </a:xfrm>
        </p:spPr>
        <p:txBody>
          <a:bodyPr>
            <a:normAutofit/>
          </a:bodyPr>
          <a:lstStyle/>
          <a:p>
            <a:r>
              <a:rPr lang="en-US" altLang="zh-CN" dirty="0"/>
              <a:t>Data from barcode or NFC tag could be abstracted.</a:t>
            </a:r>
          </a:p>
          <a:p>
            <a:r>
              <a:rPr lang="en-US" dirty="0"/>
              <a:t>One barcode can have full of the data to save your label, prevent wrong scanning operation.</a:t>
            </a:r>
          </a:p>
        </p:txBody>
      </p:sp>
    </p:spTree>
    <p:extLst>
      <p:ext uri="{BB962C8B-B14F-4D97-AF65-F5344CB8AC3E}">
        <p14:creationId xmlns:p14="http://schemas.microsoft.com/office/powerpoint/2010/main" val="116098358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105</TotalTime>
  <Words>2199</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等线</vt:lpstr>
      <vt:lpstr>宋体</vt:lpstr>
      <vt:lpstr>Arial</vt:lpstr>
      <vt:lpstr>Calibri Light</vt:lpstr>
      <vt:lpstr>Rockwell</vt:lpstr>
      <vt:lpstr>Times New Roman</vt:lpstr>
      <vt:lpstr>Wingdings</vt:lpstr>
      <vt:lpstr>Atlas</vt:lpstr>
      <vt:lpstr>Monkey Browser</vt:lpstr>
      <vt:lpstr>Introduction</vt:lpstr>
      <vt:lpstr>PowerPoint Presentation</vt:lpstr>
      <vt:lpstr>Value Creation 价值创造</vt:lpstr>
      <vt:lpstr>Main Function 主要功能</vt:lpstr>
      <vt:lpstr>Login Page</vt:lpstr>
      <vt:lpstr>Main Page 主页</vt:lpstr>
      <vt:lpstr>Setting设置</vt:lpstr>
      <vt:lpstr>Data Abstraction Setting 数据抽取设置</vt:lpstr>
      <vt:lpstr>JavaScript API 开发接口</vt:lpstr>
      <vt:lpstr>Questions 问题 </vt:lpstr>
      <vt:lpstr>Application Download 下载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Monkey Browser</dc:title>
  <dc:creator>Zheng, Kai</dc:creator>
  <cp:lastModifiedBy>Zheng, Kai</cp:lastModifiedBy>
  <cp:revision>5</cp:revision>
  <dcterms:created xsi:type="dcterms:W3CDTF">2021-07-10T18:42:34Z</dcterms:created>
  <dcterms:modified xsi:type="dcterms:W3CDTF">2021-07-12T01:00:12Z</dcterms:modified>
</cp:coreProperties>
</file>