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FOOD OR HOSPALITY 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BY-SAMRITA </a:t>
            </a:r>
            <a:endParaRPr lang="en-US" dirty="0"/>
          </a:p>
        </p:txBody>
      </p:sp>
      <p:pic>
        <p:nvPicPr>
          <p:cNvPr id="6" name="sam aud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586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 Foods That Are Super Healt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sam audio 2.0 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1000" y="6019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Different Hospitality Sectors Explained - Birmingham City Business  School | Birmingham City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sam audio 3.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48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6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stainable Hospitality: Green Food Pract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370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sam audio 4.0 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1000" y="6019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 Decision makers in the Food and Beverages and Hotel industries | by HRD  Search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sam audio 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586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ood-conscious Aussies driving change in the hospitality scene - Restaurant  Catering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Food-conscious Aussies driving change in the hospitality scene - Restaurant  Catering Magaz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Food-conscious Aussies driving change in the hospitality scene - Restaurant  Catering Magaz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ood-conscious Aussies driving change in the hospitality scene - Restaurant  Catering Magazi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ood-conscious Aussies driving change in the hospitality scene - Restaurant  Catering Magazin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sam audio 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0375" y="586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sam audio 7.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418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sam audio 8.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5715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6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tse4.mm.bing.net/th?id=OIP.EC9773oBSZYvMpN-LZUuIAHaFI&amp;pid=Api&amp;P=0&amp;w=232&amp;h=1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sam audio 9.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5715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On-screen Show (4:3)</PresentationFormat>
  <Paragraphs>2</Paragraphs>
  <Slides>9</Slides>
  <Notes>0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FOOD OR HOSPALITY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 HOSPALITY </dc:title>
  <dc:creator>Harish</dc:creator>
  <cp:lastModifiedBy>Admin</cp:lastModifiedBy>
  <cp:revision>5</cp:revision>
  <dcterms:created xsi:type="dcterms:W3CDTF">2006-08-16T00:00:00Z</dcterms:created>
  <dcterms:modified xsi:type="dcterms:W3CDTF">2022-05-23T17:04:35Z</dcterms:modified>
</cp:coreProperties>
</file>