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8/28/2024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807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8/28/2024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134453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8/28/2024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8161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8715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8/28/2024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9789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6763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8/28/2024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067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8/28/2024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9802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8/28/2024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4599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8/28/2024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732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8/28/2024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3353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8/28/2024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25359379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ista superior de escritorio de madera con la planta, teclado blanco, café en una taza blanca, cuaderno y bolígrafo">
            <a:extLst>
              <a:ext uri="{FF2B5EF4-FFF2-40B4-BE49-F238E27FC236}">
                <a16:creationId xmlns:a16="http://schemas.microsoft.com/office/drawing/2014/main" id="{B06E2812-5C33-CE2B-3322-31CA6C49D046}"/>
              </a:ext>
            </a:extLst>
          </p:cNvPr>
          <p:cNvPicPr>
            <a:picLocks noChangeAspect="1"/>
          </p:cNvPicPr>
          <p:nvPr/>
        </p:nvPicPr>
        <p:blipFill>
          <a:blip r:embed="rId2"/>
          <a:srcRect t="1799" b="15175"/>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5D78CBF-2B3E-11CF-212C-C207EC00411D}"/>
              </a:ext>
            </a:extLst>
          </p:cNvPr>
          <p:cNvSpPr>
            <a:spLocks noGrp="1"/>
          </p:cNvSpPr>
          <p:nvPr>
            <p:ph type="ctrTitle"/>
          </p:nvPr>
        </p:nvSpPr>
        <p:spPr>
          <a:xfrm>
            <a:off x="404553" y="3091928"/>
            <a:ext cx="9078562" cy="2387600"/>
          </a:xfrm>
        </p:spPr>
        <p:txBody>
          <a:bodyPr>
            <a:normAutofit/>
          </a:bodyPr>
          <a:lstStyle/>
          <a:p>
            <a:r>
              <a:rPr lang="es-ES" sz="6600" dirty="0">
                <a:solidFill>
                  <a:schemeClr val="bg1"/>
                </a:solidFill>
              </a:rPr>
              <a:t>VITE + REACT</a:t>
            </a:r>
            <a:endParaRPr lang="es-CO" sz="6600" dirty="0">
              <a:solidFill>
                <a:schemeClr val="bg1"/>
              </a:solidFill>
            </a:endParaRPr>
          </a:p>
        </p:txBody>
      </p:sp>
      <p:sp>
        <p:nvSpPr>
          <p:cNvPr id="16"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792E096B-8CAE-1AE5-4081-EBA8D7FFDA05}"/>
              </a:ext>
            </a:extLst>
          </p:cNvPr>
          <p:cNvPicPr>
            <a:picLocks noChangeAspect="1"/>
          </p:cNvPicPr>
          <p:nvPr/>
        </p:nvPicPr>
        <p:blipFill>
          <a:blip r:embed="rId3"/>
          <a:stretch>
            <a:fillRect/>
          </a:stretch>
        </p:blipFill>
        <p:spPr>
          <a:xfrm>
            <a:off x="727918" y="1529567"/>
            <a:ext cx="5284255" cy="2832361"/>
          </a:xfrm>
          <a:prstGeom prst="rect">
            <a:avLst/>
          </a:prstGeom>
        </p:spPr>
      </p:pic>
    </p:spTree>
    <p:extLst>
      <p:ext uri="{BB962C8B-B14F-4D97-AF65-F5344CB8AC3E}">
        <p14:creationId xmlns:p14="http://schemas.microsoft.com/office/powerpoint/2010/main" val="22314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CAA78-CBC4-1072-E3AE-33CEA1F78F47}"/>
              </a:ext>
            </a:extLst>
          </p:cNvPr>
          <p:cNvSpPr>
            <a:spLocks noGrp="1"/>
          </p:cNvSpPr>
          <p:nvPr>
            <p:ph type="title"/>
          </p:nvPr>
        </p:nvSpPr>
        <p:spPr/>
        <p:txBody>
          <a:bodyPr/>
          <a:lstStyle/>
          <a:p>
            <a:r>
              <a:rPr lang="es-ES" dirty="0"/>
              <a:t>¿Que es vite?</a:t>
            </a:r>
            <a:endParaRPr lang="es-CO" dirty="0"/>
          </a:p>
        </p:txBody>
      </p:sp>
      <p:sp>
        <p:nvSpPr>
          <p:cNvPr id="3" name="Marcador de contenido 2">
            <a:extLst>
              <a:ext uri="{FF2B5EF4-FFF2-40B4-BE49-F238E27FC236}">
                <a16:creationId xmlns:a16="http://schemas.microsoft.com/office/drawing/2014/main" id="{CC770DAF-74FE-5218-20F1-4F3A7A2A3B0C}"/>
              </a:ext>
            </a:extLst>
          </p:cNvPr>
          <p:cNvSpPr>
            <a:spLocks noGrp="1"/>
          </p:cNvSpPr>
          <p:nvPr>
            <p:ph idx="1"/>
          </p:nvPr>
        </p:nvSpPr>
        <p:spPr/>
        <p:txBody>
          <a:bodyPr/>
          <a:lstStyle/>
          <a:p>
            <a:r>
              <a:rPr lang="es-ES" b="1" dirty="0"/>
              <a:t>Vite</a:t>
            </a:r>
            <a:r>
              <a:rPr lang="es-ES" dirty="0"/>
              <a:t> es una herramienta moderna de desarrollo que facilita la creación de aplicaciones web, especialmente aquellas construidas con </a:t>
            </a:r>
            <a:r>
              <a:rPr lang="es-ES" dirty="0" err="1"/>
              <a:t>frameworks</a:t>
            </a:r>
            <a:r>
              <a:rPr lang="es-ES" dirty="0"/>
              <a:t> como </a:t>
            </a:r>
            <a:r>
              <a:rPr lang="es-ES" dirty="0" err="1"/>
              <a:t>React</a:t>
            </a:r>
            <a:r>
              <a:rPr lang="es-ES" dirty="0"/>
              <a:t>, </a:t>
            </a:r>
            <a:r>
              <a:rPr lang="es-ES" dirty="0" err="1"/>
              <a:t>Vue</a:t>
            </a:r>
            <a:r>
              <a:rPr lang="es-ES" dirty="0"/>
              <a:t>, o </a:t>
            </a:r>
            <a:r>
              <a:rPr lang="es-ES" dirty="0" err="1"/>
              <a:t>Svelte</a:t>
            </a:r>
            <a:r>
              <a:rPr lang="es-ES" dirty="0"/>
              <a:t>. </a:t>
            </a:r>
          </a:p>
          <a:p>
            <a:r>
              <a:rPr lang="es-ES" dirty="0"/>
              <a:t>Fue creado por el desarrollador Evan </a:t>
            </a:r>
            <a:r>
              <a:rPr lang="es-ES" dirty="0" err="1"/>
              <a:t>You</a:t>
            </a:r>
            <a:r>
              <a:rPr lang="es-ES" dirty="0"/>
              <a:t>, quien también es el creador de Vue.js.</a:t>
            </a:r>
            <a:endParaRPr lang="es-CO" dirty="0"/>
          </a:p>
        </p:txBody>
      </p:sp>
    </p:spTree>
    <p:extLst>
      <p:ext uri="{BB962C8B-B14F-4D97-AF65-F5344CB8AC3E}">
        <p14:creationId xmlns:p14="http://schemas.microsoft.com/office/powerpoint/2010/main" val="329854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AC55E-9F31-BDF5-28F6-CF115CDD6AF2}"/>
              </a:ext>
            </a:extLst>
          </p:cNvPr>
          <p:cNvSpPr>
            <a:spLocks noGrp="1"/>
          </p:cNvSpPr>
          <p:nvPr>
            <p:ph type="title"/>
          </p:nvPr>
        </p:nvSpPr>
        <p:spPr/>
        <p:txBody>
          <a:bodyPr/>
          <a:lstStyle/>
          <a:p>
            <a:r>
              <a:rPr lang="es-CO" dirty="0"/>
              <a:t>Características principales de Vite:</a:t>
            </a:r>
          </a:p>
        </p:txBody>
      </p:sp>
      <p:sp>
        <p:nvSpPr>
          <p:cNvPr id="3" name="Marcador de contenido 2">
            <a:extLst>
              <a:ext uri="{FF2B5EF4-FFF2-40B4-BE49-F238E27FC236}">
                <a16:creationId xmlns:a16="http://schemas.microsoft.com/office/drawing/2014/main" id="{C6951B8F-1D3A-FEF0-0724-0D80127285D0}"/>
              </a:ext>
            </a:extLst>
          </p:cNvPr>
          <p:cNvSpPr>
            <a:spLocks noGrp="1"/>
          </p:cNvSpPr>
          <p:nvPr>
            <p:ph idx="1"/>
          </p:nvPr>
        </p:nvSpPr>
        <p:spPr/>
        <p:txBody>
          <a:bodyPr/>
          <a:lstStyle/>
          <a:p>
            <a:r>
              <a:rPr lang="es-ES" b="1" dirty="0"/>
              <a:t>Desarrollo Rápido</a:t>
            </a:r>
            <a:r>
              <a:rPr lang="es-ES" dirty="0"/>
              <a:t>: Vite utiliza un servidor de desarrollo ultrarrápido basado en módulos de ES (ESM). Esto significa que, en lugar de construir toda la aplicación al iniciar el servidor, Vite solo construye y sirve los módulos que son realmente necesarios en el momento.</a:t>
            </a:r>
            <a:endParaRPr lang="es-CO" dirty="0"/>
          </a:p>
        </p:txBody>
      </p:sp>
    </p:spTree>
    <p:extLst>
      <p:ext uri="{BB962C8B-B14F-4D97-AF65-F5344CB8AC3E}">
        <p14:creationId xmlns:p14="http://schemas.microsoft.com/office/powerpoint/2010/main" val="385957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DD77D40-4298-6B97-2450-F0245F760559}"/>
              </a:ext>
            </a:extLst>
          </p:cNvPr>
          <p:cNvSpPr>
            <a:spLocks noGrp="1"/>
          </p:cNvSpPr>
          <p:nvPr>
            <p:ph idx="1"/>
          </p:nvPr>
        </p:nvSpPr>
        <p:spPr/>
        <p:txBody>
          <a:bodyPr/>
          <a:lstStyle/>
          <a:p>
            <a:r>
              <a:rPr lang="es-ES" b="1" dirty="0"/>
              <a:t>Recarga en caliente (HMR)</a:t>
            </a:r>
            <a:r>
              <a:rPr lang="es-ES" dirty="0"/>
              <a:t>: Ofrece una recarga en caliente súper rápida. Esto significa que cuando cambias un archivo, solo se recarga el módulo afectado en lugar de recargar toda la página, lo que hace que el desarrollo sea mucho más ágil.</a:t>
            </a:r>
            <a:endParaRPr lang="es-CO" dirty="0"/>
          </a:p>
        </p:txBody>
      </p:sp>
    </p:spTree>
    <p:extLst>
      <p:ext uri="{BB962C8B-B14F-4D97-AF65-F5344CB8AC3E}">
        <p14:creationId xmlns:p14="http://schemas.microsoft.com/office/powerpoint/2010/main" val="282090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C5237C-E8E0-25B1-7688-E3875F0C390F}"/>
              </a:ext>
            </a:extLst>
          </p:cNvPr>
          <p:cNvSpPr>
            <a:spLocks noGrp="1"/>
          </p:cNvSpPr>
          <p:nvPr>
            <p:ph idx="1"/>
          </p:nvPr>
        </p:nvSpPr>
        <p:spPr/>
        <p:txBody>
          <a:bodyPr/>
          <a:lstStyle/>
          <a:p>
            <a:r>
              <a:rPr lang="es-ES" b="1" dirty="0"/>
              <a:t>Compatibilidad con Múltiples </a:t>
            </a:r>
            <a:r>
              <a:rPr lang="es-ES" b="1" dirty="0" err="1"/>
              <a:t>Frameworks</a:t>
            </a:r>
            <a:r>
              <a:rPr lang="es-ES" dirty="0"/>
              <a:t>: Aunque fue inicialmente diseñado con </a:t>
            </a:r>
            <a:r>
              <a:rPr lang="es-ES" dirty="0" err="1"/>
              <a:t>Vue</a:t>
            </a:r>
            <a:r>
              <a:rPr lang="es-ES" dirty="0"/>
              <a:t> en mente, Vite también es compatible con </a:t>
            </a:r>
            <a:r>
              <a:rPr lang="es-ES" dirty="0" err="1"/>
              <a:t>React</a:t>
            </a:r>
            <a:r>
              <a:rPr lang="es-ES" dirty="0"/>
              <a:t>, </a:t>
            </a:r>
            <a:r>
              <a:rPr lang="es-ES" dirty="0" err="1"/>
              <a:t>Svelte</a:t>
            </a:r>
            <a:r>
              <a:rPr lang="es-ES" dirty="0"/>
              <a:t>, y otros </a:t>
            </a:r>
            <a:r>
              <a:rPr lang="es-ES" dirty="0" err="1"/>
              <a:t>frameworks</a:t>
            </a:r>
            <a:r>
              <a:rPr lang="es-ES" dirty="0"/>
              <a:t> de JavaScript.</a:t>
            </a:r>
            <a:endParaRPr lang="es-CO" dirty="0"/>
          </a:p>
        </p:txBody>
      </p:sp>
    </p:spTree>
    <p:extLst>
      <p:ext uri="{BB962C8B-B14F-4D97-AF65-F5344CB8AC3E}">
        <p14:creationId xmlns:p14="http://schemas.microsoft.com/office/powerpoint/2010/main" val="389351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C42A14-551D-FB99-6B83-A4F17DD4D235}"/>
              </a:ext>
            </a:extLst>
          </p:cNvPr>
          <p:cNvSpPr>
            <a:spLocks noGrp="1"/>
          </p:cNvSpPr>
          <p:nvPr>
            <p:ph idx="1"/>
          </p:nvPr>
        </p:nvSpPr>
        <p:spPr/>
        <p:txBody>
          <a:bodyPr/>
          <a:lstStyle/>
          <a:p>
            <a:r>
              <a:rPr lang="es-ES" b="1" dirty="0"/>
              <a:t>Vite</a:t>
            </a:r>
            <a:r>
              <a:rPr lang="es-ES" dirty="0"/>
              <a:t>: Es una herramienta de desarrollo que, aunque utiliza un instalador de paquetes (como </a:t>
            </a:r>
            <a:r>
              <a:rPr lang="es-ES" dirty="0" err="1"/>
              <a:t>npm</a:t>
            </a:r>
            <a:r>
              <a:rPr lang="es-ES" dirty="0"/>
              <a:t> o </a:t>
            </a:r>
            <a:r>
              <a:rPr lang="es-ES" dirty="0" err="1"/>
              <a:t>Yarn</a:t>
            </a:r>
            <a:r>
              <a:rPr lang="es-ES" dirty="0"/>
              <a:t>) para manejar las dependencias, no es un instalador de paquetes en sí. Vite ofrece funcionalidades como:</a:t>
            </a:r>
          </a:p>
          <a:p>
            <a:r>
              <a:rPr lang="es-ES" dirty="0"/>
              <a:t>Un servidor de desarrollo ultrarrápido.</a:t>
            </a:r>
          </a:p>
          <a:p>
            <a:r>
              <a:rPr lang="es-CO" dirty="0"/>
              <a:t>Recarga en caliente (HMR).</a:t>
            </a:r>
          </a:p>
          <a:p>
            <a:r>
              <a:rPr lang="es-CO" dirty="0"/>
              <a:t>Construcción optimizada para producción.</a:t>
            </a:r>
          </a:p>
        </p:txBody>
      </p:sp>
    </p:spTree>
    <p:extLst>
      <p:ext uri="{BB962C8B-B14F-4D97-AF65-F5344CB8AC3E}">
        <p14:creationId xmlns:p14="http://schemas.microsoft.com/office/powerpoint/2010/main" val="265901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1F6AD-AC9C-FEFA-5198-DBCA0DCB14CA}"/>
              </a:ext>
            </a:extLst>
          </p:cNvPr>
          <p:cNvSpPr>
            <a:spLocks noGrp="1"/>
          </p:cNvSpPr>
          <p:nvPr>
            <p:ph type="title"/>
          </p:nvPr>
        </p:nvSpPr>
        <p:spPr/>
        <p:txBody>
          <a:bodyPr/>
          <a:lstStyle/>
          <a:p>
            <a:r>
              <a:rPr lang="es-CO" dirty="0"/>
              <a:t>¿Por qué usar Vite?</a:t>
            </a:r>
          </a:p>
        </p:txBody>
      </p:sp>
      <p:sp>
        <p:nvSpPr>
          <p:cNvPr id="3" name="Marcador de contenido 2">
            <a:extLst>
              <a:ext uri="{FF2B5EF4-FFF2-40B4-BE49-F238E27FC236}">
                <a16:creationId xmlns:a16="http://schemas.microsoft.com/office/drawing/2014/main" id="{AA46D7C3-EE9A-714B-CC4F-ABD7DCAC55FC}"/>
              </a:ext>
            </a:extLst>
          </p:cNvPr>
          <p:cNvSpPr>
            <a:spLocks noGrp="1"/>
          </p:cNvSpPr>
          <p:nvPr>
            <p:ph idx="1"/>
          </p:nvPr>
        </p:nvSpPr>
        <p:spPr/>
        <p:txBody>
          <a:bodyPr/>
          <a:lstStyle/>
          <a:p>
            <a:r>
              <a:rPr lang="es-ES" b="1" dirty="0"/>
              <a:t>Rendimiento</a:t>
            </a:r>
            <a:r>
              <a:rPr lang="es-ES" dirty="0"/>
              <a:t>: Vite es extremadamente rápido durante el desarrollo.</a:t>
            </a:r>
          </a:p>
          <a:p>
            <a:r>
              <a:rPr lang="es-ES" b="1" dirty="0"/>
              <a:t>Simplicidad</a:t>
            </a:r>
            <a:r>
              <a:rPr lang="es-ES" dirty="0"/>
              <a:t>: Es fácil de configurar y usar, con una configuración mínima comparada con herramientas más tradicionales como </a:t>
            </a:r>
            <a:r>
              <a:rPr lang="es-ES" dirty="0" err="1"/>
              <a:t>Webpack</a:t>
            </a:r>
            <a:r>
              <a:rPr lang="es-ES" dirty="0"/>
              <a:t>.</a:t>
            </a:r>
          </a:p>
          <a:p>
            <a:r>
              <a:rPr lang="es-ES" b="1" dirty="0"/>
              <a:t>Modernidad</a:t>
            </a:r>
            <a:r>
              <a:rPr lang="es-ES" dirty="0"/>
              <a:t>: Utiliza tecnologías modernas y se adapta bien a las necesidades de desarrollo web actuales.</a:t>
            </a:r>
            <a:endParaRPr lang="es-CO" dirty="0"/>
          </a:p>
        </p:txBody>
      </p:sp>
    </p:spTree>
    <p:extLst>
      <p:ext uri="{BB962C8B-B14F-4D97-AF65-F5344CB8AC3E}">
        <p14:creationId xmlns:p14="http://schemas.microsoft.com/office/powerpoint/2010/main" val="789255006"/>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10</TotalTime>
  <Words>295</Words>
  <Application>Microsoft Office PowerPoint</Application>
  <PresentationFormat>Panorámica</PresentationFormat>
  <Paragraphs>16</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Neue Haas Grotesk Text Pro</vt:lpstr>
      <vt:lpstr>AccentBoxVTI</vt:lpstr>
      <vt:lpstr>VITE + REACT</vt:lpstr>
      <vt:lpstr>¿Que es vite?</vt:lpstr>
      <vt:lpstr>Características principales de Vite:</vt:lpstr>
      <vt:lpstr>Presentación de PowerPoint</vt:lpstr>
      <vt:lpstr>Presentación de PowerPoint</vt:lpstr>
      <vt:lpstr>Presentación de PowerPoint</vt:lpstr>
      <vt:lpstr>¿Por qué usar Vite?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brahyan gustavo morales montoya</dc:creator>
  <cp:lastModifiedBy>brahyan gustavo morales montoya</cp:lastModifiedBy>
  <cp:revision>1</cp:revision>
  <dcterms:created xsi:type="dcterms:W3CDTF">2024-08-28T21:16:13Z</dcterms:created>
  <dcterms:modified xsi:type="dcterms:W3CDTF">2024-08-28T21:26:28Z</dcterms:modified>
</cp:coreProperties>
</file>