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8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1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6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1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4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1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sta superior del espacio de trabajo verde menta con computadora portátil, café, cuaderno, bolígrafo, gafas y mouse">
            <a:extLst>
              <a:ext uri="{FF2B5EF4-FFF2-40B4-BE49-F238E27FC236}">
                <a16:creationId xmlns:a16="http://schemas.microsoft.com/office/drawing/2014/main" id="{A945D66E-5AAD-68EA-B1B3-CD575DC7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-2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A15F3-E814-E50B-9178-CDD925F7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s-CO" sz="4400" dirty="0"/>
              <a:t>¿Qué es </a:t>
            </a:r>
            <a:r>
              <a:rPr lang="es-CO" sz="4400" dirty="0" err="1"/>
              <a:t>useNavigate</a:t>
            </a:r>
            <a:r>
              <a:rPr lang="es-CO" sz="4400" dirty="0"/>
              <a:t>?</a:t>
            </a:r>
            <a:endParaRPr lang="es-CO" sz="1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86F6F2-2063-9EA4-013F-FA423834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8" y="1752652"/>
            <a:ext cx="4897065" cy="2723705"/>
          </a:xfrm>
        </p:spPr>
        <p:txBody>
          <a:bodyPr>
            <a:norm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 un </a:t>
            </a:r>
            <a:r>
              <a:rPr lang="es-CO" sz="24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hook</a:t>
            </a:r>
            <a:r>
              <a:rPr lang="es-CO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 </a:t>
            </a:r>
            <a:r>
              <a:rPr lang="es-CO" sz="24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react</a:t>
            </a:r>
            <a:r>
              <a:rPr lang="es-CO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-</a:t>
            </a:r>
            <a:r>
              <a:rPr lang="es-CO" sz="24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router</a:t>
            </a:r>
            <a:r>
              <a:rPr lang="es-CO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-dom </a:t>
            </a:r>
            <a:r>
              <a:rPr lang="es-E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 permite realizar navegación programática en una aplicación </a:t>
            </a:r>
            <a:r>
              <a:rPr lang="es-ES" sz="24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React</a:t>
            </a:r>
            <a:r>
              <a:rPr lang="es-E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Facilita la redirección de usuarios a diferentes rutas sin necesidad de usar enlaces </a:t>
            </a:r>
            <a:r>
              <a:rPr lang="es-CO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&lt;Link&gt;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98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749FD-B7FB-5B44-41ED-F468F24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Usarlo?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C3B69A-3154-7CEE-3BFD-F932C6F6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28" y="2605078"/>
            <a:ext cx="6514788" cy="847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94564A-0C8B-4893-43A5-3E800B4B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28" y="4272798"/>
            <a:ext cx="6514788" cy="8478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C314515-C15F-9840-E42C-02407634CC2F}"/>
              </a:ext>
            </a:extLst>
          </p:cNvPr>
          <p:cNvSpPr txBox="1"/>
          <p:nvPr/>
        </p:nvSpPr>
        <p:spPr>
          <a:xfrm>
            <a:off x="827844" y="3678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Creación del Hook: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F99269-A6D2-5779-1F0C-023AC51A79EE}"/>
              </a:ext>
            </a:extLst>
          </p:cNvPr>
          <p:cNvSpPr txBox="1"/>
          <p:nvPr/>
        </p:nvSpPr>
        <p:spPr>
          <a:xfrm>
            <a:off x="928428" y="195778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Importación:</a:t>
            </a:r>
          </a:p>
        </p:txBody>
      </p:sp>
    </p:spTree>
    <p:extLst>
      <p:ext uri="{BB962C8B-B14F-4D97-AF65-F5344CB8AC3E}">
        <p14:creationId xmlns:p14="http://schemas.microsoft.com/office/powerpoint/2010/main" val="120672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EA10F4-7FB2-8EBB-E858-DE8AE8F87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206" y="1187679"/>
            <a:ext cx="6430272" cy="85737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43B0A9C-B839-615A-9E04-58AFFF8DE1C0}"/>
              </a:ext>
            </a:extLst>
          </p:cNvPr>
          <p:cNvSpPr txBox="1"/>
          <p:nvPr/>
        </p:nvSpPr>
        <p:spPr>
          <a:xfrm>
            <a:off x="833206" y="7228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Navegar a una Ruta: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93BAD5-F364-7B95-1A2D-75F4610F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6" y="3366655"/>
            <a:ext cx="6430272" cy="8668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DC2DD5D-1981-6234-0C0E-D659C04B1BDA}"/>
              </a:ext>
            </a:extLst>
          </p:cNvPr>
          <p:cNvSpPr txBox="1"/>
          <p:nvPr/>
        </p:nvSpPr>
        <p:spPr>
          <a:xfrm>
            <a:off x="833206" y="27437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Navegar con Parámetros de Consulta: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634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sta superior del espacio de trabajo verde menta con computadora portátil, café, cuaderno, bolígrafo, gafas y mouse">
            <a:extLst>
              <a:ext uri="{FF2B5EF4-FFF2-40B4-BE49-F238E27FC236}">
                <a16:creationId xmlns:a16="http://schemas.microsoft.com/office/drawing/2014/main" id="{A945D66E-5AAD-68EA-B1B3-CD575DC7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-2" y="-2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A15F3-E814-E50B-9178-CDD925F7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0423" y="319449"/>
            <a:ext cx="4134538" cy="2866405"/>
          </a:xfrm>
        </p:spPr>
        <p:txBody>
          <a:bodyPr>
            <a:normAutofit/>
          </a:bodyPr>
          <a:lstStyle/>
          <a:p>
            <a:r>
              <a:rPr lang="es-CO" sz="4400" dirty="0"/>
              <a:t>¿Qué es </a:t>
            </a:r>
            <a:r>
              <a:rPr lang="es-CO" sz="4400" dirty="0" err="1"/>
              <a:t>useLocation</a:t>
            </a:r>
            <a:r>
              <a:rPr lang="es-CO" sz="4400" dirty="0"/>
              <a:t>?</a:t>
            </a:r>
            <a:endParaRPr lang="es-CO" sz="85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86F6F2-2063-9EA4-013F-FA423834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1578" y="2484172"/>
            <a:ext cx="4897065" cy="2723705"/>
          </a:xfrm>
        </p:spPr>
        <p:txBody>
          <a:bodyPr>
            <a:normAutofit fontScale="92500"/>
          </a:bodyPr>
          <a:lstStyle/>
          <a:p>
            <a:r>
              <a:rPr lang="es-CO" sz="2400" b="1" dirty="0">
                <a:latin typeface="Arial Rounded MT Bold" panose="020F0704030504030204" pitchFamily="34" charset="0"/>
              </a:rPr>
              <a:t>Es un </a:t>
            </a:r>
            <a:r>
              <a:rPr lang="es-CO" sz="2400" b="1" dirty="0" err="1">
                <a:latin typeface="Arial Rounded MT Bold" panose="020F0704030504030204" pitchFamily="34" charset="0"/>
              </a:rPr>
              <a:t>hook</a:t>
            </a:r>
            <a:r>
              <a:rPr lang="es-CO" sz="2400" b="1" dirty="0">
                <a:latin typeface="Arial Rounded MT Bold" panose="020F0704030504030204" pitchFamily="34" charset="0"/>
              </a:rPr>
              <a:t> de </a:t>
            </a:r>
            <a:r>
              <a:rPr lang="es-CO" sz="2400" b="1" dirty="0" err="1">
                <a:latin typeface="Arial Rounded MT Bold" panose="020F0704030504030204" pitchFamily="34" charset="0"/>
              </a:rPr>
              <a:t>react</a:t>
            </a:r>
            <a:r>
              <a:rPr lang="es-CO" sz="2400" b="1" dirty="0">
                <a:latin typeface="Arial Rounded MT Bold" panose="020F0704030504030204" pitchFamily="34" charset="0"/>
              </a:rPr>
              <a:t>-</a:t>
            </a:r>
            <a:r>
              <a:rPr lang="es-CO" sz="2400" b="1" dirty="0" err="1">
                <a:latin typeface="Arial Rounded MT Bold" panose="020F0704030504030204" pitchFamily="34" charset="0"/>
              </a:rPr>
              <a:t>router</a:t>
            </a:r>
            <a:r>
              <a:rPr lang="es-CO" sz="2400" b="1" dirty="0">
                <a:latin typeface="Arial Rounded MT Bold" panose="020F0704030504030204" pitchFamily="34" charset="0"/>
              </a:rPr>
              <a:t>-dom </a:t>
            </a:r>
            <a:r>
              <a:rPr lang="es-ES" sz="2400" b="1" dirty="0">
                <a:latin typeface="Arial Rounded MT Bold" panose="020F0704030504030204" pitchFamily="34" charset="0"/>
              </a:rPr>
              <a:t>que permite acceder a la información sobre la URL actual en una aplicación </a:t>
            </a:r>
            <a:r>
              <a:rPr lang="es-ES" sz="2400" b="1" dirty="0" err="1">
                <a:latin typeface="Arial Rounded MT Bold" panose="020F0704030504030204" pitchFamily="34" charset="0"/>
              </a:rPr>
              <a:t>React</a:t>
            </a:r>
            <a:r>
              <a:rPr lang="es-ES" sz="2400" b="1" dirty="0">
                <a:latin typeface="Arial Rounded MT Bold" panose="020F0704030504030204" pitchFamily="34" charset="0"/>
              </a:rPr>
              <a:t>. Proporciona detalles como la ruta actual, la cadena de consulta y el estado del historial.</a:t>
            </a:r>
            <a:endParaRPr lang="es-CO" sz="2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4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6581-D1F5-8EFF-443E-7F5CE2E2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¿Cómo Usarlo?</a:t>
            </a:r>
            <a:br>
              <a:rPr lang="es-CO" b="1" dirty="0"/>
            </a:b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690F52-373C-7BAA-D8B5-D8CDA251C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2543051"/>
            <a:ext cx="6449325" cy="88594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14974E2-BC9D-6BC5-FE92-8E741238BA9A}"/>
              </a:ext>
            </a:extLst>
          </p:cNvPr>
          <p:cNvSpPr txBox="1"/>
          <p:nvPr/>
        </p:nvSpPr>
        <p:spPr>
          <a:xfrm>
            <a:off x="514482" y="20398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Importación: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03D1F8-CDBD-F9E8-4873-EDF1164F4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4384679"/>
            <a:ext cx="6449325" cy="8668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BEC0147-8CD3-BD35-FEAF-85D23620BDBE}"/>
              </a:ext>
            </a:extLst>
          </p:cNvPr>
          <p:cNvSpPr txBox="1"/>
          <p:nvPr/>
        </p:nvSpPr>
        <p:spPr>
          <a:xfrm>
            <a:off x="565150" y="38318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Obtención del Objeto de Ubicación: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24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3382F-381D-9922-39DD-84EDB5AF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Propiedades Clave: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2B3A0-6349-12F6-383F-0170549D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err="1"/>
              <a:t>Pathname</a:t>
            </a:r>
            <a:r>
              <a:rPr lang="es-CO" dirty="0"/>
              <a:t>: : La ruta actual.</a:t>
            </a:r>
          </a:p>
          <a:p>
            <a:r>
              <a:rPr lang="es-CO" b="1" dirty="0" err="1"/>
              <a:t>Search</a:t>
            </a:r>
            <a:r>
              <a:rPr lang="es-CO" dirty="0"/>
              <a:t>: </a:t>
            </a:r>
            <a:r>
              <a:rPr lang="es-ES" dirty="0"/>
              <a:t>La cadena de consulta (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) de la URL.</a:t>
            </a:r>
            <a:endParaRPr lang="es-CO" dirty="0"/>
          </a:p>
          <a:p>
            <a:r>
              <a:rPr lang="es-CO" b="1" dirty="0" err="1"/>
              <a:t>State</a:t>
            </a:r>
            <a:r>
              <a:rPr lang="es-ES" dirty="0"/>
              <a:t>: El estado asociado con la navegación.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700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58CC343C-FE9B-464A-BDCB-B71B66C82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10B7D72C-4D23-D54E-92DE-193BCBE8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D6C7CEA-5E77-E34C-68E2-726E951A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49"/>
          <a:stretch/>
        </p:blipFill>
        <p:spPr>
          <a:xfrm>
            <a:off x="651489" y="681645"/>
            <a:ext cx="10885620" cy="5486059"/>
          </a:xfrm>
          <a:custGeom>
            <a:avLst/>
            <a:gdLst/>
            <a:ahLst/>
            <a:cxnLst/>
            <a:rect l="l" t="t" r="r" b="b"/>
            <a:pathLst>
              <a:path w="10885620" h="5486059">
                <a:moveTo>
                  <a:pt x="10205621" y="4239266"/>
                </a:moveTo>
                <a:cubicBezTo>
                  <a:pt x="9893380" y="4239266"/>
                  <a:pt x="9640258" y="4492387"/>
                  <a:pt x="9640258" y="4804628"/>
                </a:cubicBezTo>
                <a:cubicBezTo>
                  <a:pt x="9640258" y="5116869"/>
                  <a:pt x="9893380" y="5369990"/>
                  <a:pt x="10205621" y="5369990"/>
                </a:cubicBezTo>
                <a:cubicBezTo>
                  <a:pt x="10517862" y="5369990"/>
                  <a:pt x="10770984" y="5116869"/>
                  <a:pt x="10770984" y="4804628"/>
                </a:cubicBezTo>
                <a:cubicBezTo>
                  <a:pt x="10770984" y="4492387"/>
                  <a:pt x="10517862" y="4239266"/>
                  <a:pt x="10205621" y="4239266"/>
                </a:cubicBezTo>
                <a:close/>
                <a:moveTo>
                  <a:pt x="10205621" y="2867751"/>
                </a:moveTo>
                <a:cubicBezTo>
                  <a:pt x="9893380" y="2867751"/>
                  <a:pt x="9640258" y="3120872"/>
                  <a:pt x="9640258" y="3433113"/>
                </a:cubicBezTo>
                <a:cubicBezTo>
                  <a:pt x="9640258" y="3745354"/>
                  <a:pt x="9893380" y="3998475"/>
                  <a:pt x="10205621" y="3998475"/>
                </a:cubicBezTo>
                <a:cubicBezTo>
                  <a:pt x="10517862" y="3998475"/>
                  <a:pt x="10770984" y="3745354"/>
                  <a:pt x="10770984" y="3433113"/>
                </a:cubicBezTo>
                <a:cubicBezTo>
                  <a:pt x="10770984" y="3120872"/>
                  <a:pt x="10517862" y="2867751"/>
                  <a:pt x="10205621" y="2867751"/>
                </a:cubicBezTo>
                <a:close/>
                <a:moveTo>
                  <a:pt x="8842755" y="1496236"/>
                </a:moveTo>
                <a:cubicBezTo>
                  <a:pt x="8530514" y="1496236"/>
                  <a:pt x="8277392" y="1749357"/>
                  <a:pt x="8277392" y="2061598"/>
                </a:cubicBezTo>
                <a:cubicBezTo>
                  <a:pt x="8277392" y="2373839"/>
                  <a:pt x="8530514" y="2626960"/>
                  <a:pt x="8842755" y="2626960"/>
                </a:cubicBezTo>
                <a:cubicBezTo>
                  <a:pt x="9154996" y="2626960"/>
                  <a:pt x="9408118" y="2373839"/>
                  <a:pt x="9408118" y="2061598"/>
                </a:cubicBezTo>
                <a:cubicBezTo>
                  <a:pt x="9408118" y="1749357"/>
                  <a:pt x="9154996" y="1496236"/>
                  <a:pt x="8842755" y="1496236"/>
                </a:cubicBezTo>
                <a:close/>
                <a:moveTo>
                  <a:pt x="10205621" y="124721"/>
                </a:moveTo>
                <a:cubicBezTo>
                  <a:pt x="9893380" y="124721"/>
                  <a:pt x="9640258" y="377842"/>
                  <a:pt x="9640258" y="690083"/>
                </a:cubicBezTo>
                <a:cubicBezTo>
                  <a:pt x="9640258" y="1002324"/>
                  <a:pt x="9893380" y="1255445"/>
                  <a:pt x="10205621" y="1255445"/>
                </a:cubicBezTo>
                <a:cubicBezTo>
                  <a:pt x="10517862" y="1255445"/>
                  <a:pt x="10770984" y="1002324"/>
                  <a:pt x="10770984" y="690083"/>
                </a:cubicBezTo>
                <a:cubicBezTo>
                  <a:pt x="10770984" y="377842"/>
                  <a:pt x="10517862" y="124721"/>
                  <a:pt x="10205621" y="124721"/>
                </a:cubicBezTo>
                <a:close/>
                <a:moveTo>
                  <a:pt x="0" y="0"/>
                </a:moveTo>
                <a:lnTo>
                  <a:pt x="10885620" y="0"/>
                </a:lnTo>
                <a:lnTo>
                  <a:pt x="10885620" y="5486059"/>
                </a:lnTo>
                <a:lnTo>
                  <a:pt x="0" y="548605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860141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145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Avenir Next</vt:lpstr>
      <vt:lpstr>Neue Haas Grotesk Text Pro</vt:lpstr>
      <vt:lpstr>PunchcardVTI</vt:lpstr>
      <vt:lpstr>¿Qué es useNavigate?</vt:lpstr>
      <vt:lpstr>¿Cómo Usarlo?</vt:lpstr>
      <vt:lpstr>Presentación de PowerPoint</vt:lpstr>
      <vt:lpstr>¿Qué es useLocation?</vt:lpstr>
      <vt:lpstr>¿Cómo Usarlo? </vt:lpstr>
      <vt:lpstr>Propiedades Clave: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brahyan gustavo morales montoya</dc:creator>
  <cp:lastModifiedBy>brahyan gustavo morales montoya</cp:lastModifiedBy>
  <cp:revision>1</cp:revision>
  <dcterms:created xsi:type="dcterms:W3CDTF">2024-09-13T21:55:42Z</dcterms:created>
  <dcterms:modified xsi:type="dcterms:W3CDTF">2024-09-13T22:11:44Z</dcterms:modified>
</cp:coreProperties>
</file>