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90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4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7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4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31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9/6/2024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9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2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1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8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7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8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F0533C-9328-6047-876D-2D8690430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s-ES" sz="6000" dirty="0"/>
              <a:t>Que es map en </a:t>
            </a:r>
            <a:r>
              <a:rPr lang="es-ES" sz="6000" dirty="0" err="1"/>
              <a:t>javascript</a:t>
            </a:r>
            <a:r>
              <a:rPr lang="es-ES" sz="6000" dirty="0"/>
              <a:t>?</a:t>
            </a:r>
            <a:br>
              <a:rPr lang="es-ES" sz="6000" dirty="0"/>
            </a:br>
            <a:endParaRPr lang="es-CO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038AC-1062-0D23-83B4-DCF4DB9A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25" r="34253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6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E48A9F-3FA6-3A27-14EC-ACEFD452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696" y="1161288"/>
            <a:ext cx="6245352" cy="1975104"/>
          </a:xfrm>
        </p:spPr>
        <p:txBody>
          <a:bodyPr/>
          <a:lstStyle/>
          <a:p>
            <a:r>
              <a:rPr lang="es-CO" dirty="0"/>
              <a:t>El método .</a:t>
            </a:r>
            <a:r>
              <a:rPr lang="es-CO" dirty="0" err="1"/>
              <a:t>map</a:t>
            </a:r>
            <a:r>
              <a:rPr lang="es-CO" dirty="0"/>
              <a:t>() </a:t>
            </a:r>
            <a:r>
              <a:rPr lang="es-ES" dirty="0"/>
              <a:t>es una función de orden superior en JavaScript que se utiliza para recorrer un array y aplicar una función a cada uno de sus elementos, devolviendo un </a:t>
            </a:r>
            <a:r>
              <a:rPr lang="es-ES" b="1" dirty="0"/>
              <a:t>nuevo array</a:t>
            </a:r>
            <a:r>
              <a:rPr lang="es-ES" dirty="0"/>
              <a:t> con los resultados de esa función.</a:t>
            </a:r>
            <a:endParaRPr 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1E4057-C17D-E651-2E10-EB5266573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8952" y="2782451"/>
            <a:ext cx="37802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¿Qué es </a:t>
            </a:r>
            <a:r>
              <a:rPr kumimoji="0" lang="es-CO" altLang="es-CO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es-CO" altLang="es-CO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09A9E0-3F79-603D-967F-6B91862F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162" y="3430786"/>
            <a:ext cx="5725324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2AF8B-2FC3-D032-4CAD-8F93B9BD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CO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8CE197-FEEF-0F95-A826-F51256480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1499616"/>
          </a:xfrm>
        </p:spPr>
        <p:txBody>
          <a:bodyPr/>
          <a:lstStyle/>
          <a:p>
            <a:r>
              <a:rPr lang="es-ES" dirty="0"/>
              <a:t>Imagina que tienes un array con números y quieres multiplicar cada número por 2 y obtener un nuevo array con esos valores.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8F97A0-EA2F-53B7-65FE-2E30A037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03" y="2258568"/>
            <a:ext cx="6744641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8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6406E-B65B-CB8F-6546-1A398037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mas complejo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11F559-09FB-AC81-6991-D8E34FF09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tienes un array de objetos y quieres transformar los objetos, por ejemplo, cambiar las edades de las personas: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CA7F2D-0B2B-BB81-EE3B-ECF9D2F1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87" y="1850935"/>
            <a:ext cx="6801799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602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104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Sitka Banner</vt:lpstr>
      <vt:lpstr>HeadlinesVTI</vt:lpstr>
      <vt:lpstr>Que es map en javascript? </vt:lpstr>
      <vt:lpstr>¿Qué es Map? </vt:lpstr>
      <vt:lpstr> Ejemplo</vt:lpstr>
      <vt:lpstr>Ejemplo mas complejo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brahyan gustavo morales montoya</dc:creator>
  <cp:lastModifiedBy>brahyan gustavo morales montoya</cp:lastModifiedBy>
  <cp:revision>1</cp:revision>
  <dcterms:created xsi:type="dcterms:W3CDTF">2024-09-06T22:03:40Z</dcterms:created>
  <dcterms:modified xsi:type="dcterms:W3CDTF">2024-09-06T22:40:03Z</dcterms:modified>
</cp:coreProperties>
</file>