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2" r:id="rId10"/>
    <p:sldId id="26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C3E15-E241-2592-F025-0B34BE8B7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1E505C-B122-5506-BC54-811FA3A4D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8337E-745A-548A-6331-D2A26310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86BEA-D8B6-6A68-4C08-151FD724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1F233A-A640-2020-62F7-58F27F76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3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CE296-D332-8718-4321-176BEF25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EBCC32-0478-FAED-8594-FF0A9AF26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A5679-832F-540B-8B5D-750D1634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4C9800-3BDC-3E56-76FF-1A6D2182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7F245C-F8F1-FD7F-3B6E-3799C156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41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684DCF-47E1-EF84-1FF3-744F9101E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7C7603-A0F1-7E9C-2922-C030238A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DF4A60-36C3-7832-0BDE-935DCEA3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E6592B-D6C4-6318-FD64-BBF23AAE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4691B-F67C-917F-6D15-B7150A0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98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599F4-314D-39B8-9213-1E719C5F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1C3A7-F916-496E-FD9A-9B230328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FA21C-7C4B-9483-DD69-2801E4F0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1FC3-6C3E-E7C5-1025-57FA83A0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021B7-F5A0-0973-767E-49DDD897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71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B0667-9DE6-DF03-9653-F2862E29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5F0494-9C32-D3E9-5643-63B93023D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024595-25D2-B044-2C38-448FE013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D28FB-0AD7-CF55-2A2F-B703E486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BAF4B-72CC-64EF-35C0-8890AFD2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41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D65BE-9BB4-CC45-BCEC-45C06975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204CC3-FD35-4C9B-A301-B9F48BAC6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497CFC-11C5-E0EC-BC4C-CDD1A82C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151E11-D8BD-9069-37A7-0A465F91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3170E3-9133-48FD-5FC4-3036E71D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74F3E1-7AD0-7776-E0A8-0BC92D81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2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B4C1C-BEE5-2C14-EBAE-7C966B78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AAFF92-3045-07D8-2CA8-5168E084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415B29-0A88-FC0C-8C11-993CD3F1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778613-6FC4-71E0-3F3A-355A476A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DF1F4D-E939-3D19-EABF-2125FE783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16B34F-9F8E-31C9-BECD-9144AB3D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A589D4-0B9B-BE89-057C-94298772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98AE71-162C-230A-0986-EB7B47FB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C0C5B-9D95-1446-A89A-6544A847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B91357-8424-C137-73DC-3899B353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541A62-03E0-901C-88FC-CCACCDFF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1A3B50-808E-E1DE-2055-F3EC8C0F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1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E7F345-FDDC-5C3C-E8D7-60BDEC9A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583A1B-AE19-E222-2756-DD19C074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5C0FB4-A03C-2F8E-3E41-B470C3D7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04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0BF98-A0E5-23A1-857A-A3E2F8A6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136A8-4553-A7C2-DE5D-9B4AE346B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1CD1F4-4934-F40A-303C-DB17739E5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DD384A-52D2-4FFE-7ACD-A421E1C6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71DAF-3B88-ABEB-7949-C69D2C79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66483-1886-0ECA-3324-BF2B5664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15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FFC59-F580-CCE8-E2D0-524AA853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9A7188-A47C-3A1C-18A8-97F8A3430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A267C9-6635-2CCC-DE61-237438F8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D4F0DA-903F-AF9A-828E-FA46D02F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065D-493D-420E-89E5-C1E6C395CAD1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7110FA-CA22-AFE4-3D4F-7959C2B6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B404C0-9171-DA47-4783-4901AA6E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57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62744F-4B71-1EAF-A567-27031500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4F20C4-3FE7-3AC8-5B8F-657FC49C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AABAC-349A-78BD-3847-A6702028B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F065D-493D-420E-89E5-C1E6C395CAD1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D236B-AAEE-2F2B-F9A4-5D4AE918F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BD57E-0746-6FC2-A4F2-587948E27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21F14-957C-42BF-99ED-4EB72E3AA5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871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5DE94-4A5C-0D18-591E-F65092EF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014" y="21211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O" sz="12800" b="1" i="0" dirty="0">
                <a:effectLst/>
                <a:latin typeface="__Roboto_a48f64"/>
              </a:rPr>
              <a:t>Enrutamiento</a:t>
            </a:r>
            <a:r>
              <a:rPr lang="es-CO" b="1" i="0" dirty="0">
                <a:effectLst/>
                <a:latin typeface="__Roboto_a48f64"/>
              </a:rPr>
              <a:t> - </a:t>
            </a:r>
            <a:r>
              <a:rPr lang="es-CO" b="1" i="0" dirty="0" err="1">
                <a:effectLst/>
                <a:latin typeface="__Roboto_a48f64"/>
              </a:rPr>
              <a:t>React</a:t>
            </a:r>
            <a:r>
              <a:rPr lang="es-CO" b="1" i="0" dirty="0">
                <a:effectLst/>
                <a:latin typeface="__Roboto_a48f64"/>
              </a:rPr>
              <a:t> </a:t>
            </a:r>
            <a:r>
              <a:rPr lang="es-CO" b="1" i="0" dirty="0" err="1">
                <a:effectLst/>
                <a:latin typeface="__Roboto_a48f64"/>
              </a:rPr>
              <a:t>Router</a:t>
            </a:r>
            <a:br>
              <a:rPr lang="es-CO" b="1" i="0" dirty="0">
                <a:effectLst/>
                <a:latin typeface="__Roboto_a48f64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819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B43B4-3A6C-715D-CA45-D5779D63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CO" dirty="0" err="1"/>
              <a:t>useSearchParams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159EC-53A9-F76D-165A-9317A95A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https://v5.reactrouter.com/web/example/query-parameters</a:t>
            </a:r>
          </a:p>
        </p:txBody>
      </p:sp>
    </p:spTree>
    <p:extLst>
      <p:ext uri="{BB962C8B-B14F-4D97-AF65-F5344CB8AC3E}">
        <p14:creationId xmlns:p14="http://schemas.microsoft.com/office/powerpoint/2010/main" val="116500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E1B67-FD53-BFCF-04FE-48B4954D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</a:t>
            </a:r>
            <a:r>
              <a:rPr lang="es-CO" dirty="0" err="1"/>
              <a:t>React</a:t>
            </a:r>
            <a:r>
              <a:rPr lang="es-CO" dirty="0"/>
              <a:t> </a:t>
            </a:r>
            <a:r>
              <a:rPr lang="es-CO" dirty="0" err="1"/>
              <a:t>Router</a:t>
            </a:r>
            <a:r>
              <a:rPr lang="es-CO" dirty="0"/>
              <a:t> DOM?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2CE39-5724-F61B-3EF0-52C94E5A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45" y="2141537"/>
            <a:ext cx="9698502" cy="4351338"/>
          </a:xfrm>
        </p:spPr>
        <p:txBody>
          <a:bodyPr/>
          <a:lstStyle/>
          <a:p>
            <a:r>
              <a:rPr lang="es-ES" dirty="0"/>
              <a:t>Una biblioteca para manejar la navegación en aplicaciones </a:t>
            </a:r>
            <a:r>
              <a:rPr lang="es-ES" dirty="0" err="1"/>
              <a:t>React</a:t>
            </a:r>
            <a:r>
              <a:rPr lang="es-ES" dirty="0"/>
              <a:t>.</a:t>
            </a:r>
          </a:p>
          <a:p>
            <a:r>
              <a:rPr lang="es-CO" dirty="0"/>
              <a:t>Permite crear una SPA (Single Page </a:t>
            </a:r>
            <a:r>
              <a:rPr lang="es-CO" dirty="0" err="1"/>
              <a:t>Application</a:t>
            </a:r>
            <a:r>
              <a:rPr lang="es-CO" dirty="0"/>
              <a:t>/Solicitud de una sola pagina)  con enrutamiento dinámico.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E246D0-08AD-0465-80F8-FB03BA10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01" y="4353782"/>
            <a:ext cx="99344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5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EA4DC-57DF-7F20-C003-7DD2C241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componente que se utiliza para crear enlaces de navegación dentro de una aplicación </a:t>
            </a:r>
            <a:r>
              <a:rPr lang="es-ES" dirty="0" err="1"/>
              <a:t>React</a:t>
            </a:r>
            <a:r>
              <a:rPr lang="es-ES" dirty="0"/>
              <a:t>.</a:t>
            </a:r>
          </a:p>
          <a:p>
            <a:r>
              <a:rPr lang="es-ES" dirty="0"/>
              <a:t>Reemplaza el comportamiento tradicional de &lt;a&gt; en aplicaciones SPA para evitar recargas de página.</a:t>
            </a:r>
            <a:endParaRPr lang="es-C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B22D8A-D479-E17D-BD8E-007C54425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35520"/>
            <a:ext cx="29883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¿Qué es Link ?</a:t>
            </a: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E4B05B8-922C-F4DB-AB48-6289A9AD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67" y="3672638"/>
            <a:ext cx="6468378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5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1658F-3A4D-3B41-5FE5-172A54AE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</a:t>
            </a:r>
            <a:r>
              <a:rPr lang="es-CO" dirty="0" err="1"/>
              <a:t>NavLink</a:t>
            </a:r>
            <a:r>
              <a:rPr lang="es-CO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A1B3E-17BE-7E4E-9D01-04D5138C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 componente similar a Link </a:t>
            </a:r>
            <a:r>
              <a:rPr lang="es-ES" dirty="0"/>
              <a:t>pero con características adicionales para manejar el estilo del enlace activo.\</a:t>
            </a:r>
          </a:p>
          <a:p>
            <a:r>
              <a:rPr lang="es-ES" dirty="0"/>
              <a:t>Ideal para la navegación donde es necesario destacar el enlace activo.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BE1F4D-CDB8-3EC6-3CDA-090A2E6E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91" y="3700070"/>
            <a:ext cx="6468378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7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89710-5FDB-974B-4C6D-40459312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Propiedades importantes: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03EB6-08EE-D866-9091-2EF6408F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to</a:t>
            </a:r>
            <a:r>
              <a:rPr lang="es-ES" dirty="0"/>
              <a:t>: La URL a la que se debe navegar.</a:t>
            </a:r>
          </a:p>
          <a:p>
            <a:r>
              <a:rPr lang="es-ES" dirty="0" err="1"/>
              <a:t>activeClassName</a:t>
            </a:r>
            <a:r>
              <a:rPr lang="es-ES" dirty="0"/>
              <a:t>: Clase CSS que se aplica cuando el enlace está activo.</a:t>
            </a:r>
          </a:p>
          <a:p>
            <a:r>
              <a:rPr lang="es-CO" dirty="0" err="1"/>
              <a:t>Exact</a:t>
            </a:r>
            <a:r>
              <a:rPr lang="es-CO" dirty="0"/>
              <a:t>: </a:t>
            </a:r>
            <a:r>
              <a:rPr lang="es-ES" dirty="0"/>
              <a:t>(opcional) Indica que el enlace solo se considera activo si la ruta coincide exactamente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433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846B5-9049-5207-FF0B-7EF92293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Comparación entre Link y </a:t>
            </a:r>
            <a:r>
              <a:rPr lang="es-CO" dirty="0" err="1"/>
              <a:t>NavLink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7880B2-64A2-6314-C510-47A2F96F3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89" y="2731451"/>
            <a:ext cx="10033421" cy="139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B2A75-F9C4-086E-C25B-18368C03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Router</a:t>
            </a:r>
            <a:r>
              <a:rPr lang="es-ES" dirty="0"/>
              <a:t> v5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A18E3A-4580-2278-DFE0-5E99908B3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59" y="1441306"/>
            <a:ext cx="8552682" cy="49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9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FD4F-7882-D9EF-5A76-37A64881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Router</a:t>
            </a:r>
            <a:r>
              <a:rPr lang="es-ES" dirty="0"/>
              <a:t> v6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953E6F-8130-4EBD-4A7A-9423479D0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3" y="1862071"/>
            <a:ext cx="8018502" cy="34445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F054CA-157A-586C-0E2F-CF1D3976D242}"/>
              </a:ext>
            </a:extLst>
          </p:cNvPr>
          <p:cNvSpPr txBox="1"/>
          <p:nvPr/>
        </p:nvSpPr>
        <p:spPr>
          <a:xfrm>
            <a:off x="1921163" y="1407048"/>
            <a:ext cx="781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Routes</a:t>
            </a:r>
            <a:r>
              <a:rPr lang="es-ES" dirty="0"/>
              <a:t> es más eficiente y permite una sintaxis más clara para definir las rutas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005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24EE0-14AB-131F-6E47-46E3F4DC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Routes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09A9B9-4111-AFC7-BC34-A4B1D8BB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https://v5.reactrouter.com/web/example/basic</a:t>
            </a:r>
          </a:p>
        </p:txBody>
      </p:sp>
    </p:spTree>
    <p:extLst>
      <p:ext uri="{BB962C8B-B14F-4D97-AF65-F5344CB8AC3E}">
        <p14:creationId xmlns:p14="http://schemas.microsoft.com/office/powerpoint/2010/main" val="3367869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212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__Roboto_a48f64</vt:lpstr>
      <vt:lpstr>Aptos</vt:lpstr>
      <vt:lpstr>Aptos Display</vt:lpstr>
      <vt:lpstr>Arial</vt:lpstr>
      <vt:lpstr>Tema de Office</vt:lpstr>
      <vt:lpstr>Enrutamiento - React Router </vt:lpstr>
      <vt:lpstr>¿Qué es React Router DOM?</vt:lpstr>
      <vt:lpstr>¿Qué es Link ? </vt:lpstr>
      <vt:lpstr>¿Qué es NavLink?</vt:lpstr>
      <vt:lpstr>Propiedades importantes:</vt:lpstr>
      <vt:lpstr>Comparación entre Link y NavLink</vt:lpstr>
      <vt:lpstr>Router v5</vt:lpstr>
      <vt:lpstr>Router v6</vt:lpstr>
      <vt:lpstr>Ejemplo Routes</vt:lpstr>
      <vt:lpstr>Ejemplo de useSearchParams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brahyan gustavo morales montoya</dc:creator>
  <cp:lastModifiedBy>brahyan gustavo morales montoya</cp:lastModifiedBy>
  <cp:revision>3</cp:revision>
  <dcterms:created xsi:type="dcterms:W3CDTF">2024-08-02T20:52:15Z</dcterms:created>
  <dcterms:modified xsi:type="dcterms:W3CDTF">2024-09-09T23:17:09Z</dcterms:modified>
</cp:coreProperties>
</file>