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397EC-3E15-5776-46E2-B24947EAF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73FC0B-B327-8710-D2E1-DF3ED4050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E322D0-0999-231F-47C7-3D4C1270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A70E-ECF2-4585-86FC-B7148BEEE97C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7E8E32-035A-FEBE-9BCE-14EA5CE1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284C26-6C3B-9DDA-31E3-D97A1EAB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4530-0359-4886-B266-C98D92CA33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719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FEA70-BE9B-B7A0-8EA4-61FA6F69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C1E55C-3821-2056-F2CF-1F27B5207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BA64D7-3AAE-A069-3856-93AB3580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A70E-ECF2-4585-86FC-B7148BEEE97C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0B0325-FC78-756F-5F7D-39D5B30D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D3A98D-4753-2A40-4200-DB302BD5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4530-0359-4886-B266-C98D92CA33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18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EEEA39-5450-E330-9441-018C10164F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F031FD-F212-D183-35F4-98527BB05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78D1FF-FADA-A15C-A7C8-DABE0606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A70E-ECF2-4585-86FC-B7148BEEE97C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41661F-274E-9942-9A66-9D01FBC61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78140B-1944-6781-1277-180A8AE2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4530-0359-4886-B266-C98D92CA33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199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D6B67-67B5-6638-C0CA-F38BFC63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5D6DC3-43E4-0242-4009-C5A10D381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028B0C-1AD2-113D-07C2-D26BFFB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A70E-ECF2-4585-86FC-B7148BEEE97C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9AE649-0BB5-B098-19A3-F39759CE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DBFDEC-A1B7-6C6A-C946-5170DDC7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4530-0359-4886-B266-C98D92CA33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736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E70DF-EF4D-D965-E076-67A58A470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EFBD6F-672C-4F06-6E4A-2068D32E5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76CB41-ECAC-A5A4-BAE4-F2DFEC9F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A70E-ECF2-4585-86FC-B7148BEEE97C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224D23-08D8-69AE-1133-77840F71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1484DD-1226-0B90-308B-1E6BBDBF3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4530-0359-4886-B266-C98D92CA33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811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D108A-C9BD-2702-21EE-DB5D6993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914AC6-DD13-EB76-FB95-222A15094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4D5A3A-A5B2-6AF2-4B2B-3CD362B63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CB4FB1-3368-D6B3-DA7E-8BF60F86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A70E-ECF2-4585-86FC-B7148BEEE97C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D6AAA3-CE79-C833-1551-7D6F1ED1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DA3E9A-8FA0-EFB3-DD87-6D3BE7DDD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4530-0359-4886-B266-C98D92CA33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298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3FD5D-4769-0959-617B-6E1F1817B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47B67F-D064-4041-D1A6-6A44AB2DB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2003ED-ADDF-E16F-CA17-85F82A78C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BCC4583-2620-C3AF-841A-2892C04EC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053D5A-293A-9601-A325-6B6CAA79E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7A621A2-6386-DB1A-B3FC-40344781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A70E-ECF2-4585-86FC-B7148BEEE97C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B65528-0382-DC48-E87E-5CA20558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3861047-A7E4-60DD-A9F4-FAB0244C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4530-0359-4886-B266-C98D92CA33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994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26115-A43A-A544-6B49-F191C701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2EC7215-0893-7600-9872-5FCD7563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A70E-ECF2-4585-86FC-B7148BEEE97C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7CD2E37-8CCA-8EA8-4CD2-5528D0C3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EFF32C-D454-3075-395F-83F2B0B3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4530-0359-4886-B266-C98D92CA33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172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11EB7C7-F7EC-F701-D9F3-86575E391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A70E-ECF2-4585-86FC-B7148BEEE97C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574A3DE-42A3-6068-A619-1E6207D1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93A2FF-302C-C9AC-61E5-24C599E27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4530-0359-4886-B266-C98D92CA33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919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570BC-142E-C0D1-2444-1BC7B09E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B7655E-1DA6-4C10-1C37-6D2D27323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21DDB3-3182-8174-E038-D183D2F9E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5178C8-6A00-FCE6-E0B4-B5B1BFD8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A70E-ECF2-4585-86FC-B7148BEEE97C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7AC7DC-92A8-D4BA-27F6-82C33B39C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D53BED-828E-B9B0-A564-072CDEE4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4530-0359-4886-B266-C98D92CA33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422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1D9C6-802F-5262-4C9A-BC524082C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33E156-8AB4-0218-0EF2-575238AFD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57444C-F816-C7B9-834B-75BCEDD0C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9C5315-F12A-15F4-722A-5E516B45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A70E-ECF2-4585-86FC-B7148BEEE97C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F045C5-C28E-7030-D912-8BBBB77D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6A5E3F-ED94-2398-A382-965C555D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4530-0359-4886-B266-C98D92CA33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207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4C865A-7F98-B457-7386-2E991020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3E6641-E92F-B3FA-2849-8FC9060DE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F0D2B5-1D40-C0C7-A9A3-868B1A528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A9A70E-ECF2-4585-86FC-B7148BEEE97C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8E0C98-9C3E-789A-382E-C1DD56FA4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B10FFA-87D3-177B-0DEE-BB41A5AAF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414530-0359-4886-B266-C98D92CA33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995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7CCA96-8E03-2447-6D4C-ECDBE758F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s-ES" sz="7200" b="1"/>
              <a:t>DOM</a:t>
            </a:r>
            <a:endParaRPr lang="es-CO" sz="7200" b="1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01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41A12F-316E-4FC1-B50B-D4BCC0B22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2600" b="0" i="0" kern="1200">
                <a:solidFill>
                  <a:schemeClr val="tx1"/>
                </a:solidFill>
                <a:effectLst/>
                <a:highlight>
                  <a:srgbClr val="FBFBFB"/>
                </a:highlight>
                <a:latin typeface="+mj-lt"/>
                <a:ea typeface="+mj-ea"/>
                <a:cs typeface="+mj-cs"/>
              </a:rPr>
            </a:br>
            <a:r>
              <a:rPr lang="en-US" sz="26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DOM</a:t>
            </a:r>
            <a:br>
              <a:rPr lang="en-US" sz="26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6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(Document object model)</a:t>
            </a:r>
            <a:br>
              <a:rPr lang="en-US" sz="26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6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(Modelo de objeto de documento)</a:t>
            </a:r>
            <a:br>
              <a:rPr lang="en-US" sz="2600" b="0" i="0" kern="1200">
                <a:solidFill>
                  <a:schemeClr val="tx1"/>
                </a:solidFill>
                <a:effectLst/>
                <a:highlight>
                  <a:srgbClr val="F8F9FA"/>
                </a:highlight>
                <a:latin typeface="+mj-lt"/>
                <a:ea typeface="+mj-ea"/>
                <a:cs typeface="+mj-cs"/>
              </a:rPr>
            </a:br>
            <a:endParaRPr lang="en-US" sz="2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4EB7DA-5AE2-BD5B-00B2-A06315F55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809" y="95303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 </a:t>
            </a:r>
            <a:r>
              <a:rPr lang="en-US" sz="2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todos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objetos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2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elementos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un </a:t>
            </a:r>
            <a:r>
              <a:rPr lang="en-US" sz="2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documento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79E9FC9-F045-CCD0-B52A-437D6AC8D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2119423"/>
            <a:ext cx="5536001" cy="25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5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53EDB2-4AAD-43F4-AE78-4D326C813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CB7779-72E2-4E92-AE18-6BBC335DD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5" y="0"/>
            <a:ext cx="11097905" cy="6858000"/>
            <a:chOff x="547625" y="0"/>
            <a:chExt cx="1109790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75B9DA5-08BD-40EA-B06C-3D3CCD06A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07575" y="0"/>
              <a:ext cx="10345003" cy="6858000"/>
            </a:xfrm>
            <a:custGeom>
              <a:avLst/>
              <a:gdLst>
                <a:gd name="connsiteX0" fmla="*/ 7551973 w 9174595"/>
                <a:gd name="connsiteY0" fmla="*/ 0 h 6858000"/>
                <a:gd name="connsiteX1" fmla="*/ 5634635 w 9174595"/>
                <a:gd name="connsiteY1" fmla="*/ 0 h 6858000"/>
                <a:gd name="connsiteX2" fmla="*/ 5550590 w 9174595"/>
                <a:gd name="connsiteY2" fmla="*/ 0 h 6858000"/>
                <a:gd name="connsiteX3" fmla="*/ 5480986 w 9174595"/>
                <a:gd name="connsiteY3" fmla="*/ 0 h 6858000"/>
                <a:gd name="connsiteX4" fmla="*/ 4886240 w 9174595"/>
                <a:gd name="connsiteY4" fmla="*/ 0 h 6858000"/>
                <a:gd name="connsiteX5" fmla="*/ 4816638 w 9174595"/>
                <a:gd name="connsiteY5" fmla="*/ 0 h 6858000"/>
                <a:gd name="connsiteX6" fmla="*/ 4357958 w 9174595"/>
                <a:gd name="connsiteY6" fmla="*/ 0 h 6858000"/>
                <a:gd name="connsiteX7" fmla="*/ 4288354 w 9174595"/>
                <a:gd name="connsiteY7" fmla="*/ 0 h 6858000"/>
                <a:gd name="connsiteX8" fmla="*/ 3693608 w 9174595"/>
                <a:gd name="connsiteY8" fmla="*/ 0 h 6858000"/>
                <a:gd name="connsiteX9" fmla="*/ 3624006 w 9174595"/>
                <a:gd name="connsiteY9" fmla="*/ 0 h 6858000"/>
                <a:gd name="connsiteX10" fmla="*/ 3276448 w 9174595"/>
                <a:gd name="connsiteY10" fmla="*/ 0 h 6858000"/>
                <a:gd name="connsiteX11" fmla="*/ 1622622 w 9174595"/>
                <a:gd name="connsiteY11" fmla="*/ 0 h 6858000"/>
                <a:gd name="connsiteX12" fmla="*/ 1600504 w 9174595"/>
                <a:gd name="connsiteY12" fmla="*/ 14997 h 6858000"/>
                <a:gd name="connsiteX13" fmla="*/ 0 w 9174595"/>
                <a:gd name="connsiteY13" fmla="*/ 3621656 h 6858000"/>
                <a:gd name="connsiteX14" fmla="*/ 1873886 w 9174595"/>
                <a:gd name="connsiteY14" fmla="*/ 6374814 h 6858000"/>
                <a:gd name="connsiteX15" fmla="*/ 2390406 w 9174595"/>
                <a:gd name="connsiteY15" fmla="*/ 6780599 h 6858000"/>
                <a:gd name="connsiteX16" fmla="*/ 2502136 w 9174595"/>
                <a:gd name="connsiteY16" fmla="*/ 6858000 h 6858000"/>
                <a:gd name="connsiteX17" fmla="*/ 3276448 w 9174595"/>
                <a:gd name="connsiteY17" fmla="*/ 6858000 h 6858000"/>
                <a:gd name="connsiteX18" fmla="*/ 3624006 w 9174595"/>
                <a:gd name="connsiteY18" fmla="*/ 6858000 h 6858000"/>
                <a:gd name="connsiteX19" fmla="*/ 3693608 w 9174595"/>
                <a:gd name="connsiteY19" fmla="*/ 6858000 h 6858000"/>
                <a:gd name="connsiteX20" fmla="*/ 4288354 w 9174595"/>
                <a:gd name="connsiteY20" fmla="*/ 6858000 h 6858000"/>
                <a:gd name="connsiteX21" fmla="*/ 4357958 w 9174595"/>
                <a:gd name="connsiteY21" fmla="*/ 6858000 h 6858000"/>
                <a:gd name="connsiteX22" fmla="*/ 4816638 w 9174595"/>
                <a:gd name="connsiteY22" fmla="*/ 6858000 h 6858000"/>
                <a:gd name="connsiteX23" fmla="*/ 4886240 w 9174595"/>
                <a:gd name="connsiteY23" fmla="*/ 6858000 h 6858000"/>
                <a:gd name="connsiteX24" fmla="*/ 5480986 w 9174595"/>
                <a:gd name="connsiteY24" fmla="*/ 6858000 h 6858000"/>
                <a:gd name="connsiteX25" fmla="*/ 5550590 w 9174595"/>
                <a:gd name="connsiteY25" fmla="*/ 6858000 h 6858000"/>
                <a:gd name="connsiteX26" fmla="*/ 5634635 w 9174595"/>
                <a:gd name="connsiteY26" fmla="*/ 6858000 h 6858000"/>
                <a:gd name="connsiteX27" fmla="*/ 6672460 w 9174595"/>
                <a:gd name="connsiteY27" fmla="*/ 6858000 h 6858000"/>
                <a:gd name="connsiteX28" fmla="*/ 6784188 w 9174595"/>
                <a:gd name="connsiteY28" fmla="*/ 6780599 h 6858000"/>
                <a:gd name="connsiteX29" fmla="*/ 7300708 w 9174595"/>
                <a:gd name="connsiteY29" fmla="*/ 6374814 h 6858000"/>
                <a:gd name="connsiteX30" fmla="*/ 9174595 w 9174595"/>
                <a:gd name="connsiteY30" fmla="*/ 3621656 h 6858000"/>
                <a:gd name="connsiteX31" fmla="*/ 7574092 w 9174595"/>
                <a:gd name="connsiteY3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74595" h="6858000">
                  <a:moveTo>
                    <a:pt x="7551973" y="0"/>
                  </a:moveTo>
                  <a:lnTo>
                    <a:pt x="5634635" y="0"/>
                  </a:lnTo>
                  <a:lnTo>
                    <a:pt x="5550590" y="0"/>
                  </a:lnTo>
                  <a:lnTo>
                    <a:pt x="5480986" y="0"/>
                  </a:lnTo>
                  <a:lnTo>
                    <a:pt x="4886240" y="0"/>
                  </a:lnTo>
                  <a:lnTo>
                    <a:pt x="4816638" y="0"/>
                  </a:lnTo>
                  <a:lnTo>
                    <a:pt x="4357958" y="0"/>
                  </a:lnTo>
                  <a:lnTo>
                    <a:pt x="4288354" y="0"/>
                  </a:lnTo>
                  <a:lnTo>
                    <a:pt x="3693608" y="0"/>
                  </a:lnTo>
                  <a:lnTo>
                    <a:pt x="3624006" y="0"/>
                  </a:lnTo>
                  <a:lnTo>
                    <a:pt x="3276448" y="0"/>
                  </a:lnTo>
                  <a:lnTo>
                    <a:pt x="1622622" y="0"/>
                  </a:lnTo>
                  <a:lnTo>
                    <a:pt x="1600504" y="14997"/>
                  </a:lnTo>
                  <a:cubicBezTo>
                    <a:pt x="573594" y="754641"/>
                    <a:pt x="0" y="2093192"/>
                    <a:pt x="0" y="3621656"/>
                  </a:cubicBezTo>
                  <a:cubicBezTo>
                    <a:pt x="0" y="4969131"/>
                    <a:pt x="928496" y="5602839"/>
                    <a:pt x="1873886" y="6374814"/>
                  </a:cubicBezTo>
                  <a:cubicBezTo>
                    <a:pt x="2046046" y="6515397"/>
                    <a:pt x="2216632" y="6653108"/>
                    <a:pt x="2390406" y="6780599"/>
                  </a:cubicBezTo>
                  <a:lnTo>
                    <a:pt x="2502136" y="6858000"/>
                  </a:lnTo>
                  <a:lnTo>
                    <a:pt x="3276448" y="6858000"/>
                  </a:lnTo>
                  <a:lnTo>
                    <a:pt x="3624006" y="6858000"/>
                  </a:lnTo>
                  <a:lnTo>
                    <a:pt x="3693608" y="6858000"/>
                  </a:lnTo>
                  <a:lnTo>
                    <a:pt x="4288354" y="6858000"/>
                  </a:lnTo>
                  <a:lnTo>
                    <a:pt x="4357958" y="6858000"/>
                  </a:lnTo>
                  <a:lnTo>
                    <a:pt x="4816638" y="6858000"/>
                  </a:lnTo>
                  <a:lnTo>
                    <a:pt x="4886240" y="6858000"/>
                  </a:lnTo>
                  <a:lnTo>
                    <a:pt x="5480986" y="6858000"/>
                  </a:lnTo>
                  <a:lnTo>
                    <a:pt x="5550590" y="6858000"/>
                  </a:lnTo>
                  <a:lnTo>
                    <a:pt x="5634635" y="6858000"/>
                  </a:lnTo>
                  <a:lnTo>
                    <a:pt x="6672460" y="6858000"/>
                  </a:lnTo>
                  <a:lnTo>
                    <a:pt x="6784188" y="6780599"/>
                  </a:lnTo>
                  <a:cubicBezTo>
                    <a:pt x="6957963" y="6653108"/>
                    <a:pt x="7128548" y="6515397"/>
                    <a:pt x="7300708" y="6374814"/>
                  </a:cubicBezTo>
                  <a:cubicBezTo>
                    <a:pt x="8246100" y="5602839"/>
                    <a:pt x="9174595" y="4969131"/>
                    <a:pt x="9174595" y="3621656"/>
                  </a:cubicBezTo>
                  <a:cubicBezTo>
                    <a:pt x="9174595" y="2093192"/>
                    <a:pt x="8601001" y="754641"/>
                    <a:pt x="7574092" y="1499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E62D72-11EF-40E9-BF23-0FCAEACDD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08673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76336F2-6633-4E26-8760-05F94D87D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75235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9F3102E-7749-422F-8F51-A148252B8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5" y="0"/>
              <a:ext cx="2209181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71191CD-1211-4C40-9D45-449D9BE65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36349" y="0"/>
              <a:ext cx="2209181" cy="6858000"/>
            </a:xfrm>
            <a:custGeom>
              <a:avLst/>
              <a:gdLst>
                <a:gd name="connsiteX0" fmla="*/ 937727 w 2209181"/>
                <a:gd name="connsiteY0" fmla="*/ 0 h 6858000"/>
                <a:gd name="connsiteX1" fmla="*/ 955085 w 2209181"/>
                <a:gd name="connsiteY1" fmla="*/ 0 h 6858000"/>
                <a:gd name="connsiteX2" fmla="*/ 982018 w 2209181"/>
                <a:gd name="connsiteY2" fmla="*/ 25210 h 6858000"/>
                <a:gd name="connsiteX3" fmla="*/ 2202283 w 2209181"/>
                <a:gd name="connsiteY3" fmla="*/ 3810283 h 6858000"/>
                <a:gd name="connsiteX4" fmla="*/ 236958 w 2209181"/>
                <a:gd name="connsiteY4" fmla="*/ 6682507 h 6858000"/>
                <a:gd name="connsiteX5" fmla="*/ 19349 w 2209181"/>
                <a:gd name="connsiteY5" fmla="*/ 6858000 h 6858000"/>
                <a:gd name="connsiteX6" fmla="*/ 0 w 2209181"/>
                <a:gd name="connsiteY6" fmla="*/ 6858000 h 6858000"/>
                <a:gd name="connsiteX7" fmla="*/ 218679 w 2209181"/>
                <a:gd name="connsiteY7" fmla="*/ 6681644 h 6858000"/>
                <a:gd name="connsiteX8" fmla="*/ 2184004 w 2209181"/>
                <a:gd name="connsiteY8" fmla="*/ 3809420 h 6858000"/>
                <a:gd name="connsiteX9" fmla="*/ 963738 w 2209181"/>
                <a:gd name="connsiteY9" fmla="*/ 2434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37727" y="0"/>
                  </a:moveTo>
                  <a:lnTo>
                    <a:pt x="955085" y="0"/>
                  </a:lnTo>
                  <a:lnTo>
                    <a:pt x="982018" y="25210"/>
                  </a:lnTo>
                  <a:cubicBezTo>
                    <a:pt x="1836289" y="886318"/>
                    <a:pt x="2270080" y="2270266"/>
                    <a:pt x="2202283" y="3810283"/>
                  </a:cubicBezTo>
                  <a:cubicBezTo>
                    <a:pt x="2138530" y="5258455"/>
                    <a:pt x="1199288" y="5896573"/>
                    <a:pt x="236958" y="6682507"/>
                  </a:cubicBezTo>
                  <a:lnTo>
                    <a:pt x="19349" y="6858000"/>
                  </a:lnTo>
                  <a:lnTo>
                    <a:pt x="0" y="6858000"/>
                  </a:lnTo>
                  <a:lnTo>
                    <a:pt x="218679" y="6681644"/>
                  </a:lnTo>
                  <a:cubicBezTo>
                    <a:pt x="1181008" y="5895709"/>
                    <a:pt x="2120250" y="5257592"/>
                    <a:pt x="2184004" y="3809420"/>
                  </a:cubicBezTo>
                  <a:cubicBezTo>
                    <a:pt x="2251801" y="2269402"/>
                    <a:pt x="1818009" y="885455"/>
                    <a:pt x="963738" y="2434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8DDBD6CC-3E68-F362-79DF-6AC89F259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86" y="1180532"/>
            <a:ext cx="5556363" cy="439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8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9">
            <a:extLst>
              <a:ext uri="{FF2B5EF4-FFF2-40B4-BE49-F238E27FC236}">
                <a16:creationId xmlns:a16="http://schemas.microsoft.com/office/drawing/2014/main" id="{D153EDB2-4AAD-43F4-AE78-4D326C813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grpSp>
        <p:nvGrpSpPr>
          <p:cNvPr id="29" name="Group 11">
            <a:extLst>
              <a:ext uri="{FF2B5EF4-FFF2-40B4-BE49-F238E27FC236}">
                <a16:creationId xmlns:a16="http://schemas.microsoft.com/office/drawing/2014/main" id="{A3CB7779-72E2-4E92-AE18-6BBC335DD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5" y="0"/>
            <a:ext cx="11097905" cy="6858000"/>
            <a:chOff x="547625" y="0"/>
            <a:chExt cx="11097905" cy="6858000"/>
          </a:xfrm>
        </p:grpSpPr>
        <p:sp>
          <p:nvSpPr>
            <p:cNvPr id="30" name="Freeform: Shape 12">
              <a:extLst>
                <a:ext uri="{FF2B5EF4-FFF2-40B4-BE49-F238E27FC236}">
                  <a16:creationId xmlns:a16="http://schemas.microsoft.com/office/drawing/2014/main" id="{175B9DA5-08BD-40EA-B06C-3D3CCD06A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07575" y="0"/>
              <a:ext cx="10345003" cy="6858000"/>
            </a:xfrm>
            <a:custGeom>
              <a:avLst/>
              <a:gdLst>
                <a:gd name="connsiteX0" fmla="*/ 7551973 w 9174595"/>
                <a:gd name="connsiteY0" fmla="*/ 0 h 6858000"/>
                <a:gd name="connsiteX1" fmla="*/ 5634635 w 9174595"/>
                <a:gd name="connsiteY1" fmla="*/ 0 h 6858000"/>
                <a:gd name="connsiteX2" fmla="*/ 5550590 w 9174595"/>
                <a:gd name="connsiteY2" fmla="*/ 0 h 6858000"/>
                <a:gd name="connsiteX3" fmla="*/ 5480986 w 9174595"/>
                <a:gd name="connsiteY3" fmla="*/ 0 h 6858000"/>
                <a:gd name="connsiteX4" fmla="*/ 4886240 w 9174595"/>
                <a:gd name="connsiteY4" fmla="*/ 0 h 6858000"/>
                <a:gd name="connsiteX5" fmla="*/ 4816638 w 9174595"/>
                <a:gd name="connsiteY5" fmla="*/ 0 h 6858000"/>
                <a:gd name="connsiteX6" fmla="*/ 4357958 w 9174595"/>
                <a:gd name="connsiteY6" fmla="*/ 0 h 6858000"/>
                <a:gd name="connsiteX7" fmla="*/ 4288354 w 9174595"/>
                <a:gd name="connsiteY7" fmla="*/ 0 h 6858000"/>
                <a:gd name="connsiteX8" fmla="*/ 3693608 w 9174595"/>
                <a:gd name="connsiteY8" fmla="*/ 0 h 6858000"/>
                <a:gd name="connsiteX9" fmla="*/ 3624006 w 9174595"/>
                <a:gd name="connsiteY9" fmla="*/ 0 h 6858000"/>
                <a:gd name="connsiteX10" fmla="*/ 3276448 w 9174595"/>
                <a:gd name="connsiteY10" fmla="*/ 0 h 6858000"/>
                <a:gd name="connsiteX11" fmla="*/ 1622622 w 9174595"/>
                <a:gd name="connsiteY11" fmla="*/ 0 h 6858000"/>
                <a:gd name="connsiteX12" fmla="*/ 1600504 w 9174595"/>
                <a:gd name="connsiteY12" fmla="*/ 14997 h 6858000"/>
                <a:gd name="connsiteX13" fmla="*/ 0 w 9174595"/>
                <a:gd name="connsiteY13" fmla="*/ 3621656 h 6858000"/>
                <a:gd name="connsiteX14" fmla="*/ 1873886 w 9174595"/>
                <a:gd name="connsiteY14" fmla="*/ 6374814 h 6858000"/>
                <a:gd name="connsiteX15" fmla="*/ 2390406 w 9174595"/>
                <a:gd name="connsiteY15" fmla="*/ 6780599 h 6858000"/>
                <a:gd name="connsiteX16" fmla="*/ 2502136 w 9174595"/>
                <a:gd name="connsiteY16" fmla="*/ 6858000 h 6858000"/>
                <a:gd name="connsiteX17" fmla="*/ 3276448 w 9174595"/>
                <a:gd name="connsiteY17" fmla="*/ 6858000 h 6858000"/>
                <a:gd name="connsiteX18" fmla="*/ 3624006 w 9174595"/>
                <a:gd name="connsiteY18" fmla="*/ 6858000 h 6858000"/>
                <a:gd name="connsiteX19" fmla="*/ 3693608 w 9174595"/>
                <a:gd name="connsiteY19" fmla="*/ 6858000 h 6858000"/>
                <a:gd name="connsiteX20" fmla="*/ 4288354 w 9174595"/>
                <a:gd name="connsiteY20" fmla="*/ 6858000 h 6858000"/>
                <a:gd name="connsiteX21" fmla="*/ 4357958 w 9174595"/>
                <a:gd name="connsiteY21" fmla="*/ 6858000 h 6858000"/>
                <a:gd name="connsiteX22" fmla="*/ 4816638 w 9174595"/>
                <a:gd name="connsiteY22" fmla="*/ 6858000 h 6858000"/>
                <a:gd name="connsiteX23" fmla="*/ 4886240 w 9174595"/>
                <a:gd name="connsiteY23" fmla="*/ 6858000 h 6858000"/>
                <a:gd name="connsiteX24" fmla="*/ 5480986 w 9174595"/>
                <a:gd name="connsiteY24" fmla="*/ 6858000 h 6858000"/>
                <a:gd name="connsiteX25" fmla="*/ 5550590 w 9174595"/>
                <a:gd name="connsiteY25" fmla="*/ 6858000 h 6858000"/>
                <a:gd name="connsiteX26" fmla="*/ 5634635 w 9174595"/>
                <a:gd name="connsiteY26" fmla="*/ 6858000 h 6858000"/>
                <a:gd name="connsiteX27" fmla="*/ 6672460 w 9174595"/>
                <a:gd name="connsiteY27" fmla="*/ 6858000 h 6858000"/>
                <a:gd name="connsiteX28" fmla="*/ 6784188 w 9174595"/>
                <a:gd name="connsiteY28" fmla="*/ 6780599 h 6858000"/>
                <a:gd name="connsiteX29" fmla="*/ 7300708 w 9174595"/>
                <a:gd name="connsiteY29" fmla="*/ 6374814 h 6858000"/>
                <a:gd name="connsiteX30" fmla="*/ 9174595 w 9174595"/>
                <a:gd name="connsiteY30" fmla="*/ 3621656 h 6858000"/>
                <a:gd name="connsiteX31" fmla="*/ 7574092 w 9174595"/>
                <a:gd name="connsiteY3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74595" h="6858000">
                  <a:moveTo>
                    <a:pt x="7551973" y="0"/>
                  </a:moveTo>
                  <a:lnTo>
                    <a:pt x="5634635" y="0"/>
                  </a:lnTo>
                  <a:lnTo>
                    <a:pt x="5550590" y="0"/>
                  </a:lnTo>
                  <a:lnTo>
                    <a:pt x="5480986" y="0"/>
                  </a:lnTo>
                  <a:lnTo>
                    <a:pt x="4886240" y="0"/>
                  </a:lnTo>
                  <a:lnTo>
                    <a:pt x="4816638" y="0"/>
                  </a:lnTo>
                  <a:lnTo>
                    <a:pt x="4357958" y="0"/>
                  </a:lnTo>
                  <a:lnTo>
                    <a:pt x="4288354" y="0"/>
                  </a:lnTo>
                  <a:lnTo>
                    <a:pt x="3693608" y="0"/>
                  </a:lnTo>
                  <a:lnTo>
                    <a:pt x="3624006" y="0"/>
                  </a:lnTo>
                  <a:lnTo>
                    <a:pt x="3276448" y="0"/>
                  </a:lnTo>
                  <a:lnTo>
                    <a:pt x="1622622" y="0"/>
                  </a:lnTo>
                  <a:lnTo>
                    <a:pt x="1600504" y="14997"/>
                  </a:lnTo>
                  <a:cubicBezTo>
                    <a:pt x="573594" y="754641"/>
                    <a:pt x="0" y="2093192"/>
                    <a:pt x="0" y="3621656"/>
                  </a:cubicBezTo>
                  <a:cubicBezTo>
                    <a:pt x="0" y="4969131"/>
                    <a:pt x="928496" y="5602839"/>
                    <a:pt x="1873886" y="6374814"/>
                  </a:cubicBezTo>
                  <a:cubicBezTo>
                    <a:pt x="2046046" y="6515397"/>
                    <a:pt x="2216632" y="6653108"/>
                    <a:pt x="2390406" y="6780599"/>
                  </a:cubicBezTo>
                  <a:lnTo>
                    <a:pt x="2502136" y="6858000"/>
                  </a:lnTo>
                  <a:lnTo>
                    <a:pt x="3276448" y="6858000"/>
                  </a:lnTo>
                  <a:lnTo>
                    <a:pt x="3624006" y="6858000"/>
                  </a:lnTo>
                  <a:lnTo>
                    <a:pt x="3693608" y="6858000"/>
                  </a:lnTo>
                  <a:lnTo>
                    <a:pt x="4288354" y="6858000"/>
                  </a:lnTo>
                  <a:lnTo>
                    <a:pt x="4357958" y="6858000"/>
                  </a:lnTo>
                  <a:lnTo>
                    <a:pt x="4816638" y="6858000"/>
                  </a:lnTo>
                  <a:lnTo>
                    <a:pt x="4886240" y="6858000"/>
                  </a:lnTo>
                  <a:lnTo>
                    <a:pt x="5480986" y="6858000"/>
                  </a:lnTo>
                  <a:lnTo>
                    <a:pt x="5550590" y="6858000"/>
                  </a:lnTo>
                  <a:lnTo>
                    <a:pt x="5634635" y="6858000"/>
                  </a:lnTo>
                  <a:lnTo>
                    <a:pt x="6672460" y="6858000"/>
                  </a:lnTo>
                  <a:lnTo>
                    <a:pt x="6784188" y="6780599"/>
                  </a:lnTo>
                  <a:cubicBezTo>
                    <a:pt x="6957963" y="6653108"/>
                    <a:pt x="7128548" y="6515397"/>
                    <a:pt x="7300708" y="6374814"/>
                  </a:cubicBezTo>
                  <a:cubicBezTo>
                    <a:pt x="8246100" y="5602839"/>
                    <a:pt x="9174595" y="4969131"/>
                    <a:pt x="9174595" y="3621656"/>
                  </a:cubicBezTo>
                  <a:cubicBezTo>
                    <a:pt x="9174595" y="2093192"/>
                    <a:pt x="8601001" y="754641"/>
                    <a:pt x="7574092" y="1499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13">
              <a:extLst>
                <a:ext uri="{FF2B5EF4-FFF2-40B4-BE49-F238E27FC236}">
                  <a16:creationId xmlns:a16="http://schemas.microsoft.com/office/drawing/2014/main" id="{9EE62D72-11EF-40E9-BF23-0FCAEACDD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08673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2" name="Freeform: Shape 14">
              <a:extLst>
                <a:ext uri="{FF2B5EF4-FFF2-40B4-BE49-F238E27FC236}">
                  <a16:creationId xmlns:a16="http://schemas.microsoft.com/office/drawing/2014/main" id="{676336F2-6633-4E26-8760-05F94D87D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75235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3" name="Freeform: Shape 15">
              <a:extLst>
                <a:ext uri="{FF2B5EF4-FFF2-40B4-BE49-F238E27FC236}">
                  <a16:creationId xmlns:a16="http://schemas.microsoft.com/office/drawing/2014/main" id="{39F3102E-7749-422F-8F51-A148252B8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5" y="0"/>
              <a:ext cx="2209181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4" name="Freeform: Shape 16">
              <a:extLst>
                <a:ext uri="{FF2B5EF4-FFF2-40B4-BE49-F238E27FC236}">
                  <a16:creationId xmlns:a16="http://schemas.microsoft.com/office/drawing/2014/main" id="{871191CD-1211-4C40-9D45-449D9BE65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36349" y="0"/>
              <a:ext cx="2209181" cy="6858000"/>
            </a:xfrm>
            <a:custGeom>
              <a:avLst/>
              <a:gdLst>
                <a:gd name="connsiteX0" fmla="*/ 937727 w 2209181"/>
                <a:gd name="connsiteY0" fmla="*/ 0 h 6858000"/>
                <a:gd name="connsiteX1" fmla="*/ 955085 w 2209181"/>
                <a:gd name="connsiteY1" fmla="*/ 0 h 6858000"/>
                <a:gd name="connsiteX2" fmla="*/ 982018 w 2209181"/>
                <a:gd name="connsiteY2" fmla="*/ 25210 h 6858000"/>
                <a:gd name="connsiteX3" fmla="*/ 2202283 w 2209181"/>
                <a:gd name="connsiteY3" fmla="*/ 3810283 h 6858000"/>
                <a:gd name="connsiteX4" fmla="*/ 236958 w 2209181"/>
                <a:gd name="connsiteY4" fmla="*/ 6682507 h 6858000"/>
                <a:gd name="connsiteX5" fmla="*/ 19349 w 2209181"/>
                <a:gd name="connsiteY5" fmla="*/ 6858000 h 6858000"/>
                <a:gd name="connsiteX6" fmla="*/ 0 w 2209181"/>
                <a:gd name="connsiteY6" fmla="*/ 6858000 h 6858000"/>
                <a:gd name="connsiteX7" fmla="*/ 218679 w 2209181"/>
                <a:gd name="connsiteY7" fmla="*/ 6681644 h 6858000"/>
                <a:gd name="connsiteX8" fmla="*/ 2184004 w 2209181"/>
                <a:gd name="connsiteY8" fmla="*/ 3809420 h 6858000"/>
                <a:gd name="connsiteX9" fmla="*/ 963738 w 2209181"/>
                <a:gd name="connsiteY9" fmla="*/ 2434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37727" y="0"/>
                  </a:moveTo>
                  <a:lnTo>
                    <a:pt x="955085" y="0"/>
                  </a:lnTo>
                  <a:lnTo>
                    <a:pt x="982018" y="25210"/>
                  </a:lnTo>
                  <a:cubicBezTo>
                    <a:pt x="1836289" y="886318"/>
                    <a:pt x="2270080" y="2270266"/>
                    <a:pt x="2202283" y="3810283"/>
                  </a:cubicBezTo>
                  <a:cubicBezTo>
                    <a:pt x="2138530" y="5258455"/>
                    <a:pt x="1199288" y="5896573"/>
                    <a:pt x="236958" y="6682507"/>
                  </a:cubicBezTo>
                  <a:lnTo>
                    <a:pt x="19349" y="6858000"/>
                  </a:lnTo>
                  <a:lnTo>
                    <a:pt x="0" y="6858000"/>
                  </a:lnTo>
                  <a:lnTo>
                    <a:pt x="218679" y="6681644"/>
                  </a:lnTo>
                  <a:cubicBezTo>
                    <a:pt x="1181008" y="5895709"/>
                    <a:pt x="2120250" y="5257592"/>
                    <a:pt x="2184004" y="3809420"/>
                  </a:cubicBezTo>
                  <a:cubicBezTo>
                    <a:pt x="2251801" y="2269402"/>
                    <a:pt x="1818009" y="885455"/>
                    <a:pt x="963738" y="2434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CA76A119-8A5D-DD1D-F700-8DBB1C56D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001" y="1028957"/>
            <a:ext cx="6462149" cy="443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825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28</Words>
  <Application>Microsoft Office PowerPoint</Application>
  <PresentationFormat>Panorámica</PresentationFormat>
  <Paragraphs>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Meiryo</vt:lpstr>
      <vt:lpstr>Aptos</vt:lpstr>
      <vt:lpstr>Aptos Display</vt:lpstr>
      <vt:lpstr>Arial</vt:lpstr>
      <vt:lpstr>Tema de Office</vt:lpstr>
      <vt:lpstr>DOM</vt:lpstr>
      <vt:lpstr> DOM (Document object model) (Modelo de objeto de documento)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brahyan gustavo morales montoya</dc:creator>
  <cp:lastModifiedBy>brahyan gustavo morales montoya</cp:lastModifiedBy>
  <cp:revision>2</cp:revision>
  <dcterms:created xsi:type="dcterms:W3CDTF">2024-07-23T15:20:40Z</dcterms:created>
  <dcterms:modified xsi:type="dcterms:W3CDTF">2024-08-26T23:29:18Z</dcterms:modified>
</cp:coreProperties>
</file>