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89BA-805B-B40E-1E45-51B0FE2B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4677A-4740-711A-6363-607F89954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C1D0-654C-9208-BD7D-1196609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9A34-875F-F289-5833-F554D1EC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5375-9437-74EC-EF53-3E02F2C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60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F6E-858D-8BD8-989C-B95C4C5D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5927-700F-D13D-2994-E822EA55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AB21-C4A6-9FC2-B995-4A4B2606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EC02-FFF1-5BCA-C05E-ED489FFD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285F-A548-A711-5E23-10DC106B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8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966B6-6395-4F41-2730-196828AB2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6F86-D89F-085D-C8AF-94123DEE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1D51-98F8-471D-BF1E-382EA4B0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27DC-1B9F-95D1-3E91-EF7AFFA1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D694-28CC-3D00-AD45-FDCAE9C8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6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2ADC-AD03-CCB9-1068-8D2ABF5C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77B3-49E6-3D95-7227-7165841A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5291-D941-F2AB-6028-59ABCE73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13B9-71BD-CE28-0F62-DD862842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AD6E-7411-2DB5-369C-FAD2803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7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3B19-B10C-1ED6-77A9-D4112FD2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2B9B-12FA-984E-8706-3ECA53B7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3BD4-FC8C-95E9-3CA7-C0CCCFD7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84D7-E653-960C-E3E0-4E543148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12F9-85DC-A86D-A100-741C4DB9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3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1B3-012F-1999-AE9B-56C8479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AA5F-A11C-86D4-BB71-89720F987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D5F7-9449-AA8A-5E83-025C22B8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9909-3B20-3FB8-9DFB-72F5484C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E127-670A-3A33-EEE3-DDE05957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8C94-7FEF-F9EC-3A96-9B3A1BB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69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F7AA-5406-97E4-6CB7-95D53E3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0094D-0BD3-46AF-36DF-FDF05F0C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357E0-7BFF-BA23-B595-D5BD39E1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9957B-B000-22E4-1396-A64D39DB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73ED6-A8A3-0401-EE13-C7FB7B83C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FED6B-816D-5F12-6572-1376EBDB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FD40E-831E-6B59-F7EC-280EA8C3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668EF-D9E1-CFF2-6173-7608864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24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4AAD-E9C9-F5FB-D99E-0E43F1A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00D6C-661F-396B-CFBE-C9FD48E6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7A2AD-C5F2-F2EB-6606-00C214F0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9D350-7302-B6A9-909C-8BD705C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9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BDE0D-BFAB-92CF-6263-31A1952B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F12D4-BFCD-73E5-9F1D-179A38EA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D92C8-F5C3-FEA6-0843-9EA554C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8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CE32-49ED-44D5-C6C2-B11AAC45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3C02-02B6-A951-7F1F-71E3F1F6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12B46-2130-172B-D969-D469F9706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284D7-0157-9158-C923-D0D24F8C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AF00-6012-5453-9677-1960B8A3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76F6-6392-AD2C-A76F-32146B6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1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4644-F302-3388-1FFB-C82F06DD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5459F-7EA6-B168-11F2-C308B92D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F564-EB9F-2059-3D06-A043A0AB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AEEAB-8E45-0F57-6E0B-78AD134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0EE9-BDF5-74AD-B046-9C621ADB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C065-016C-534C-C252-600C18EE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5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C3880-C12D-6197-F046-818E8D53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C096-FE1D-1512-C9D8-5370BF78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0983-54D7-8CAF-9EA2-0EA8D6440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2BC3F-FB03-4A9E-A177-0C89DC25AB86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CC6B-25B9-CCCD-CD9D-311FC7C6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145D-C354-240F-55DC-D7FAE5D2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3092A-75A4-478C-B086-AFABC0D5E1A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52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2CAF9-3CAE-4EDF-D9BE-945D8746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66" y="0"/>
            <a:ext cx="7745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7812C-4A64-F764-7B4A-B88FDD83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800"/>
            <a:ext cx="12192000" cy="5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B1AE8-5BE2-473A-270C-C8D066B0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" y="716136"/>
            <a:ext cx="12192000" cy="56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Erick Santos Gonzalez</dc:creator>
  <cp:lastModifiedBy>Jhon Erick Santos Gonzalez</cp:lastModifiedBy>
  <cp:revision>1</cp:revision>
  <dcterms:created xsi:type="dcterms:W3CDTF">2024-09-09T22:39:36Z</dcterms:created>
  <dcterms:modified xsi:type="dcterms:W3CDTF">2024-09-10T02:51:48Z</dcterms:modified>
</cp:coreProperties>
</file>