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66C32-2FF7-741B-E724-9F4249FDD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43EDF-96E4-189D-FA27-BF3C41F55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8A1F0-6518-ECFB-3ED3-C78223E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F98F4-0435-AEFC-6C84-2C0B8B0C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45003-34C4-00B7-6898-710450EA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61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EF18D-B239-CBE0-29AD-73631A0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93CE-79FE-181F-81FA-6452FF04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75D92-F3CC-10F1-D319-CC2229F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5C716-732B-D898-C8C0-B71FD3D4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8A99D-5556-939C-E7C3-7A82EE9A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7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3D2975-0B9E-FB6E-FCD0-C175D02F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CA41F1-EE2D-0AE1-47E3-08DBB14B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357C1-AAE9-C5BB-3DAC-1548AD0F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AEE72-E9DD-81AB-D61D-96400CDE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CCFBD-A7DF-F55B-329D-1445EF7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29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8BFFF-FF8E-2FC4-EE28-CAA76DF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6E86C-77D2-73A4-C5AF-AC52E423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83891-48A0-D24A-5326-AD6468B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9C5E0-53EA-086D-B3B1-BA1D8291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DA5D6-BF83-8FE7-39DA-1CF08FE4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1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F8F3C-757B-91BE-14DB-3321385F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8F527-3996-D03D-FE78-9158C087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83F05-74A9-D9DB-D97F-314DD603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4E160-ED7D-1687-105D-3D8129F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F86F6-9147-56A2-34ED-7FC9490F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45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3BE7-B0DB-F7EB-CAB4-5988D2D8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4C665-C838-8391-5947-57DE76A9C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83BDC8-5A35-E126-F023-428C16EE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EE992-D5A8-06AB-D7C8-642D49A0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C1C81-6BFA-2E33-E817-608138C4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7CCCA-BADB-14E1-3604-5D2F38E0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8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A9C8A-90D9-9BE3-C618-62993960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4D4C3-15AA-7450-30A8-9E53FC94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937FF4-69E2-15D5-AA85-7A64CD235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003237-F730-EF04-2D4B-8512B21CE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4D377A-0D79-57BA-D25F-1AC2285FA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70FBCC-7C34-678D-4A4B-10063DDD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42AEA2-06D3-89FA-18E7-5D928210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DE14C-7023-8838-9ECF-FB473DFB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5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853D-8E01-8C03-5B45-ABB8B0AC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EC1593-EBC9-A4DF-2A25-27C26C48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F347AF-CC20-C1DA-8850-CE6F277D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A7F25E-D98E-24C7-347B-3D5EC5B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15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AC5B0B-6B9E-44F2-AE08-2884E446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4FFF8B-E41F-325E-682F-FC50728B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A0EB52-310D-2974-B403-36EAD504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09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F5F1E-282A-A0B2-FFF3-DF0F449D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A8AF0-2CCD-7456-049A-5EABFB86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C8DE9-46EA-5F09-5677-0C3D730A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7CCF8-6206-9FFB-2186-61789500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2BCDB0-6B90-53AF-2B33-57D980D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8025C8-6952-2779-0D19-76794D5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0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E88C-19CC-8256-3C0F-B3DEB7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64CCC6-F903-C8B6-783F-D5E0519DF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7E61E-AC71-73B0-4D7E-D18DD5B4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D9042-3BAA-B20B-42C7-312DA788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1AA7B-026B-5CD4-6DE5-C23508E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31309-15F6-72DA-D5A4-9003FDEE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2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E9A9CA-3854-85A3-86D2-790A099D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F217FA-4AF2-29A7-68B5-803CC41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4DE30-9AB7-B2F2-4292-BD70F1E0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CCC60-CB14-4936-AEC8-5E0E3692FFEB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6F648-EF06-B1E9-F600-BD3CD24C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84030-C088-3F15-9774-F7B6CF7A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4AE14-D498-4015-8AE5-D02E7D9F2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35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37E75-B519-BC5A-16ED-954FA8EB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1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¿Por qué utilizar </a:t>
            </a:r>
            <a:r>
              <a:rPr lang="es-E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React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 cualquier otro </a:t>
            </a:r>
            <a:r>
              <a:rPr lang="es-E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framework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de </a:t>
            </a:r>
            <a:r>
              <a:rPr lang="es-E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FrontEnd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559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A4EBE8-017E-E471-295A-2B2CC56A7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" b="5724"/>
          <a:stretch/>
        </p:blipFill>
        <p:spPr>
          <a:xfrm>
            <a:off x="2087451" y="378690"/>
            <a:ext cx="8017098" cy="60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9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9B803B-A645-B72B-3732-CDCC53A4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89" y="0"/>
            <a:ext cx="8483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9A9DC-374C-2244-7911-CF19F036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77" y="134772"/>
            <a:ext cx="7382246" cy="65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0F9B4FA-2554-B895-6834-D84AEC3B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7" y="1004524"/>
            <a:ext cx="659222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C967B6-C819-BEDD-E614-DE602CC3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77" y="1501859"/>
            <a:ext cx="5975296" cy="35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8B1AAC-FEF5-E9DB-C1EB-D0A8A8B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1" y="315261"/>
            <a:ext cx="8627133" cy="60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150195-E904-F7F6-B6CF-2A29B2CA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1" y="287103"/>
            <a:ext cx="8523577" cy="59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6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509DDE-7494-CD96-0D7B-BED5C0F8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8" y="489109"/>
            <a:ext cx="8463007" cy="56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¿Por qué utilizar React o cualquier otro framework de FrontEnd?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2024-07-24T19:17:14Z</dcterms:created>
  <dcterms:modified xsi:type="dcterms:W3CDTF">2024-07-25T04:59:47Z</dcterms:modified>
</cp:coreProperties>
</file>