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397EC-3E15-5776-46E2-B24947EAF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73FC0B-B327-8710-D2E1-DF3ED4050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E322D0-0999-231F-47C7-3D4C1270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70E-ECF2-4585-86FC-B7148BEEE97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7E8E32-035A-FEBE-9BCE-14EA5CE1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284C26-6C3B-9DDA-31E3-D97A1EAB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719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EA70-BE9B-B7A0-8EA4-61FA6F69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C1E55C-3821-2056-F2CF-1F27B5207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BA64D7-3AAE-A069-3856-93AB3580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70E-ECF2-4585-86FC-B7148BEEE97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0B0325-FC78-756F-5F7D-39D5B30D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D3A98D-4753-2A40-4200-DB302BD5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1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EEEA39-5450-E330-9441-018C10164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F031FD-F212-D183-35F4-98527BB05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78D1FF-FADA-A15C-A7C8-DABE0606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70E-ECF2-4585-86FC-B7148BEEE97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1661F-274E-9942-9A66-9D01FBC6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78140B-1944-6781-1277-180A8AE2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199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D6B67-67B5-6638-C0CA-F38BFC63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5D6DC3-43E4-0242-4009-C5A10D381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028B0C-1AD2-113D-07C2-D26BFFB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70E-ECF2-4585-86FC-B7148BEEE97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9AE649-0BB5-B098-19A3-F39759C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DBFDEC-A1B7-6C6A-C946-5170DDC7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736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E70DF-EF4D-D965-E076-67A58A47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EFBD6F-672C-4F06-6E4A-2068D32E5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76CB41-ECAC-A5A4-BAE4-F2DFEC9F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70E-ECF2-4585-86FC-B7148BEEE97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224D23-08D8-69AE-1133-77840F71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1484DD-1226-0B90-308B-1E6BBDBF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811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D108A-C9BD-2702-21EE-DB5D6993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14AC6-DD13-EB76-FB95-222A15094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4D5A3A-A5B2-6AF2-4B2B-3CD362B63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CB4FB1-3368-D6B3-DA7E-8BF60F86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70E-ECF2-4585-86FC-B7148BEEE97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D6AAA3-CE79-C833-1551-7D6F1ED1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DA3E9A-8FA0-EFB3-DD87-6D3BE7DD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298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3FD5D-4769-0959-617B-6E1F1817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47B67F-D064-4041-D1A6-6A44AB2DB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2003ED-ADDF-E16F-CA17-85F82A78C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CC4583-2620-C3AF-841A-2892C04EC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053D5A-293A-9601-A325-6B6CAA79E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A621A2-6386-DB1A-B3FC-40344781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70E-ECF2-4585-86FC-B7148BEEE97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B65528-0382-DC48-E87E-5CA20558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861047-A7E4-60DD-A9F4-FAB0244C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994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26115-A43A-A544-6B49-F191C701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EC7215-0893-7600-9872-5FCD7563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70E-ECF2-4585-86FC-B7148BEEE97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CD2E37-8CCA-8EA8-4CD2-5528D0C3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EFF32C-D454-3075-395F-83F2B0B3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172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1EB7C7-F7EC-F701-D9F3-86575E39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70E-ECF2-4585-86FC-B7148BEEE97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74A3DE-42A3-6068-A619-1E6207D1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93A2FF-302C-C9AC-61E5-24C599E2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919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570BC-142E-C0D1-2444-1BC7B09E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7655E-1DA6-4C10-1C37-6D2D27323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21DDB3-3182-8174-E038-D183D2F9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5178C8-6A00-FCE6-E0B4-B5B1BFD8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70E-ECF2-4585-86FC-B7148BEEE97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7AC7DC-92A8-D4BA-27F6-82C33B39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D53BED-828E-B9B0-A564-072CDEE4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2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1D9C6-802F-5262-4C9A-BC524082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33E156-8AB4-0218-0EF2-575238AFD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57444C-F816-C7B9-834B-75BCEDD0C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9C5315-F12A-15F4-722A-5E516B45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70E-ECF2-4585-86FC-B7148BEEE97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F045C5-C28E-7030-D912-8BBBB77D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6A5E3F-ED94-2398-A382-965C555D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207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4C865A-7F98-B457-7386-2E991020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3E6641-E92F-B3FA-2849-8FC9060DE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F0D2B5-1D40-C0C7-A9A3-868B1A528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A9A70E-ECF2-4585-86FC-B7148BEEE97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8E0C98-9C3E-789A-382E-C1DD56FA4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10FFA-87D3-177B-0DEE-BB41A5AAF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995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CCA96-8E03-2447-6D4C-ECDBE758F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800" b="1" dirty="0"/>
              <a:t>DOM</a:t>
            </a:r>
            <a:endParaRPr lang="es-CO" sz="8800" b="1" dirty="0"/>
          </a:p>
        </p:txBody>
      </p:sp>
    </p:spTree>
    <p:extLst>
      <p:ext uri="{BB962C8B-B14F-4D97-AF65-F5344CB8AC3E}">
        <p14:creationId xmlns:p14="http://schemas.microsoft.com/office/powerpoint/2010/main" val="428501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41A12F-316E-4FC1-B50B-D4BCC0B2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000" b="0" i="0" kern="1200">
                <a:solidFill>
                  <a:schemeClr val="tx1"/>
                </a:solidFill>
                <a:effectLst/>
                <a:highlight>
                  <a:srgbClr val="FBFBFB"/>
                </a:highlight>
                <a:latin typeface="+mj-lt"/>
                <a:ea typeface="+mj-ea"/>
                <a:cs typeface="+mj-cs"/>
              </a:rPr>
            </a:br>
            <a:r>
              <a:rPr lang="en-US" sz="30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DOM</a:t>
            </a:r>
            <a:br>
              <a:rPr lang="en-US" sz="30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(Document object model)</a:t>
            </a:r>
            <a:br>
              <a:rPr lang="en-US" sz="30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(Modelo de objeto de documento)</a:t>
            </a:r>
            <a:br>
              <a:rPr lang="en-US" sz="3000" b="0" i="0" kern="1200">
                <a:solidFill>
                  <a:schemeClr val="tx1"/>
                </a:solidFill>
                <a:effectLst/>
                <a:highlight>
                  <a:srgbClr val="F8F9FA"/>
                </a:highlight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4EB7DA-5AE2-BD5B-00B2-A06315F55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 todos los objetos o elementos de un documento html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9E9FC9-F045-CCD0-B52A-437D6AC8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770152"/>
            <a:ext cx="6846363" cy="316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50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Tema de Office</vt:lpstr>
      <vt:lpstr>DOM</vt:lpstr>
      <vt:lpstr> DOM (Document object model) (Modelo de objeto de documento)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brahyan gustavo morales montoya</dc:creator>
  <cp:lastModifiedBy>brahyan gustavo morales montoya</cp:lastModifiedBy>
  <cp:revision>1</cp:revision>
  <dcterms:created xsi:type="dcterms:W3CDTF">2024-07-23T15:20:40Z</dcterms:created>
  <dcterms:modified xsi:type="dcterms:W3CDTF">2024-07-23T15:24:54Z</dcterms:modified>
</cp:coreProperties>
</file>