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ABF5-5F02-3721-0FF3-38D836F7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3C3C1-DC3C-52D8-5540-1BA28C79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EEE0A-5854-1C1B-D060-3B6CD076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24405-DA49-B387-1629-D0E81D9E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1FB0-B7FD-0C17-86C9-615C2A51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23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0990-AE6A-60D2-0E6A-D35D07B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07BF6-454C-C951-4172-E92D8485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BF69A-E2C6-A2AB-2E2C-9569E99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5357-7D46-FBDA-DE8A-5E84028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0495A-F898-10DC-87F9-E72D012F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9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3B3F2-2BAA-B52B-C54A-8A2442495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1236D0-270D-BF68-B3E0-19ED2849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62E82-0AEA-C219-D2B9-DBA2D530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7BBD6-378B-1877-F10D-5188ABAD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7133C-5443-04FC-C022-E8F70DD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F19C6-3CCB-8841-14D9-A09072AD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AE660-1615-5EC6-9DFF-E794B765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32905-F6A2-F1A2-D7C9-EBA9A98A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2E15-80CA-D52D-AF54-386FF1C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C9E75-D842-4C81-9FED-C0E0FB6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8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A96F-622B-1B2B-00E8-B50FF11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9E162-9017-09F8-BCD0-1227598D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B6231-E1F8-E678-7673-1C9980A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2B596-0ECD-4040-C42C-0B89080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D9EC3-D1A8-E0E7-9C91-163E77CC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DE32-FF65-BDDE-B97E-525539DC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A6CAA-B97A-59AE-BEF8-06CDED88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C1541-AF94-FCF0-C8CE-7414CB18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25D82-099C-A22D-5091-D8139A9C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4FED97-9E51-7188-0D2A-3F055009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E966D-2F22-1840-C4ED-C327C7A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71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48EB-19D6-A028-456D-08DA0D5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CC8D6-8BB5-46F7-FEC7-310E7EA5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48293-257D-CA3E-113B-B8820DD7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F01FE3-9111-968C-10F2-6DEA1D2D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C982B1-354F-651D-9C32-2446C57D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9342F-8157-BE9A-E2A5-575A954A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3FC26B-9018-D1CA-3443-E692366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8660BD-067A-960F-CABD-3313F9CA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BDB94-D4F6-BCD2-0479-AA6E30F1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1532F6-9197-C12F-13C7-42A54A45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4E7A8-5189-9747-715A-4309838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0268BD-4DD8-F98E-8452-F1CEC1AE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1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BAEF2E-3BFA-62B9-CB24-405E7DA4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A276D6-6F19-83B0-BF84-E41F775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FBFC1-D38B-C281-66D5-B1E99E4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2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03587-6C88-C496-2C94-E7B1B68D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C009D-AFE6-ABDF-E94B-03DC4100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C069E1-10CE-FD36-3AF3-C3E0DA36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CABCE-BEF0-3B60-56D8-4949B21E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0E197-8D73-5D14-0AFB-998D648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CE766-4B89-F88C-2EB8-8E43D16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38D5-343B-6AC4-5C04-E75136D9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9DAFD-FB89-4FA2-BFFE-2324F0C3B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2D299-8891-7B6D-E869-71029DA7A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60179D-7952-3A90-08EE-533A6C5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1AA44-485B-1A96-AFDA-8ACFFB5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F1C1A-00D0-2031-8065-EB06953E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5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1A6D7B-D434-C052-738E-5527AB1A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5E8A1-6F3E-B6F7-8066-05F4F3C5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18D7E-1349-1FDE-C091-D66F76ADF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5CD1D-8B88-4899-9D3F-DEB45EE1F91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222BC-BC03-AF1F-2E78-9B698EFB0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6A206-EBDD-0557-3C54-6F19C526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856F-5546-4B72-BD62-F6C3DB201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finicion.de/protocol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1A33E-F458-9625-E543-08CF986F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28" y="2203703"/>
            <a:ext cx="9933432" cy="1388555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Métodos HTTP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8135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C6D08-3CF4-7CFE-7357-A4911086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800" b="0" i="0" u="none" strike="noStrike">
                <a:effectLst/>
                <a:latin typeface="Arial" panose="020B0604020202020204" pitchFamily="34" charset="0"/>
              </a:rPr>
              <a:t>¿Qué es el protocolo HTTP?</a:t>
            </a:r>
            <a:endParaRPr lang="es-CO" sz="38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82F7C-6F9F-9021-EBDD-AB40A22A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</a:t>
            </a:r>
            <a:r>
              <a:rPr lang="es-ES" sz="1800" b="1" i="0" u="none" strike="noStrike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2"/>
              </a:rPr>
              <a:t>protocolo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es un conjunto de normas y reglas que se aplican para guiar una acción o un proceso.</a:t>
            </a:r>
            <a:endParaRPr lang="es-ES" sz="1600" b="0" dirty="0">
              <a:effectLst/>
            </a:endParaRPr>
          </a:p>
          <a:p>
            <a:r>
              <a:rPr lang="es-ES" sz="1800" b="1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HTTP 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permite que las solicitudes (</a:t>
            </a:r>
            <a:r>
              <a:rPr lang="es-ES" sz="1800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Request</a:t>
            </a:r>
            <a:r>
              <a:rPr lang="es-ES" sz="1800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) y respuestas (Responses) entre clientes y servidores, tengan un determinado formato a seguir y respetar  para que puedan  comunicarse sin inconvenientes</a:t>
            </a:r>
            <a:endParaRPr lang="es-CO" sz="2200" dirty="0"/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68E458C1-4FE4-4243-45E3-EC53A4B5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074145"/>
            <a:ext cx="6903720" cy="27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8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1B0DC8-C6EC-8CBA-1EA8-31359877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4800" b="0" i="0" u="none" strike="noStrike">
                <a:effectLst/>
                <a:latin typeface="Arial" panose="020B0604020202020204" pitchFamily="34" charset="0"/>
              </a:rPr>
              <a:t>Request (Solicitud)</a:t>
            </a:r>
            <a:endParaRPr lang="es-CO" sz="4800"/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30542-AA31-78A5-F40E-A9E63F6C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Una </a:t>
            </a:r>
            <a:r>
              <a:rPr lang="es-E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o solicitud  que se realiza en un comunicación que utiliza el protocolo http tiene  una serie de partes, donde cada una de ellas cumple con una funcionalidad </a:t>
            </a:r>
            <a:endParaRPr lang="es-ES" sz="1600" b="0" dirty="0">
              <a:effectLst/>
            </a:endParaRPr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2052" name="Picture 4" descr="Texto&#10;&#10;Descripción generada automáticamente">
            <a:extLst>
              <a:ext uri="{FF2B5EF4-FFF2-40B4-BE49-F238E27FC236}">
                <a16:creationId xmlns:a16="http://schemas.microsoft.com/office/drawing/2014/main" id="{0CC8C45A-8DEA-47A8-60CD-BDBE9D64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83" y="2569464"/>
            <a:ext cx="529343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agrama&#10;&#10;Descripción generada automáticamente">
            <a:extLst>
              <a:ext uri="{FF2B5EF4-FFF2-40B4-BE49-F238E27FC236}">
                <a16:creationId xmlns:a16="http://schemas.microsoft.com/office/drawing/2014/main" id="{7E0BC623-CA41-5E06-3CD8-5BF4D26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096585"/>
            <a:ext cx="5468112" cy="262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3681230B-DCE1-9ECD-8810-9B266CE1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61E28D-5A25-1AE6-7099-8E0F4F03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5400" b="0" i="0" u="none" strike="noStrike">
                <a:effectLst/>
                <a:latin typeface="Arial" panose="020B0604020202020204" pitchFamily="34" charset="0"/>
              </a:rPr>
              <a:t>Response</a:t>
            </a:r>
            <a:endParaRPr lang="es-CO" sz="5400"/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E965460-8CAD-6CDA-9B9B-34586CF4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984248"/>
          </a:xfrm>
        </p:spPr>
        <p:txBody>
          <a:bodyPr anchor="t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 respuesta o response, al igual que las </a:t>
            </a:r>
            <a:r>
              <a:rPr lang="es-E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s-E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tienen un formato particular  que les permiten transportar la información necesaria para atender a las solicitudes recibidas</a:t>
            </a:r>
            <a:br>
              <a:rPr lang="es-ES" sz="1600" dirty="0"/>
            </a:br>
            <a:endParaRPr lang="en-US" sz="2200" dirty="0"/>
          </a:p>
        </p:txBody>
      </p:sp>
      <p:pic>
        <p:nvPicPr>
          <p:cNvPr id="4098" name="Picture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1F7D591-07ED-1DAF-AD28-5F5BEA2D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2290"/>
            <a:ext cx="6903720" cy="49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C8C24-CFAD-78D7-DE90-EF8E519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3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status code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Gráfico&#10;&#10;Descripción generada automáticamente">
            <a:extLst>
              <a:ext uri="{FF2B5EF4-FFF2-40B4-BE49-F238E27FC236}">
                <a16:creationId xmlns:a16="http://schemas.microsoft.com/office/drawing/2014/main" id="{2A81D9BC-3EF7-BB2D-A2AC-14D8E6F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4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2EEF40-34B3-2A6A-250D-ECA312357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22603" r="4905" b="29318"/>
          <a:stretch/>
        </p:blipFill>
        <p:spPr bwMode="auto">
          <a:xfrm>
            <a:off x="1874981" y="1201175"/>
            <a:ext cx="8058073" cy="40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5" name="Isosceles Triangle 61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0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Georgia</vt:lpstr>
      <vt:lpstr>Tema de Office</vt:lpstr>
      <vt:lpstr>  Métodos HTTP</vt:lpstr>
      <vt:lpstr>¿Qué es el protocolo HTTP?</vt:lpstr>
      <vt:lpstr>Request (Solicitud)</vt:lpstr>
      <vt:lpstr>Presentación de PowerPoint</vt:lpstr>
      <vt:lpstr>Response</vt:lpstr>
      <vt:lpstr>status code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2024-07-23T15:13:15Z</dcterms:created>
  <dcterms:modified xsi:type="dcterms:W3CDTF">2024-07-23T15:19:24Z</dcterms:modified>
</cp:coreProperties>
</file>