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6356D-EFF2-2F9D-FD83-1852EBA4B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610D07-EB2D-1800-EBDA-25059DCEE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23583-5D4F-77FF-DDCD-A8B799D7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4395-BB2E-4C1F-8C97-D7584C43799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AB1DA1-DB65-7634-E06C-5B676E9A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7475B0-E4AF-B8EB-9EFF-524A0AF5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DF57-6682-4403-9BB5-F864FFD58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385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56342-70E0-086C-99B3-64199BBA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FD1323-FCAB-FCD2-B401-07BF59D8A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C89086-2BF9-28A1-DDD3-747F390B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4395-BB2E-4C1F-8C97-D7584C43799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D3D5E1-C1E8-C73A-0A31-2DE07B9B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EE66E9-219B-128D-EEE5-77E321DF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DF57-6682-4403-9BB5-F864FFD58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249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DE64FD-B011-3D29-4221-E0BAFC1D0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1A7FC5-C6E3-0E26-8192-82CC8BCB4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743F77-1EA5-1B19-6471-76CA6C62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4395-BB2E-4C1F-8C97-D7584C43799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20181-A897-F06C-D3F9-C15885CE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888A6-D00D-BAF7-56D7-CED95920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DF57-6682-4403-9BB5-F864FFD58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549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B824E-B2BA-C569-3E51-3F7752D9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A6E51C-10E4-5E5B-8DAC-107D445F4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B3D42D-53CD-F4D0-FA6D-875A4A1D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4395-BB2E-4C1F-8C97-D7584C43799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B62C7B-33DD-3EE2-D15F-B266638C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0D76C2-8E32-D0CA-32EC-2D4F89E1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DF57-6682-4403-9BB5-F864FFD58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55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1595A-1C7E-AE21-25CB-A20D5F55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DABD52-0588-F4BF-7A23-055D91636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B282D7-777B-DD74-A338-FDF340D1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4395-BB2E-4C1F-8C97-D7584C43799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931C33-A4E8-273A-8160-4EA44F47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DB7D52-45C2-2C9D-2528-3C1E0764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DF57-6682-4403-9BB5-F864FFD58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036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C8D5E-BB09-7032-D409-8E69C05D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69A288-FC7B-F3FF-613F-3D5685E05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8C4506-3D76-EDD0-7AAA-7E1E2A83A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34F8D-4A7A-2A4F-1258-7C9EF327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4395-BB2E-4C1F-8C97-D7584C43799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CFEC78-6937-05F5-7B12-0F40DB3D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C36502-CCB2-57B7-1532-8AB6E8EF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DF57-6682-4403-9BB5-F864FFD58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607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698D4-9181-B7E1-D938-B90566BB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FB5801-1E1F-EB37-85E9-E049F507A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4B2000-CBBF-40A4-9B3E-456857533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4B30F3-D6C2-CB05-5299-4CE38FA76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036688-B0EA-21C9-CE23-660C92A71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C2FF5C-0D18-33C6-7BBA-95C78BD0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4395-BB2E-4C1F-8C97-D7584C43799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6AB21B-DADA-D6FD-D98B-C94C9F61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31DFE5-F500-2C78-3E1B-A1CDC422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DF57-6682-4403-9BB5-F864FFD58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886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B47B2-6E7B-1FDF-AE77-3A439EE1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82400E-8E18-1528-12A8-2F467659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4395-BB2E-4C1F-8C97-D7584C43799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2D367E-3CEC-2039-BD5D-DE9CE2D4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A1E3FB-45F4-F435-4E1E-706F5431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DF57-6682-4403-9BB5-F864FFD58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914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8970CA-C92F-2E2E-08C2-8DAA66CA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4395-BB2E-4C1F-8C97-D7584C43799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AFFCC9-85BF-ED0C-AB9A-BF9544AB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9F9994-B460-FF48-60D5-B8BFE8B8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DF57-6682-4403-9BB5-F864FFD58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220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CC496-9C15-6686-9E23-AE66ACE1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FFD8B-0155-083B-8AFB-A445941F4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8AF4FE-62FE-E0B4-B862-008D319EF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639703-4B17-9302-911D-2A62AAB1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4395-BB2E-4C1F-8C97-D7584C43799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4A83B1-F963-BA83-7135-70F5D44F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D15977-47CD-0873-B518-C0E66E47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DF57-6682-4403-9BB5-F864FFD58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850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B0988-4661-D549-3A85-98FB4180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81496F-B850-A2A8-5E31-DC630DC9A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7426F6-3062-2F56-2702-08E72E4C6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5EBE83-4210-324E-D036-D38A0929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4395-BB2E-4C1F-8C97-D7584C43799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FB9943-E8B8-702A-1269-576AB671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393EEA-1C41-80E7-5270-17C447DC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DF57-6682-4403-9BB5-F864FFD58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608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2E38B1-139D-1C53-D159-8E813689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79C90A-DEBE-DCEA-707A-C07F5E05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C9838-2164-AB7B-D8AE-0356CDD38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924395-BB2E-4C1F-8C97-D7584C43799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DC989-89CB-9BE4-6C30-95D009963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3481F3-5C6D-DD64-15D5-CFDC9FBC8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EDF57-6682-4403-9BB5-F864FFD58E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100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76EE9B7C-417D-997B-AC11-A3362ADF18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17"/>
          <a:stretch/>
        </p:blipFill>
        <p:spPr>
          <a:xfrm>
            <a:off x="3867574" y="643467"/>
            <a:ext cx="4456852" cy="4990715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66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brahyan gustavo morales montoya</dc:creator>
  <cp:lastModifiedBy>brahyan gustavo morales montoya</cp:lastModifiedBy>
  <cp:revision>1</cp:revision>
  <dcterms:created xsi:type="dcterms:W3CDTF">2024-07-23T15:49:22Z</dcterms:created>
  <dcterms:modified xsi:type="dcterms:W3CDTF">2024-07-23T15:53:09Z</dcterms:modified>
</cp:coreProperties>
</file>