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3E15-E241-2592-F025-0B34BE8B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E505C-B122-5506-BC54-811FA3A4D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8337E-745A-548A-6331-D2A26310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86BEA-D8B6-6A68-4C08-151FD724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F233A-A640-2020-62F7-58F27F76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E296-D332-8718-4321-176BEF25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EBCC32-0478-FAED-8594-FF0A9AF2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679-832F-540B-8B5D-750D1634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C9800-3BDC-3E56-76FF-1A6D2182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F245C-F8F1-FD7F-3B6E-3799C156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684DCF-47E1-EF84-1FF3-744F9101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C7603-A0F1-7E9C-2922-C030238A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DF4A60-36C3-7832-0BDE-935DCEA3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6592B-D6C4-6318-FD64-BBF23AAE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4691B-F67C-917F-6D15-B7150A0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9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599F4-314D-39B8-9213-1E719C5F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C3A7-F916-496E-FD9A-9B230328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FA21C-7C4B-9483-DD69-2801E4F0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1FC3-6C3E-E7C5-1025-57FA83A0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021B7-F5A0-0973-767E-49DDD89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1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B0667-9DE6-DF03-9653-F2862E2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F0494-9C32-D3E9-5643-63B93023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24595-25D2-B044-2C38-448FE013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D28FB-0AD7-CF55-2A2F-B703E486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BAF4B-72CC-64EF-35C0-8890AFD2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41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65BE-9BB4-CC45-BCEC-45C06975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04CC3-FD35-4C9B-A301-B9F48BAC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497CFC-11C5-E0EC-BC4C-CDD1A82C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51E11-D8BD-9069-37A7-0A465F91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170E3-9133-48FD-5FC4-3036E71D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74F3E1-7AD0-7776-E0A8-0BC92D81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4C1C-BEE5-2C14-EBAE-7C966B78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AFF92-3045-07D8-2CA8-5168E084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15B29-0A88-FC0C-8C11-993CD3F1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778613-6FC4-71E0-3F3A-355A476A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DF1F4D-E939-3D19-EABF-2125FE78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16B34F-9F8E-31C9-BECD-9144AB3D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589D4-0B9B-BE89-057C-94298772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98AE71-162C-230A-0986-EB7B47FB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0C5B-9D95-1446-A89A-6544A847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B91357-8424-C137-73DC-3899B353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541A62-03E0-901C-88FC-CCACCDFF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1A3B50-808E-E1DE-2055-F3EC8C0F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1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E7F345-FDDC-5C3C-E8D7-60BDEC9A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583A1B-AE19-E222-2756-DD19C074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C0FB4-A03C-2F8E-3E41-B470C3D7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4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BF98-A0E5-23A1-857A-A3E2F8A6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136A8-4553-A7C2-DE5D-9B4AE346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1CD1F4-4934-F40A-303C-DB17739E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DD384A-52D2-4FFE-7ACD-A421E1C6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71DAF-3B88-ABEB-7949-C69D2C7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66483-1886-0ECA-3324-BF2B5664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5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FC59-F580-CCE8-E2D0-524AA853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9A7188-A47C-3A1C-18A8-97F8A343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267C9-6635-2CCC-DE61-237438F8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4F0DA-903F-AF9A-828E-FA46D02F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7110FA-CA22-AFE4-3D4F-7959C2B6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404C0-9171-DA47-4783-4901AA6E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57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62744F-4B71-1EAF-A567-27031500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4F20C4-3FE7-3AC8-5B8F-657FC49C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AABAC-349A-78BD-3847-A6702028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F065D-493D-420E-89E5-C1E6C395CAD1}" type="datetimeFigureOut">
              <a:rPr lang="es-CO" smtClean="0"/>
              <a:t>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D236B-AAEE-2F2B-F9A4-5D4AE918F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BD57E-0746-6FC2-A4F2-587948E27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DE94-4A5C-0D18-591E-F65092EF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4" y="21211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sz="12800" b="1" i="0" dirty="0">
                <a:effectLst/>
                <a:latin typeface="__Roboto_a48f64"/>
              </a:rPr>
              <a:t>Enrutamiento</a:t>
            </a:r>
            <a:r>
              <a:rPr lang="es-CO" b="1" i="0" dirty="0">
                <a:effectLst/>
                <a:latin typeface="__Roboto_a48f64"/>
              </a:rPr>
              <a:t> - </a:t>
            </a:r>
            <a:r>
              <a:rPr lang="es-CO" b="1" i="0" dirty="0" err="1">
                <a:effectLst/>
                <a:latin typeface="__Roboto_a48f64"/>
              </a:rPr>
              <a:t>React</a:t>
            </a:r>
            <a:r>
              <a:rPr lang="es-CO" b="1" i="0" dirty="0">
                <a:effectLst/>
                <a:latin typeface="__Roboto_a48f64"/>
              </a:rPr>
              <a:t> </a:t>
            </a:r>
            <a:r>
              <a:rPr lang="es-CO" b="1" i="0" dirty="0" err="1">
                <a:effectLst/>
                <a:latin typeface="__Roboto_a48f64"/>
              </a:rPr>
              <a:t>Router</a:t>
            </a:r>
            <a:br>
              <a:rPr lang="es-CO" b="1" i="0" dirty="0">
                <a:effectLst/>
                <a:latin typeface="__Roboto_a48f64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819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E1B67-FD53-BFCF-04FE-48B4954D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__Roboto_a48f64"/>
              </a:rPr>
              <a:t>Qué es </a:t>
            </a:r>
            <a:r>
              <a:rPr lang="es-CO" b="1" i="0" dirty="0" err="1">
                <a:effectLst/>
                <a:latin typeface="__Roboto_a48f64"/>
              </a:rPr>
              <a:t>React</a:t>
            </a:r>
            <a:r>
              <a:rPr lang="es-CO" b="1" i="0" dirty="0">
                <a:effectLst/>
                <a:latin typeface="__Roboto_a48f64"/>
              </a:rPr>
              <a:t> </a:t>
            </a:r>
            <a:r>
              <a:rPr lang="es-CO" b="1" i="0" dirty="0" err="1">
                <a:effectLst/>
                <a:latin typeface="__Roboto_a48f64"/>
              </a:rPr>
              <a:t>Router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2CE39-5724-F61B-3EF0-52C94E5A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2141537"/>
            <a:ext cx="9698502" cy="4351338"/>
          </a:xfrm>
        </p:spPr>
        <p:txBody>
          <a:bodyPr/>
          <a:lstStyle/>
          <a:p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 </a:t>
            </a:r>
            <a:r>
              <a:rPr lang="es-ES" b="0" i="0" dirty="0" err="1">
                <a:effectLst/>
                <a:latin typeface="__Roboto_a48f64"/>
              </a:rPr>
              <a:t>Router</a:t>
            </a:r>
            <a:r>
              <a:rPr lang="es-ES" b="0" i="0" dirty="0">
                <a:effectLst/>
                <a:latin typeface="__Roboto_a48f64"/>
              </a:rPr>
              <a:t> es una librería compatible con </a:t>
            </a:r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 (aunque no desarrollada por el equipo de </a:t>
            </a:r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) que nos permite especificar rutas en nuestra aplicación web usando componentes de </a:t>
            </a:r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215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35C07-689E-8B08-CF93-1C86305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__Roboto_a48f64"/>
              </a:rPr>
              <a:t>Qué es </a:t>
            </a:r>
            <a:r>
              <a:rPr lang="es-CO" b="1" i="0" dirty="0" err="1">
                <a:effectLst/>
                <a:latin typeface="__Roboto_a48f64"/>
              </a:rPr>
              <a:t>React</a:t>
            </a:r>
            <a:r>
              <a:rPr lang="es-CO" b="1" i="0" dirty="0">
                <a:effectLst/>
                <a:latin typeface="__Roboto_a48f64"/>
              </a:rPr>
              <a:t> </a:t>
            </a:r>
            <a:r>
              <a:rPr lang="es-CO" b="1" i="0" dirty="0" err="1">
                <a:effectLst/>
                <a:latin typeface="__Roboto_a48f64"/>
              </a:rPr>
              <a:t>Router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EA4DC-57DF-7F20-C003-7DD2C241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__Roboto_a48f64"/>
              </a:rPr>
              <a:t>Es decir, con otras librerías especificaríamos las rutas por código JavaScript, pero con </a:t>
            </a:r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 </a:t>
            </a:r>
            <a:r>
              <a:rPr lang="es-ES" b="0" i="0" dirty="0" err="1">
                <a:effectLst/>
                <a:latin typeface="__Roboto_a48f64"/>
              </a:rPr>
              <a:t>Router</a:t>
            </a:r>
            <a:r>
              <a:rPr lang="es-ES" b="0" i="0" dirty="0">
                <a:effectLst/>
                <a:latin typeface="__Roboto_a48f64"/>
              </a:rPr>
              <a:t> las escribiremos en componentes de </a:t>
            </a:r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 como </a:t>
            </a:r>
            <a:r>
              <a:rPr lang="es-CO" b="0" i="0" dirty="0">
                <a:effectLst/>
                <a:latin typeface="__IBM_Plex_Mono_e696c3"/>
              </a:rPr>
              <a:t>&lt;</a:t>
            </a:r>
            <a:r>
              <a:rPr lang="es-CO" b="0" i="0" dirty="0" err="1">
                <a:effectLst/>
                <a:latin typeface="__IBM_Plex_Mono_e696c3"/>
              </a:rPr>
              <a:t>Route</a:t>
            </a:r>
            <a:r>
              <a:rPr lang="es-CO" b="0" i="0" dirty="0">
                <a:effectLst/>
                <a:latin typeface="__IBM_Plex_Mono_e696c3"/>
              </a:rPr>
              <a:t> </a:t>
            </a:r>
            <a:r>
              <a:rPr lang="es-CO" b="0" i="0" dirty="0" err="1">
                <a:effectLst/>
                <a:latin typeface="__IBM_Plex_Mono_e696c3"/>
              </a:rPr>
              <a:t>path</a:t>
            </a:r>
            <a:r>
              <a:rPr lang="es-CO" b="0" i="0" dirty="0">
                <a:effectLst/>
                <a:latin typeface="__IBM_Plex_Mono_e696c3"/>
              </a:rPr>
              <a:t>='/</a:t>
            </a:r>
            <a:r>
              <a:rPr lang="es-CO" b="0" i="0" dirty="0" err="1">
                <a:effectLst/>
                <a:latin typeface="__IBM_Plex_Mono_e696c3"/>
              </a:rPr>
              <a:t>about</a:t>
            </a:r>
            <a:r>
              <a:rPr lang="es-CO" b="0" i="0" dirty="0">
                <a:effectLst/>
                <a:latin typeface="__IBM_Plex_Mono_e696c3"/>
              </a:rPr>
              <a:t>'&gt;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06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195A6-B23E-0FDB-B6AF-15760636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 </a:t>
            </a:r>
            <a:r>
              <a:rPr lang="es-ES" b="0" i="0" dirty="0" err="1">
                <a:effectLst/>
                <a:latin typeface="__Roboto_a48f64"/>
              </a:rPr>
              <a:t>Router</a:t>
            </a:r>
            <a:r>
              <a:rPr lang="es-ES" b="0" i="0" dirty="0">
                <a:effectLst/>
                <a:latin typeface="__Roboto_a48f64"/>
              </a:rPr>
              <a:t> se aprovecha de la separación de la interfaz en componentes que hace </a:t>
            </a:r>
            <a:r>
              <a:rPr lang="es-ES" b="0" i="0" dirty="0" err="1">
                <a:effectLst/>
                <a:latin typeface="__Roboto_a48f64"/>
              </a:rPr>
              <a:t>React</a:t>
            </a:r>
            <a:r>
              <a:rPr lang="es-ES" b="0" i="0" dirty="0">
                <a:effectLst/>
                <a:latin typeface="__Roboto_a48f64"/>
              </a:rPr>
              <a:t>. La lógica básica de cómo funciona es simple: depende de la ruta de la página en la que estemos, se pinta un componente u otro. </a:t>
            </a:r>
          </a:p>
          <a:p>
            <a:pPr lvl="1"/>
            <a:r>
              <a:rPr lang="es-ES" dirty="0">
                <a:latin typeface="__Roboto_a48f64"/>
              </a:rPr>
              <a:t>Ejemplo</a:t>
            </a:r>
          </a:p>
          <a:p>
            <a:pPr lvl="2"/>
            <a:r>
              <a:rPr lang="es-ES" b="0" i="0" dirty="0">
                <a:effectLst/>
                <a:latin typeface="__Roboto_a48f64"/>
              </a:rPr>
              <a:t>podríamos decirle que si estamos en la ruta / </a:t>
            </a:r>
            <a:r>
              <a:rPr lang="es-CO" b="0" i="0" dirty="0">
                <a:effectLst/>
                <a:latin typeface="__Roboto_a48f64"/>
              </a:rPr>
              <a:t>renderice el componente</a:t>
            </a:r>
            <a:r>
              <a:rPr lang="es-ES" b="0" i="0" dirty="0">
                <a:effectLst/>
                <a:latin typeface="__Roboto_a48f64"/>
              </a:rPr>
              <a:t> </a:t>
            </a:r>
            <a:r>
              <a:rPr lang="es-CO" b="0" i="0" dirty="0">
                <a:effectLst/>
                <a:latin typeface="__IBM_Plex_Mono_e696c3"/>
              </a:rPr>
              <a:t>&lt;Home /&gt;</a:t>
            </a:r>
            <a:endParaRPr lang="es-ES" b="0" i="0" dirty="0">
              <a:effectLst/>
              <a:latin typeface="__Roboto_a48f64"/>
            </a:endParaRPr>
          </a:p>
          <a:p>
            <a:pPr lvl="2"/>
            <a:r>
              <a:rPr lang="es-ES" b="0" i="0" dirty="0">
                <a:effectLst/>
                <a:latin typeface="__Roboto_a48f64"/>
              </a:rPr>
              <a:t>pero si estamos en la ruta</a:t>
            </a:r>
            <a:r>
              <a:rPr lang="es-ES" dirty="0">
                <a:latin typeface="__Roboto_a48f64"/>
              </a:rPr>
              <a:t> </a:t>
            </a:r>
            <a:r>
              <a:rPr lang="es-CO" b="0" i="0" dirty="0">
                <a:effectLst/>
                <a:latin typeface="__IBM_Plex_Mono_e696c3"/>
              </a:rPr>
              <a:t>/</a:t>
            </a:r>
            <a:r>
              <a:rPr lang="es-CO" b="0" i="0" dirty="0" err="1">
                <a:effectLst/>
                <a:latin typeface="__IBM_Plex_Mono_e696c3"/>
              </a:rPr>
              <a:t>about</a:t>
            </a:r>
            <a:r>
              <a:rPr lang="es-ES" dirty="0">
                <a:latin typeface="__Roboto_a48f64"/>
              </a:rPr>
              <a:t> </a:t>
            </a:r>
            <a:r>
              <a:rPr lang="es-CO" b="0" i="0" dirty="0">
                <a:effectLst/>
                <a:latin typeface="__Roboto_a48f64"/>
              </a:rPr>
              <a:t>que renderice el componente</a:t>
            </a:r>
            <a:r>
              <a:rPr lang="es-ES" dirty="0">
                <a:latin typeface="__Roboto_a48f64"/>
              </a:rPr>
              <a:t> </a:t>
            </a:r>
            <a:r>
              <a:rPr lang="es-CO" b="0" i="0" dirty="0">
                <a:effectLst/>
                <a:latin typeface="__IBM_Plex_Mono_e696c3"/>
              </a:rPr>
              <a:t>&lt;</a:t>
            </a:r>
            <a:r>
              <a:rPr lang="es-CO" b="0" i="0" dirty="0" err="1">
                <a:effectLst/>
                <a:latin typeface="__IBM_Plex_Mono_e696c3"/>
              </a:rPr>
              <a:t>About</a:t>
            </a:r>
            <a:r>
              <a:rPr lang="es-CO" b="0" i="0" dirty="0">
                <a:effectLst/>
                <a:latin typeface="__IBM_Plex_Mono_e696c3"/>
              </a:rPr>
              <a:t> /&gt;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03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24EE0-14AB-131F-6E47-46E3F4DC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9A9B9-4111-AFC7-BC34-A4B1D8BB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https://v5.reactrouter.com/web/example/basic</a:t>
            </a:r>
          </a:p>
        </p:txBody>
      </p:sp>
    </p:spTree>
    <p:extLst>
      <p:ext uri="{BB962C8B-B14F-4D97-AF65-F5344CB8AC3E}">
        <p14:creationId xmlns:p14="http://schemas.microsoft.com/office/powerpoint/2010/main" val="33678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BFB64-3098-FFEA-6D48-3EA9F26B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Leer cadenas de consulta, también conocidas como parámetros de búsqueda, desde la URL es una práctica común en el desarrollo de aplicaciones web y aprenderá a leerlas con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.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 v6 proporciona un </a:t>
            </a:r>
            <a:r>
              <a:rPr lang="es-ES" dirty="0" err="1"/>
              <a:t>useSearchParams</a:t>
            </a:r>
            <a:r>
              <a:rPr lang="es-ES" dirty="0"/>
              <a:t>()enlace que podemos usar para leer los parámetros de búsqueda de cadenas de consulta que necesitamos de la URL.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84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B43B4-3A6C-715D-CA45-D5779D63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59EC-53A9-F76D-165A-9317A95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https://v5.reactrouter.com/web/example/query-parameters</a:t>
            </a:r>
          </a:p>
        </p:txBody>
      </p:sp>
    </p:spTree>
    <p:extLst>
      <p:ext uri="{BB962C8B-B14F-4D97-AF65-F5344CB8AC3E}">
        <p14:creationId xmlns:p14="http://schemas.microsoft.com/office/powerpoint/2010/main" val="1165000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238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__IBM_Plex_Mono_e696c3</vt:lpstr>
      <vt:lpstr>__Roboto_a48f64</vt:lpstr>
      <vt:lpstr>Aptos</vt:lpstr>
      <vt:lpstr>Aptos Display</vt:lpstr>
      <vt:lpstr>Arial</vt:lpstr>
      <vt:lpstr>Tema de Office</vt:lpstr>
      <vt:lpstr>Enrutamiento - React Router </vt:lpstr>
      <vt:lpstr>Qué es React Router</vt:lpstr>
      <vt:lpstr>Qué es React Router</vt:lpstr>
      <vt:lpstr>Presentación de PowerPoint</vt:lpstr>
      <vt:lpstr>Ejemplo</vt:lpstr>
      <vt:lpstr>Presentación de PowerPoint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2024-08-02T20:52:15Z</dcterms:created>
  <dcterms:modified xsi:type="dcterms:W3CDTF">2024-08-03T03:20:53Z</dcterms:modified>
</cp:coreProperties>
</file>