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2" Type="http://schemas.openxmlformats.org/officeDocument/2006/relationships/font" Target="fonts/Play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1975" y="125950"/>
            <a:ext cx="9427200" cy="6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607" y="139975"/>
            <a:ext cx="10282200" cy="60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753" y="755778"/>
            <a:ext cx="8152500" cy="55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