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482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Amazon Prime TV Shows and Movies  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69" y="2982960"/>
            <a:ext cx="10038944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57980" y="1643188"/>
            <a:ext cx="10824300" cy="4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21835" y="643467"/>
            <a:ext cx="9948329" cy="557106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2100" y="355015"/>
            <a:ext cx="10807800" cy="6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5425" y="687200"/>
            <a:ext cx="11194500" cy="53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1656926"/>
            <a:ext cx="10905066" cy="354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rot="-2700000" flipH="1">
            <a:off x="-376156" y="-253670"/>
            <a:ext cx="1827638" cy="1376989"/>
          </a:xfrm>
          <a:custGeom>
            <a:avLst/>
            <a:gdLst/>
            <a:ahLst/>
            <a:cxnLst/>
            <a:rect l="l" t="t" r="r" b="b"/>
            <a:pathLst>
              <a:path w="1827638" h="1376989" extrusionOk="0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 rot="-27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rot="-27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rot="10800000" flipH="1">
            <a:off x="9356643" y="0"/>
            <a:ext cx="2835357" cy="1480837"/>
          </a:xfrm>
          <a:custGeom>
            <a:avLst/>
            <a:gdLst/>
            <a:ahLst/>
            <a:cxnLst/>
            <a:rect l="l" t="t" r="r" b="b"/>
            <a:pathLst>
              <a:path w="2835357" h="1480837" extrusionOk="0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70679" y="1362901"/>
            <a:ext cx="8349000" cy="4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</Words>
  <Application>Microsoft Office PowerPoint</Application>
  <PresentationFormat>Widescreen</PresentationFormat>
  <Paragraphs>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Play</vt:lpstr>
      <vt:lpstr>Office Theme</vt:lpstr>
      <vt:lpstr>Amazon Prime TV Shows and Movies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User</cp:lastModifiedBy>
  <cp:revision>4</cp:revision>
  <dcterms:created xsi:type="dcterms:W3CDTF">2025-02-23T11:42:23Z</dcterms:created>
  <dcterms:modified xsi:type="dcterms:W3CDTF">2025-02-28T13:04:58Z</dcterms:modified>
</cp:coreProperties>
</file>