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86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FDEB9-AF22-FC34-F0D7-EF186F754A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88409F-0C1D-6CCE-38FF-53F7497F8C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FF743-BEBD-986A-CC29-85E570ED1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3BC42-383D-4862-927F-61D91B66FDB4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DF831-435C-9808-3B0B-B17DF159D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9CA8B-B071-314F-2EDE-D59D10809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4BE08-B1B9-4F6B-9773-04CA21DB3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479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0F3F5-4DD0-CB1E-98A0-DBF7248A5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F2AB9B-7DFF-5BC8-A82D-336D135E59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784E2-E319-7F45-6599-798C11983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3BC42-383D-4862-927F-61D91B66FDB4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242B4-B6CE-2F18-E46A-11E3EE46C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93EAD-8EA1-CCD6-C6D3-17383882F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4BE08-B1B9-4F6B-9773-04CA21DB3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244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7EDDEB-0F1A-8714-BFFF-A335846419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128DFD-5B5D-65D5-05AA-01F600A2DF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42AAAB-41F3-4918-55B9-24F82F744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3BC42-383D-4862-927F-61D91B66FDB4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CCBF1-8F57-0E91-42F4-169AF2E15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A671-D00D-7C5A-E29C-E329F719C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4BE08-B1B9-4F6B-9773-04CA21DB3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858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C755-3F50-43AF-8D61-95612B920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F868B-256C-0FAE-DBBC-0B6EBDBAC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585CA-34D5-1D97-0751-A113E19D3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3BC42-383D-4862-927F-61D91B66FDB4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1A1E3-4911-6AD6-9C6D-1E56CF0EF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45C1D7-DBE1-904C-49E5-C7C6F3BC4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4BE08-B1B9-4F6B-9773-04CA21DB3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761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3B8A0-33C0-CE48-83A7-899881A73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9774AB-3BD1-2AA7-FFDC-7FF216EEA6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401EB-96A4-8C91-6A32-C850953E1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3BC42-383D-4862-927F-61D91B66FDB4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1F0DE-C9C7-6E13-BA25-D194B6D46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009271-6348-2F48-890B-9C08AEE90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4BE08-B1B9-4F6B-9773-04CA21DB3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333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8E359-2457-D6CA-BE74-124FF0B4A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416C0-75AC-8F3C-748A-EFACBCDB62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AD9AAB-87A2-09B2-16B1-3D34ECA12F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8ACBF0-7102-7D65-361C-34396BFF8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3BC42-383D-4862-927F-61D91B66FDB4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496B93-8109-D54A-7A17-4DE677AF8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A8E7A9-25E0-84A4-E3E1-43821992A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4BE08-B1B9-4F6B-9773-04CA21DB3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72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6C5DA-87F7-7CF7-E7F9-C79A763B6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668803-F83D-A316-DF82-27DDCF70FB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B35F85-586C-5138-17A9-F606EF3061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2DA301-CB28-1F97-9294-59D2550239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B691CD-8F4B-B0E5-7035-B828898A8E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0E2129-1415-FF50-72CA-9A7646A95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3BC42-383D-4862-927F-61D91B66FDB4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F597AC-504D-6B40-1A8B-047209974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000F2B-8318-B51C-DB98-734F49D12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4BE08-B1B9-4F6B-9773-04CA21DB3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895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3F01A-0604-12EE-7F5A-1871850F5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B3555C-1C7D-3013-D570-E8F0964E4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3BC42-383D-4862-927F-61D91B66FDB4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CEDE61-FF29-66E2-7813-CC375F398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6F7B3F-A990-C518-A1D5-DA4576329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4BE08-B1B9-4F6B-9773-04CA21DB3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177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604E6E-FF5F-B99B-82F3-2B1A9E33F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3BC42-383D-4862-927F-61D91B66FDB4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22D090-C147-0ECC-25CB-430815AE2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7DF31-5690-001A-886B-E8E9FAE79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4BE08-B1B9-4F6B-9773-04CA21DB3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23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4139B-4D75-A3F1-CEAE-3C2EBFAA3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E13E1-0A52-F50C-047C-3AE039FFE7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BC87D5-F5D4-BCA8-F339-0205C20A79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82544A-8F72-39A5-CF20-F75F285E5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3BC42-383D-4862-927F-61D91B66FDB4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EDFB95-3922-834B-DCB7-C08525E14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8A99BE-F613-C14E-0CD0-977BF9FA9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4BE08-B1B9-4F6B-9773-04CA21DB3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871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394CD-C8B0-7D3B-2C8F-33B1E61A4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EFF06D-1979-B520-7A42-C4489A6AFD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2E2120-E29F-4314-5C36-F02AA1A36D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194185-4192-4748-57C0-2FC8511CD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3BC42-383D-4862-927F-61D91B66FDB4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516675-16F6-E285-BF37-1EACB239B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159FFB-0B13-4BE4-7231-54B839AD3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4BE08-B1B9-4F6B-9773-04CA21DB3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793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19886C-FA34-1327-86E5-C3FD55DB1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5C837F-D056-C69C-1003-3A12D64BE4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C97CF-4168-0C22-E197-447D566C7C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E3BC42-383D-4862-927F-61D91B66FDB4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0CE45-069F-FAD2-C36F-F8B1730F4F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DBC88E-E8BF-00CF-BBA0-FE88C5CCAF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14BE08-B1B9-4F6B-9773-04CA21DB3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734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1EFB4-9DD1-FD24-ADC4-E4F1F75BDF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36A23C-F3D0-D987-7761-23180E8905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013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047B7-B9EB-7913-A7DE-66A30E53C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E2AA5C-A342-E3EB-9726-4FCD16A2E4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77966"/>
            <a:ext cx="10515600" cy="3910323"/>
          </a:xfrm>
        </p:spPr>
      </p:pic>
    </p:spTree>
    <p:extLst>
      <p:ext uri="{BB962C8B-B14F-4D97-AF65-F5344CB8AC3E}">
        <p14:creationId xmlns:p14="http://schemas.microsoft.com/office/powerpoint/2010/main" val="4001873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BA53A-D081-39D7-EF51-5ABE3F412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F5B5E9-9589-6A7F-9653-6FFF64F3AB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7070" y="1825625"/>
            <a:ext cx="8777860" cy="4351338"/>
          </a:xfrm>
        </p:spPr>
      </p:pic>
    </p:spTree>
    <p:extLst>
      <p:ext uri="{BB962C8B-B14F-4D97-AF65-F5344CB8AC3E}">
        <p14:creationId xmlns:p14="http://schemas.microsoft.com/office/powerpoint/2010/main" val="2310625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6C214-F459-1E17-73BC-2D3831DD9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4C5A72-02AA-B612-B66A-5445C5EF2F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3309" y="2186528"/>
            <a:ext cx="9545382" cy="3629532"/>
          </a:xfrm>
        </p:spPr>
      </p:pic>
    </p:spTree>
    <p:extLst>
      <p:ext uri="{BB962C8B-B14F-4D97-AF65-F5344CB8AC3E}">
        <p14:creationId xmlns:p14="http://schemas.microsoft.com/office/powerpoint/2010/main" val="3953784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873A0-C0C1-777A-269D-461F5EE26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FDA495-DDA1-27C0-4DCD-F8343DE642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5965" y="1825625"/>
            <a:ext cx="7360070" cy="4351338"/>
          </a:xfrm>
        </p:spPr>
      </p:pic>
    </p:spTree>
    <p:extLst>
      <p:ext uri="{BB962C8B-B14F-4D97-AF65-F5344CB8AC3E}">
        <p14:creationId xmlns:p14="http://schemas.microsoft.com/office/powerpoint/2010/main" val="3323324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D922A-4C59-8C0F-3126-94234E665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1D1084-16E0-D629-CC93-E01F5AD388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7101" y="1825625"/>
            <a:ext cx="7117797" cy="4351338"/>
          </a:xfrm>
        </p:spPr>
      </p:pic>
    </p:spTree>
    <p:extLst>
      <p:ext uri="{BB962C8B-B14F-4D97-AF65-F5344CB8AC3E}">
        <p14:creationId xmlns:p14="http://schemas.microsoft.com/office/powerpoint/2010/main" val="4117233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Vipul Sonawane</dc:creator>
  <cp:lastModifiedBy>User</cp:lastModifiedBy>
  <cp:revision>2</cp:revision>
  <dcterms:created xsi:type="dcterms:W3CDTF">2025-03-02T12:40:02Z</dcterms:created>
  <dcterms:modified xsi:type="dcterms:W3CDTF">2025-03-05T19:17:13Z</dcterms:modified>
</cp:coreProperties>
</file>