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5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4.xml"/><Relationship Id="rId21" Type="http://schemas.openxmlformats.org/officeDocument/2006/relationships/font" Target="fonts/Robo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Roboto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53cc9fc25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53cc9fc25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Hi and welcome back!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 the previous module, we worked on a binary classification project to create an SMS spam classifier, which tells if an SMS is a spam or not. In this video, we’ll use our knowledge of NLP and solve a sentiment analysis problem.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Sentiment analysis is the task of identifying opinions and emotions from text data. These sentiments can be positive, neutral, or negative.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 let’s define the problem statement first.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98be50f08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98be50f08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preparing the dataset, we'll go for the model building phase, where we'll try and evaluate two very sought after machine learning algorithms, which are Naive Bayes and Logistic Regression.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98be50f08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98be50f08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Finally, based on the results of the evaluation from the model building phase, we’ll choose the best model and create a sentiment analysis pipeline around it.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next, we’ll start working on this project.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5afba94b8_0_7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85afba94b8_0_7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Thank you!!</a:t>
            </a:r>
            <a:endParaRPr/>
          </a:p>
        </p:txBody>
      </p:sp>
      <p:sp>
        <p:nvSpPr>
          <p:cNvPr id="166" name="Google Shape;166;g85afba94b8_0_7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32914da3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32914da3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task is to perform sentiment analysis or find the sentiment of the tweets posted by the passengers of a certain airline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1c5f2359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91c5f2359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these are some examples of the kind of tweets we might come across in the dataset.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see that the first tweet talks about the past experience of a customer, similarly, the last one is an appreciation tweet.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So, this is the problem statement for this project. Given a tweet, we have to identify its sentiment.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now look at the dataset that we will be using to build this sentiment analysis model.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32914da3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32914da3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 that we will be </a:t>
            </a:r>
            <a:r>
              <a:rPr lang="en"/>
              <a:t>using </a:t>
            </a:r>
            <a:r>
              <a:rPr lang="en"/>
              <a:t>is a set of tweets posted by the passengers of 6 US airlines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91c5f2359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91c5f2359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a total of 14640 tweets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91c5f2359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91c5f2359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they have been distributed across 3 classes - positive, neutral, and negative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let’s look at the steps that we will follow to solve this task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98be50f08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98be50f08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first load and explore the dataset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98be50f08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98be50f08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Then, we’ll clean the tweets present in the dataset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98be50f08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98be50f08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this, we’ll move to the data preparation part, where we’ll label encode the target, split the data into train and validation set, and finally, create TF-IDF vectors.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pic>
        <p:nvPicPr>
          <p:cNvPr id="53" name="Google Shape;53;p13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521000" y="4619475"/>
            <a:ext cx="1666700" cy="5240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/>
        </p:nvSpPr>
        <p:spPr>
          <a:xfrm>
            <a:off x="548781" y="1507393"/>
            <a:ext cx="8083200" cy="17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Project: Sentiment Analysis</a:t>
            </a:r>
            <a:endParaRPr sz="2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4"/>
          <p:cNvSpPr txBox="1"/>
          <p:nvPr/>
        </p:nvSpPr>
        <p:spPr>
          <a:xfrm>
            <a:off x="-4300" y="216754"/>
            <a:ext cx="91527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Steps to Follow</a:t>
            </a:r>
            <a:endParaRPr i="0" sz="2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34"/>
          <p:cNvSpPr txBox="1"/>
          <p:nvPr/>
        </p:nvSpPr>
        <p:spPr>
          <a:xfrm>
            <a:off x="594750" y="751350"/>
            <a:ext cx="7954500" cy="37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Loading and Exploring Dataset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Text Cleaning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Preparation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Label Encoding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Split Data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Feature Engineering using TF-IDF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Model Building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Naive Bayes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Logistic Regression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5"/>
          <p:cNvSpPr txBox="1"/>
          <p:nvPr/>
        </p:nvSpPr>
        <p:spPr>
          <a:xfrm>
            <a:off x="-4300" y="216754"/>
            <a:ext cx="91527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Steps to Follow</a:t>
            </a:r>
            <a:endParaRPr i="0" sz="2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35"/>
          <p:cNvSpPr txBox="1"/>
          <p:nvPr/>
        </p:nvSpPr>
        <p:spPr>
          <a:xfrm>
            <a:off x="594750" y="751350"/>
            <a:ext cx="7954500" cy="37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Loading and Exploring Dataset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Text Cleaning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Preparation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Label Encoding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Split Data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Feature Engineering using TF-IDF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Model Building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Naive Bayes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Logistic Regression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Final Sentiment Analysis Pipeline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6"/>
          <p:cNvSpPr txBox="1"/>
          <p:nvPr/>
        </p:nvSpPr>
        <p:spPr>
          <a:xfrm>
            <a:off x="-4362" y="2375539"/>
            <a:ext cx="91527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i="0" sz="2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 txBox="1"/>
          <p:nvPr/>
        </p:nvSpPr>
        <p:spPr>
          <a:xfrm>
            <a:off x="-4300" y="216754"/>
            <a:ext cx="91527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Problem Statement</a:t>
            </a:r>
            <a:endParaRPr i="0" sz="2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26"/>
          <p:cNvSpPr txBox="1"/>
          <p:nvPr/>
        </p:nvSpPr>
        <p:spPr>
          <a:xfrm>
            <a:off x="386450" y="1292100"/>
            <a:ext cx="7954500" cy="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Find the sentiments towards several airlines from the tweets posted by their passengers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/>
          <p:nvPr/>
        </p:nvSpPr>
        <p:spPr>
          <a:xfrm>
            <a:off x="-4300" y="216754"/>
            <a:ext cx="91527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Problem Statement</a:t>
            </a:r>
            <a:endParaRPr i="0" sz="2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27"/>
          <p:cNvSpPr txBox="1"/>
          <p:nvPr/>
        </p:nvSpPr>
        <p:spPr>
          <a:xfrm>
            <a:off x="386450" y="1292100"/>
            <a:ext cx="7954500" cy="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Find the sentiments towards several airlines from the tweets posted by their passengers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2" name="Google Shape;11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9788" y="2974950"/>
            <a:ext cx="4924425" cy="83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3" name="Google Shape;11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9788" y="3999475"/>
            <a:ext cx="4943475" cy="4857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4" name="Google Shape;11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4038" y="2126100"/>
            <a:ext cx="4575925" cy="662537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/>
        </p:nvSpPr>
        <p:spPr>
          <a:xfrm>
            <a:off x="-4300" y="216754"/>
            <a:ext cx="91527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About the Dataset</a:t>
            </a:r>
            <a:endParaRPr i="0" sz="2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28"/>
          <p:cNvSpPr txBox="1"/>
          <p:nvPr/>
        </p:nvSpPr>
        <p:spPr>
          <a:xfrm>
            <a:off x="386450" y="1292100"/>
            <a:ext cx="7954500" cy="21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Airlines passengers tweets (6 US airlines)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9"/>
          <p:cNvSpPr txBox="1"/>
          <p:nvPr/>
        </p:nvSpPr>
        <p:spPr>
          <a:xfrm>
            <a:off x="-4300" y="216754"/>
            <a:ext cx="91527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About the Dataset</a:t>
            </a:r>
            <a:endParaRPr i="0" sz="2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29"/>
          <p:cNvSpPr txBox="1"/>
          <p:nvPr/>
        </p:nvSpPr>
        <p:spPr>
          <a:xfrm>
            <a:off x="386450" y="1292100"/>
            <a:ext cx="7954500" cy="21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Airlines passengers tweets (6 US airlines)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14, 640 tweets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0"/>
          <p:cNvSpPr txBox="1"/>
          <p:nvPr/>
        </p:nvSpPr>
        <p:spPr>
          <a:xfrm>
            <a:off x="-4300" y="216754"/>
            <a:ext cx="91527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About the Dataset</a:t>
            </a:r>
            <a:endParaRPr i="0" sz="2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30"/>
          <p:cNvSpPr txBox="1"/>
          <p:nvPr/>
        </p:nvSpPr>
        <p:spPr>
          <a:xfrm>
            <a:off x="386450" y="1292100"/>
            <a:ext cx="7954500" cy="21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Airlines passengers tweets (6 US airlines)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14, 640 tweets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 categories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Positive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Neutral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Negative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1"/>
          <p:cNvSpPr txBox="1"/>
          <p:nvPr/>
        </p:nvSpPr>
        <p:spPr>
          <a:xfrm>
            <a:off x="-4300" y="216754"/>
            <a:ext cx="91527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Steps to Follow</a:t>
            </a:r>
            <a:endParaRPr i="0" sz="2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31"/>
          <p:cNvSpPr txBox="1"/>
          <p:nvPr/>
        </p:nvSpPr>
        <p:spPr>
          <a:xfrm>
            <a:off x="594750" y="751350"/>
            <a:ext cx="7954500" cy="37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Loading and Exploring Dataset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2"/>
          <p:cNvSpPr txBox="1"/>
          <p:nvPr/>
        </p:nvSpPr>
        <p:spPr>
          <a:xfrm>
            <a:off x="-4300" y="216754"/>
            <a:ext cx="91527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Steps to Follow</a:t>
            </a:r>
            <a:endParaRPr i="0" sz="2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32"/>
          <p:cNvSpPr txBox="1"/>
          <p:nvPr/>
        </p:nvSpPr>
        <p:spPr>
          <a:xfrm>
            <a:off x="594750" y="751350"/>
            <a:ext cx="7954500" cy="37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Loading and Exploring Dataset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Text Cleaning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3"/>
          <p:cNvSpPr txBox="1"/>
          <p:nvPr/>
        </p:nvSpPr>
        <p:spPr>
          <a:xfrm>
            <a:off x="-4300" y="216754"/>
            <a:ext cx="91527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Steps to Follow</a:t>
            </a:r>
            <a:endParaRPr i="0" sz="2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33"/>
          <p:cNvSpPr txBox="1"/>
          <p:nvPr/>
        </p:nvSpPr>
        <p:spPr>
          <a:xfrm>
            <a:off x="594750" y="751350"/>
            <a:ext cx="7954500" cy="37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Loading and Exploring Dataset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Text Cleaning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Preparation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Label Encoding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Split Data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Feature Engineering using TF-IDF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