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7" r:id="rId2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 Zabransky" initials="AZ" lastIdx="1" clrIdx="0">
    <p:extLst>
      <p:ext uri="{19B8F6BF-5375-455C-9EA6-DF929625EA0E}">
        <p15:presenceInfo xmlns:p15="http://schemas.microsoft.com/office/powerpoint/2012/main" userId="6c19f0c4e72fd2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589"/>
    <a:srgbClr val="AC1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7432" autoAdjust="0"/>
  </p:normalViewPr>
  <p:slideViewPr>
    <p:cSldViewPr snapToGrid="0">
      <p:cViewPr varScale="1">
        <p:scale>
          <a:sx n="143" d="100"/>
          <a:sy n="143" d="100"/>
        </p:scale>
        <p:origin x="120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7706F-0D14-4C72-ABC4-BD4C724E91F2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5E51D-3A2D-475A-8B15-CA991241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6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EA3F-E3CA-471E-BCF6-5C4D3E9C1C97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F55B-722F-4A58-A418-3A7BDDC4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0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850E-6BC2-4B6F-B64C-D7E9175AFDD3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F55B-722F-4A58-A418-3A7BDDC4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9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48C3-4055-4C69-9BB9-121AE4B940AF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F55B-722F-4A58-A418-3A7BDDC4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7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CFF1-F96A-4EEA-8AB1-DAF08736178B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F55B-722F-4A58-A418-3A7BDDC4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5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B2B9-21AD-455D-99AF-6C36DC783B17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F55B-722F-4A58-A418-3A7BDDC4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8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D40C-E97A-42F0-8DF1-E72BDA79C2D7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F55B-722F-4A58-A418-3A7BDDC4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5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BEA8-8C73-46E5-B004-3B3852B83E98}" type="datetime1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F55B-722F-4A58-A418-3A7BDDC4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1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C1FD1-7FFD-4604-9C53-504FAA2A8B0C}" type="datetime1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F55B-722F-4A58-A418-3A7BDDC4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8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9E5D-265A-4BF6-942D-B3C906A52DD9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F55B-722F-4A58-A418-3A7BDDC4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4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48B98-5324-4F1E-80F3-B54F600DB928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F55B-722F-4A58-A418-3A7BDDC4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4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CADC-6EE7-4F73-B558-8B04A02E1E3C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8F55B-722F-4A58-A418-3A7BDDC4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1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DF3DD-FAA4-483F-BA64-9BB20457120A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8F55B-722F-4A58-A418-3A7BDDC4D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7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48FDF-865E-64C9-577C-22AD59D57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703D6D-5387-807E-441B-F7C9333C7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60" y="867678"/>
            <a:ext cx="4022049" cy="45730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5C66F8-450C-04F2-CF34-752914A5C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245" y="867679"/>
            <a:ext cx="4003958" cy="45730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ál 8">
            <a:extLst>
              <a:ext uri="{FF2B5EF4-FFF2-40B4-BE49-F238E27FC236}">
                <a16:creationId xmlns:a16="http://schemas.microsoft.com/office/drawing/2014/main" id="{C4EE5797-A320-8698-C239-6443729085F2}"/>
              </a:ext>
            </a:extLst>
          </p:cNvPr>
          <p:cNvSpPr/>
          <p:nvPr/>
        </p:nvSpPr>
        <p:spPr>
          <a:xfrm>
            <a:off x="8872639" y="2027429"/>
            <a:ext cx="72008" cy="72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39D9B-C991-9AF1-78B8-EBB2CE6823AF}"/>
              </a:ext>
            </a:extLst>
          </p:cNvPr>
          <p:cNvSpPr txBox="1"/>
          <p:nvPr/>
        </p:nvSpPr>
        <p:spPr>
          <a:xfrm>
            <a:off x="8892353" y="2070106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HBc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1F8F2-895F-B3BA-AD7D-99EB2E2F6561}"/>
              </a:ext>
            </a:extLst>
          </p:cNvPr>
          <p:cNvSpPr txBox="1"/>
          <p:nvPr/>
        </p:nvSpPr>
        <p:spPr>
          <a:xfrm>
            <a:off x="8872639" y="1940322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HBs</a:t>
            </a:r>
          </a:p>
        </p:txBody>
      </p:sp>
      <p:sp>
        <p:nvSpPr>
          <p:cNvPr id="10" name="Ovál 8">
            <a:extLst>
              <a:ext uri="{FF2B5EF4-FFF2-40B4-BE49-F238E27FC236}">
                <a16:creationId xmlns:a16="http://schemas.microsoft.com/office/drawing/2014/main" id="{3C743049-34B5-F0CF-69D0-D49E1CDB1171}"/>
              </a:ext>
            </a:extLst>
          </p:cNvPr>
          <p:cNvSpPr/>
          <p:nvPr/>
        </p:nvSpPr>
        <p:spPr>
          <a:xfrm>
            <a:off x="8892353" y="2157213"/>
            <a:ext cx="72008" cy="72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>
              <a:solidFill>
                <a:srgbClr val="FF0000"/>
              </a:solidFill>
            </a:endParaRPr>
          </a:p>
        </p:txBody>
      </p:sp>
      <p:sp>
        <p:nvSpPr>
          <p:cNvPr id="11" name="Ovál 8">
            <a:extLst>
              <a:ext uri="{FF2B5EF4-FFF2-40B4-BE49-F238E27FC236}">
                <a16:creationId xmlns:a16="http://schemas.microsoft.com/office/drawing/2014/main" id="{93B977CD-D9BC-E704-A6EA-53CE916C92F5}"/>
              </a:ext>
            </a:extLst>
          </p:cNvPr>
          <p:cNvSpPr/>
          <p:nvPr/>
        </p:nvSpPr>
        <p:spPr>
          <a:xfrm>
            <a:off x="4650837" y="2316328"/>
            <a:ext cx="72008" cy="72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FDDA4-FDAB-5E27-5323-C55D86D28919}"/>
              </a:ext>
            </a:extLst>
          </p:cNvPr>
          <p:cNvSpPr txBox="1"/>
          <p:nvPr/>
        </p:nvSpPr>
        <p:spPr>
          <a:xfrm>
            <a:off x="4572155" y="2711532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HBc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DA13AA-11FE-3BBB-5B0D-7C74D0EA3AED}"/>
              </a:ext>
            </a:extLst>
          </p:cNvPr>
          <p:cNvSpPr txBox="1"/>
          <p:nvPr/>
        </p:nvSpPr>
        <p:spPr>
          <a:xfrm>
            <a:off x="4650837" y="2229221"/>
            <a:ext cx="3882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HBs</a:t>
            </a:r>
          </a:p>
        </p:txBody>
      </p:sp>
      <p:sp>
        <p:nvSpPr>
          <p:cNvPr id="14" name="Ovál 8">
            <a:extLst>
              <a:ext uri="{FF2B5EF4-FFF2-40B4-BE49-F238E27FC236}">
                <a16:creationId xmlns:a16="http://schemas.microsoft.com/office/drawing/2014/main" id="{33781FB2-70F5-C4A1-CF37-E893E9FEC4D0}"/>
              </a:ext>
            </a:extLst>
          </p:cNvPr>
          <p:cNvSpPr/>
          <p:nvPr/>
        </p:nvSpPr>
        <p:spPr>
          <a:xfrm>
            <a:off x="4572155" y="2798639"/>
            <a:ext cx="72008" cy="72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>
              <a:solidFill>
                <a:srgbClr val="FF0000"/>
              </a:solidFill>
            </a:endParaRPr>
          </a:p>
        </p:txBody>
      </p:sp>
      <p:sp>
        <p:nvSpPr>
          <p:cNvPr id="15" name="Ovál 8">
            <a:extLst>
              <a:ext uri="{FF2B5EF4-FFF2-40B4-BE49-F238E27FC236}">
                <a16:creationId xmlns:a16="http://schemas.microsoft.com/office/drawing/2014/main" id="{F4131FCE-467F-E797-21C4-29748F306EF7}"/>
              </a:ext>
            </a:extLst>
          </p:cNvPr>
          <p:cNvSpPr/>
          <p:nvPr/>
        </p:nvSpPr>
        <p:spPr>
          <a:xfrm>
            <a:off x="1872168" y="2827928"/>
            <a:ext cx="72008" cy="720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F71D3C-7CBF-ED7B-4588-55B2AA9ED2EA}"/>
              </a:ext>
            </a:extLst>
          </p:cNvPr>
          <p:cNvSpPr txBox="1"/>
          <p:nvPr/>
        </p:nvSpPr>
        <p:spPr>
          <a:xfrm>
            <a:off x="1493412" y="2682118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</a:rPr>
              <a:t>Nse4</a:t>
            </a:r>
          </a:p>
        </p:txBody>
      </p:sp>
      <p:sp>
        <p:nvSpPr>
          <p:cNvPr id="17" name="Ovál 8">
            <a:extLst>
              <a:ext uri="{FF2B5EF4-FFF2-40B4-BE49-F238E27FC236}">
                <a16:creationId xmlns:a16="http://schemas.microsoft.com/office/drawing/2014/main" id="{3C1708ED-C991-B6B2-7AB5-E5A08F81B751}"/>
              </a:ext>
            </a:extLst>
          </p:cNvPr>
          <p:cNvSpPr/>
          <p:nvPr/>
        </p:nvSpPr>
        <p:spPr>
          <a:xfrm>
            <a:off x="1800160" y="3174604"/>
            <a:ext cx="72008" cy="720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1D28C5-A0B6-D95F-197D-03AE47BBCBD1}"/>
              </a:ext>
            </a:extLst>
          </p:cNvPr>
          <p:cNvSpPr txBox="1"/>
          <p:nvPr/>
        </p:nvSpPr>
        <p:spPr>
          <a:xfrm>
            <a:off x="1417927" y="3023046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</a:rPr>
              <a:t>Smc5</a:t>
            </a:r>
          </a:p>
        </p:txBody>
      </p:sp>
      <p:sp>
        <p:nvSpPr>
          <p:cNvPr id="19" name="Ovál 8">
            <a:extLst>
              <a:ext uri="{FF2B5EF4-FFF2-40B4-BE49-F238E27FC236}">
                <a16:creationId xmlns:a16="http://schemas.microsoft.com/office/drawing/2014/main" id="{05FDD49F-257F-A0D9-13A6-3944BD7CCB23}"/>
              </a:ext>
            </a:extLst>
          </p:cNvPr>
          <p:cNvSpPr/>
          <p:nvPr/>
        </p:nvSpPr>
        <p:spPr>
          <a:xfrm>
            <a:off x="1810857" y="2206565"/>
            <a:ext cx="72008" cy="720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F764D0-910D-F247-A0D7-6BE921047FDD}"/>
              </a:ext>
            </a:extLst>
          </p:cNvPr>
          <p:cNvSpPr txBox="1"/>
          <p:nvPr/>
        </p:nvSpPr>
        <p:spPr>
          <a:xfrm>
            <a:off x="1414467" y="2032692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</a:rPr>
              <a:t>Smc6</a:t>
            </a:r>
          </a:p>
        </p:txBody>
      </p:sp>
      <p:sp>
        <p:nvSpPr>
          <p:cNvPr id="21" name="Ovál 8">
            <a:extLst>
              <a:ext uri="{FF2B5EF4-FFF2-40B4-BE49-F238E27FC236}">
                <a16:creationId xmlns:a16="http://schemas.microsoft.com/office/drawing/2014/main" id="{34A78BE0-BF5A-979A-0BF4-8324F1F97260}"/>
              </a:ext>
            </a:extLst>
          </p:cNvPr>
          <p:cNvSpPr/>
          <p:nvPr/>
        </p:nvSpPr>
        <p:spPr>
          <a:xfrm>
            <a:off x="1882865" y="3174604"/>
            <a:ext cx="72008" cy="720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B4A958-D91B-D1AB-79F6-9831D629E63E}"/>
              </a:ext>
            </a:extLst>
          </p:cNvPr>
          <p:cNvSpPr txBox="1"/>
          <p:nvPr/>
        </p:nvSpPr>
        <p:spPr>
          <a:xfrm>
            <a:off x="1846861" y="300039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7030A0"/>
                </a:solidFill>
              </a:rPr>
              <a:t>Nse3</a:t>
            </a:r>
          </a:p>
        </p:txBody>
      </p:sp>
      <p:sp>
        <p:nvSpPr>
          <p:cNvPr id="23" name="Ovál 8">
            <a:extLst>
              <a:ext uri="{FF2B5EF4-FFF2-40B4-BE49-F238E27FC236}">
                <a16:creationId xmlns:a16="http://schemas.microsoft.com/office/drawing/2014/main" id="{4149863C-0FD9-2D04-30A1-4AB171046EC4}"/>
              </a:ext>
            </a:extLst>
          </p:cNvPr>
          <p:cNvSpPr/>
          <p:nvPr/>
        </p:nvSpPr>
        <p:spPr>
          <a:xfrm>
            <a:off x="1799898" y="3539062"/>
            <a:ext cx="72008" cy="7200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C1F4EB-B80A-B723-9931-C5CAAEB674E8}"/>
              </a:ext>
            </a:extLst>
          </p:cNvPr>
          <p:cNvSpPr txBox="1"/>
          <p:nvPr/>
        </p:nvSpPr>
        <p:spPr>
          <a:xfrm>
            <a:off x="1395231" y="337211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92D050"/>
                </a:solidFill>
              </a:rPr>
              <a:t>ITGA1</a:t>
            </a:r>
          </a:p>
        </p:txBody>
      </p:sp>
      <p:sp>
        <p:nvSpPr>
          <p:cNvPr id="25" name="Ovál 8">
            <a:extLst>
              <a:ext uri="{FF2B5EF4-FFF2-40B4-BE49-F238E27FC236}">
                <a16:creationId xmlns:a16="http://schemas.microsoft.com/office/drawing/2014/main" id="{B4489B21-A781-44FA-D332-EB86581013C5}"/>
              </a:ext>
            </a:extLst>
          </p:cNvPr>
          <p:cNvSpPr/>
          <p:nvPr/>
        </p:nvSpPr>
        <p:spPr>
          <a:xfrm>
            <a:off x="6422648" y="1291296"/>
            <a:ext cx="72008" cy="720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759C05-58B0-6C16-04A8-27E2C589E6E0}"/>
              </a:ext>
            </a:extLst>
          </p:cNvPr>
          <p:cNvSpPr txBox="1"/>
          <p:nvPr/>
        </p:nvSpPr>
        <p:spPr>
          <a:xfrm>
            <a:off x="6026258" y="1117083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</a:rPr>
              <a:t>Smc6</a:t>
            </a:r>
          </a:p>
        </p:txBody>
      </p:sp>
      <p:sp>
        <p:nvSpPr>
          <p:cNvPr id="27" name="Ovál 8">
            <a:extLst>
              <a:ext uri="{FF2B5EF4-FFF2-40B4-BE49-F238E27FC236}">
                <a16:creationId xmlns:a16="http://schemas.microsoft.com/office/drawing/2014/main" id="{F692371C-E985-E8C2-2A37-A01E5F7FC360}"/>
              </a:ext>
            </a:extLst>
          </p:cNvPr>
          <p:cNvSpPr/>
          <p:nvPr/>
        </p:nvSpPr>
        <p:spPr>
          <a:xfrm>
            <a:off x="1882865" y="3333717"/>
            <a:ext cx="72008" cy="720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F16334-7C6E-2B21-F615-6CE322FD637C}"/>
              </a:ext>
            </a:extLst>
          </p:cNvPr>
          <p:cNvSpPr txBox="1"/>
          <p:nvPr/>
        </p:nvSpPr>
        <p:spPr>
          <a:xfrm>
            <a:off x="1846861" y="3154185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7030A0"/>
                </a:solidFill>
              </a:rPr>
              <a:t>Nse1</a:t>
            </a:r>
          </a:p>
        </p:txBody>
      </p:sp>
      <p:sp>
        <p:nvSpPr>
          <p:cNvPr id="29" name="Ovál 8">
            <a:extLst>
              <a:ext uri="{FF2B5EF4-FFF2-40B4-BE49-F238E27FC236}">
                <a16:creationId xmlns:a16="http://schemas.microsoft.com/office/drawing/2014/main" id="{66EFD720-C975-2259-BC67-CC0DC2985DCC}"/>
              </a:ext>
            </a:extLst>
          </p:cNvPr>
          <p:cNvSpPr/>
          <p:nvPr/>
        </p:nvSpPr>
        <p:spPr>
          <a:xfrm>
            <a:off x="6422648" y="2403434"/>
            <a:ext cx="72008" cy="720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DEBF6A-5BD4-4965-3C15-52FF611F4C7A}"/>
              </a:ext>
            </a:extLst>
          </p:cNvPr>
          <p:cNvSpPr txBox="1"/>
          <p:nvPr/>
        </p:nvSpPr>
        <p:spPr>
          <a:xfrm>
            <a:off x="6051214" y="2358226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</a:rPr>
              <a:t>Nse4</a:t>
            </a:r>
          </a:p>
        </p:txBody>
      </p:sp>
      <p:sp>
        <p:nvSpPr>
          <p:cNvPr id="31" name="Ovál 8">
            <a:extLst>
              <a:ext uri="{FF2B5EF4-FFF2-40B4-BE49-F238E27FC236}">
                <a16:creationId xmlns:a16="http://schemas.microsoft.com/office/drawing/2014/main" id="{006BA005-846A-0D3F-FB89-F3312BD05D59}"/>
              </a:ext>
            </a:extLst>
          </p:cNvPr>
          <p:cNvSpPr/>
          <p:nvPr/>
        </p:nvSpPr>
        <p:spPr>
          <a:xfrm>
            <a:off x="1841130" y="3623120"/>
            <a:ext cx="72008" cy="720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440216-D3A3-5CAD-2FE5-74A698347AC3}"/>
              </a:ext>
            </a:extLst>
          </p:cNvPr>
          <p:cNvSpPr txBox="1"/>
          <p:nvPr/>
        </p:nvSpPr>
        <p:spPr>
          <a:xfrm>
            <a:off x="1812681" y="3443927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7030A0"/>
                </a:solidFill>
              </a:rPr>
              <a:t>Nse2</a:t>
            </a:r>
          </a:p>
        </p:txBody>
      </p:sp>
      <p:sp>
        <p:nvSpPr>
          <p:cNvPr id="33" name="Ovál 8">
            <a:extLst>
              <a:ext uri="{FF2B5EF4-FFF2-40B4-BE49-F238E27FC236}">
                <a16:creationId xmlns:a16="http://schemas.microsoft.com/office/drawing/2014/main" id="{FE89C2CC-0680-C209-EAA4-E32FAEA3FED8}"/>
              </a:ext>
            </a:extLst>
          </p:cNvPr>
          <p:cNvSpPr/>
          <p:nvPr/>
        </p:nvSpPr>
        <p:spPr>
          <a:xfrm>
            <a:off x="6465974" y="2798639"/>
            <a:ext cx="72008" cy="720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CC45C8-94C6-D4BA-7733-78636CC224B5}"/>
              </a:ext>
            </a:extLst>
          </p:cNvPr>
          <p:cNvSpPr txBox="1"/>
          <p:nvPr/>
        </p:nvSpPr>
        <p:spPr>
          <a:xfrm>
            <a:off x="6078808" y="2663785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</a:rPr>
              <a:t>Smc5</a:t>
            </a:r>
          </a:p>
        </p:txBody>
      </p:sp>
      <p:sp>
        <p:nvSpPr>
          <p:cNvPr id="35" name="Ovál 8">
            <a:extLst>
              <a:ext uri="{FF2B5EF4-FFF2-40B4-BE49-F238E27FC236}">
                <a16:creationId xmlns:a16="http://schemas.microsoft.com/office/drawing/2014/main" id="{706106BB-337A-32AC-8034-9D257A61969B}"/>
              </a:ext>
            </a:extLst>
          </p:cNvPr>
          <p:cNvSpPr/>
          <p:nvPr/>
        </p:nvSpPr>
        <p:spPr>
          <a:xfrm>
            <a:off x="6475198" y="3277295"/>
            <a:ext cx="72008" cy="720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965954-C683-1498-AFD2-791D5446F013}"/>
              </a:ext>
            </a:extLst>
          </p:cNvPr>
          <p:cNvSpPr txBox="1"/>
          <p:nvPr/>
        </p:nvSpPr>
        <p:spPr>
          <a:xfrm>
            <a:off x="6457181" y="3079796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7030A0"/>
                </a:solidFill>
              </a:rPr>
              <a:t>Nse3</a:t>
            </a:r>
          </a:p>
        </p:txBody>
      </p:sp>
      <p:sp>
        <p:nvSpPr>
          <p:cNvPr id="37" name="Ovál 8">
            <a:extLst>
              <a:ext uri="{FF2B5EF4-FFF2-40B4-BE49-F238E27FC236}">
                <a16:creationId xmlns:a16="http://schemas.microsoft.com/office/drawing/2014/main" id="{0FA6F319-0055-94D1-78CC-B1FE39A70E11}"/>
              </a:ext>
            </a:extLst>
          </p:cNvPr>
          <p:cNvSpPr/>
          <p:nvPr/>
        </p:nvSpPr>
        <p:spPr>
          <a:xfrm>
            <a:off x="6448702" y="2331425"/>
            <a:ext cx="72008" cy="720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41902B-C6E7-11E8-379C-1E756A02FE9D}"/>
              </a:ext>
            </a:extLst>
          </p:cNvPr>
          <p:cNvSpPr txBox="1"/>
          <p:nvPr/>
        </p:nvSpPr>
        <p:spPr>
          <a:xfrm>
            <a:off x="6087625" y="2175777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</a:rPr>
              <a:t>Nse1</a:t>
            </a:r>
          </a:p>
        </p:txBody>
      </p:sp>
      <p:sp>
        <p:nvSpPr>
          <p:cNvPr id="39" name="Ovál 8">
            <a:extLst>
              <a:ext uri="{FF2B5EF4-FFF2-40B4-BE49-F238E27FC236}">
                <a16:creationId xmlns:a16="http://schemas.microsoft.com/office/drawing/2014/main" id="{F64B6705-49FA-70DF-76A9-FB63ABB230D0}"/>
              </a:ext>
            </a:extLst>
          </p:cNvPr>
          <p:cNvSpPr/>
          <p:nvPr/>
        </p:nvSpPr>
        <p:spPr>
          <a:xfrm>
            <a:off x="6484706" y="3449227"/>
            <a:ext cx="72008" cy="720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419633-3AC8-21A6-E3AC-8CCB2AB9E480}"/>
              </a:ext>
            </a:extLst>
          </p:cNvPr>
          <p:cNvSpPr txBox="1"/>
          <p:nvPr/>
        </p:nvSpPr>
        <p:spPr>
          <a:xfrm>
            <a:off x="6448702" y="32753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7030A0"/>
                </a:solidFill>
              </a:rPr>
              <a:t>Nse2</a:t>
            </a:r>
          </a:p>
        </p:txBody>
      </p:sp>
      <p:sp>
        <p:nvSpPr>
          <p:cNvPr id="41" name="Ovál 8">
            <a:extLst>
              <a:ext uri="{FF2B5EF4-FFF2-40B4-BE49-F238E27FC236}">
                <a16:creationId xmlns:a16="http://schemas.microsoft.com/office/drawing/2014/main" id="{32F1AE4E-65E6-2FDF-C3EE-ACEDFFEAC61E}"/>
              </a:ext>
            </a:extLst>
          </p:cNvPr>
          <p:cNvSpPr/>
          <p:nvPr/>
        </p:nvSpPr>
        <p:spPr>
          <a:xfrm>
            <a:off x="10622303" y="3864361"/>
            <a:ext cx="72008" cy="7200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61BCB1-D7BE-0395-7C40-ED551BC7F6D1}"/>
              </a:ext>
            </a:extLst>
          </p:cNvPr>
          <p:cNvSpPr txBox="1"/>
          <p:nvPr/>
        </p:nvSpPr>
        <p:spPr>
          <a:xfrm>
            <a:off x="10225913" y="3777254"/>
            <a:ext cx="468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B050"/>
                </a:solidFill>
              </a:rPr>
              <a:t>Smc5</a:t>
            </a:r>
          </a:p>
        </p:txBody>
      </p:sp>
      <p:sp>
        <p:nvSpPr>
          <p:cNvPr id="43" name="Ovál 8">
            <a:extLst>
              <a:ext uri="{FF2B5EF4-FFF2-40B4-BE49-F238E27FC236}">
                <a16:creationId xmlns:a16="http://schemas.microsoft.com/office/drawing/2014/main" id="{7895C5FF-9BF1-8B6C-3A98-87B238593FFF}"/>
              </a:ext>
            </a:extLst>
          </p:cNvPr>
          <p:cNvSpPr/>
          <p:nvPr/>
        </p:nvSpPr>
        <p:spPr>
          <a:xfrm>
            <a:off x="1774853" y="2673188"/>
            <a:ext cx="72008" cy="72008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0B3440-3C66-B7DF-AB6E-96F3676BB511}"/>
              </a:ext>
            </a:extLst>
          </p:cNvPr>
          <p:cNvSpPr txBox="1"/>
          <p:nvPr/>
        </p:nvSpPr>
        <p:spPr>
          <a:xfrm>
            <a:off x="1443194" y="2461959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Hspg2</a:t>
            </a:r>
          </a:p>
        </p:txBody>
      </p:sp>
      <p:sp>
        <p:nvSpPr>
          <p:cNvPr id="45" name="Ovál 8">
            <a:extLst>
              <a:ext uri="{FF2B5EF4-FFF2-40B4-BE49-F238E27FC236}">
                <a16:creationId xmlns:a16="http://schemas.microsoft.com/office/drawing/2014/main" id="{DF4E645C-66FA-3A0D-47DC-B674F16DDADF}"/>
              </a:ext>
            </a:extLst>
          </p:cNvPr>
          <p:cNvSpPr/>
          <p:nvPr/>
        </p:nvSpPr>
        <p:spPr>
          <a:xfrm>
            <a:off x="6473487" y="2610110"/>
            <a:ext cx="72008" cy="72008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D3792B-1CE8-B6CB-E435-E404BDBBD9D8}"/>
              </a:ext>
            </a:extLst>
          </p:cNvPr>
          <p:cNvSpPr txBox="1"/>
          <p:nvPr/>
        </p:nvSpPr>
        <p:spPr>
          <a:xfrm>
            <a:off x="6051214" y="2511006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92D050"/>
                </a:solidFill>
              </a:rPr>
              <a:t>ITGA1</a:t>
            </a:r>
          </a:p>
        </p:txBody>
      </p:sp>
      <p:sp>
        <p:nvSpPr>
          <p:cNvPr id="48" name="Ovál 8">
            <a:extLst>
              <a:ext uri="{FF2B5EF4-FFF2-40B4-BE49-F238E27FC236}">
                <a16:creationId xmlns:a16="http://schemas.microsoft.com/office/drawing/2014/main" id="{FCC4DC8A-F06E-1CD4-5B25-EA9B056A2818}"/>
              </a:ext>
            </a:extLst>
          </p:cNvPr>
          <p:cNvSpPr/>
          <p:nvPr/>
        </p:nvSpPr>
        <p:spPr>
          <a:xfrm>
            <a:off x="6794088" y="2844672"/>
            <a:ext cx="72008" cy="72008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8A47E8-3872-A6EF-98D5-D186EF458150}"/>
              </a:ext>
            </a:extLst>
          </p:cNvPr>
          <p:cNvSpPr txBox="1"/>
          <p:nvPr/>
        </p:nvSpPr>
        <p:spPr>
          <a:xfrm>
            <a:off x="6819374" y="2747721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Hspg2</a:t>
            </a:r>
          </a:p>
        </p:txBody>
      </p:sp>
    </p:spTree>
    <p:extLst>
      <p:ext uri="{BB962C8B-B14F-4D97-AF65-F5344CB8AC3E}">
        <p14:creationId xmlns:p14="http://schemas.microsoft.com/office/powerpoint/2010/main" val="3522337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43216</TotalTime>
  <Words>21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Gilead Sciences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Dhivya Ramakrishnan</dc:creator>
  <cp:lastModifiedBy>Ales Zabransky</cp:lastModifiedBy>
  <cp:revision>125</cp:revision>
  <cp:lastPrinted>2024-03-25T18:00:46Z</cp:lastPrinted>
  <dcterms:created xsi:type="dcterms:W3CDTF">2018-11-07T19:03:21Z</dcterms:created>
  <dcterms:modified xsi:type="dcterms:W3CDTF">2024-11-21T16:20:24Z</dcterms:modified>
</cp:coreProperties>
</file>