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0"/>
    <p:sldId id="257" r:id="rId11"/>
    <p:sldId id="258" r:id="rId12"/>
    <p:sldId id="259" r:id="rId13"/>
    <p:sldId id="260" r:id="rId1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06608" y="1288019"/>
            <a:ext cx="5474783" cy="7710963"/>
          </a:xfrm>
          <a:custGeom>
            <a:avLst/>
            <a:gdLst/>
            <a:ahLst/>
            <a:cxnLst/>
            <a:rect r="r" b="b" t="t" l="l"/>
            <a:pathLst>
              <a:path h="7710963" w="5474783">
                <a:moveTo>
                  <a:pt x="0" y="0"/>
                </a:moveTo>
                <a:lnTo>
                  <a:pt x="5474784" y="0"/>
                </a:lnTo>
                <a:lnTo>
                  <a:pt x="5474784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32428" y="6397539"/>
            <a:ext cx="2313859" cy="1979314"/>
          </a:xfrm>
          <a:custGeom>
            <a:avLst/>
            <a:gdLst/>
            <a:ahLst/>
            <a:cxnLst/>
            <a:rect r="r" b="b" t="t" l="l"/>
            <a:pathLst>
              <a:path h="1979314" w="2313859">
                <a:moveTo>
                  <a:pt x="0" y="0"/>
                </a:moveTo>
                <a:lnTo>
                  <a:pt x="2313859" y="0"/>
                </a:lnTo>
                <a:lnTo>
                  <a:pt x="2313859" y="1979314"/>
                </a:lnTo>
                <a:lnTo>
                  <a:pt x="0" y="1979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51989" y="1288019"/>
            <a:ext cx="5584022" cy="7710963"/>
          </a:xfrm>
          <a:custGeom>
            <a:avLst/>
            <a:gdLst/>
            <a:ahLst/>
            <a:cxnLst/>
            <a:rect r="r" b="b" t="t" l="l"/>
            <a:pathLst>
              <a:path h="7710963" w="5584022">
                <a:moveTo>
                  <a:pt x="0" y="0"/>
                </a:moveTo>
                <a:lnTo>
                  <a:pt x="5584022" y="0"/>
                </a:lnTo>
                <a:lnTo>
                  <a:pt x="5584022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29776" y="7198719"/>
            <a:ext cx="3429524" cy="1098877"/>
          </a:xfrm>
          <a:custGeom>
            <a:avLst/>
            <a:gdLst/>
            <a:ahLst/>
            <a:cxnLst/>
            <a:rect r="r" b="b" t="t" l="l"/>
            <a:pathLst>
              <a:path h="1098877" w="3429524">
                <a:moveTo>
                  <a:pt x="0" y="0"/>
                </a:moveTo>
                <a:lnTo>
                  <a:pt x="3429524" y="0"/>
                </a:lnTo>
                <a:lnTo>
                  <a:pt x="3429524" y="1098877"/>
                </a:lnTo>
                <a:lnTo>
                  <a:pt x="0" y="109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3995" y="1288019"/>
            <a:ext cx="5780009" cy="7710963"/>
          </a:xfrm>
          <a:custGeom>
            <a:avLst/>
            <a:gdLst/>
            <a:ahLst/>
            <a:cxnLst/>
            <a:rect r="r" b="b" t="t" l="l"/>
            <a:pathLst>
              <a:path h="7710963" w="5780009">
                <a:moveTo>
                  <a:pt x="0" y="0"/>
                </a:moveTo>
                <a:lnTo>
                  <a:pt x="5780010" y="0"/>
                </a:lnTo>
                <a:lnTo>
                  <a:pt x="5780010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2005" y="1707661"/>
            <a:ext cx="7403991" cy="6871678"/>
          </a:xfrm>
          <a:custGeom>
            <a:avLst/>
            <a:gdLst/>
            <a:ahLst/>
            <a:cxnLst/>
            <a:rect r="r" b="b" t="t" l="l"/>
            <a:pathLst>
              <a:path h="6871678" w="7403991">
                <a:moveTo>
                  <a:pt x="0" y="0"/>
                </a:moveTo>
                <a:lnTo>
                  <a:pt x="7403990" y="0"/>
                </a:lnTo>
                <a:lnTo>
                  <a:pt x="7403990" y="6871678"/>
                </a:lnTo>
                <a:lnTo>
                  <a:pt x="0" y="6871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00182" y="1288019"/>
            <a:ext cx="5487635" cy="7710963"/>
          </a:xfrm>
          <a:custGeom>
            <a:avLst/>
            <a:gdLst/>
            <a:ahLst/>
            <a:cxnLst/>
            <a:rect r="r" b="b" t="t" l="l"/>
            <a:pathLst>
              <a:path h="7710963" w="5487635">
                <a:moveTo>
                  <a:pt x="0" y="0"/>
                </a:moveTo>
                <a:lnTo>
                  <a:pt x="5487636" y="0"/>
                </a:lnTo>
                <a:lnTo>
                  <a:pt x="5487636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DAF99TT6T0I</dc:identifier>
  <dcterms:modified xsi:type="dcterms:W3CDTF">2011-08-01T06:04:30Z</dcterms:modified>
  <cp:revision>1</cp:revision>
</cp:coreProperties>
</file>