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21200-30A4-4D39-BF20-825DC752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7F095E-BA75-417A-B11E-50DD566FA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3F20D-7D18-44C8-81AC-1ABC6966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FBD4B-EF98-4D2D-A743-DC824CF6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4FB5CF-ED6B-4129-8C5A-41F1B6ED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401DA-496E-4409-86CE-1E85F1D9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CDBB8C-0457-4029-A13B-8EA637BA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D31759-E103-4C52-A830-65C86D15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A16A3D-074B-4B9F-94B8-745EA09B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B2CC66-2AAD-4452-8C9B-73865D1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0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BA76F3-978E-4400-90F4-793FBB130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11E55B-B552-4F3A-A7EA-8A65B752B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11E37F-C293-4023-8943-77CB4FF7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C91EC1-DE84-4029-8826-F596A8AA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859739-5F9A-426F-AB4A-E3C49262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17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AB2F5-6F55-4363-923B-3F9640C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1165F-5C3D-41C3-988F-CE682BC7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2E022-4786-4F3D-9D88-D11128DA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04613-0972-4F5E-8CAC-887183FF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AB73C2-FE20-4E29-B5D0-AD16097D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32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DEA17-EE5B-4411-9ACF-C9320018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835988-FF64-4303-BD24-04215BC8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A8644-29E5-41F0-AA87-0F1D26B0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97B09E-E7EE-4D20-AA07-FB471CC8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6831CE-A07F-4A43-B8C9-E3B16488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5B5D9-8821-4F10-9BA0-A4BEB00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CCF25-CFFD-4A96-B4F2-ACBDBEDCF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E0D31D-EB42-4AFE-81D6-AA2E515AC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28791B-65CA-4A12-A858-DB093F5C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7DE032-7A40-4E26-B31F-EF0856BE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54F886-A153-4293-8C65-AE6CD5FF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65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2A1E3-6CF5-4687-A1DA-B0A5E400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E4F94-9661-4065-B4F8-2B1685AB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2C6186-AFE3-4B8C-9095-60D2D161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89F900-4453-4760-AB30-4C78A92D1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17A4A1-45B0-4FCF-A7FD-55D4D3F69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09E4E3-1622-45EB-A6F8-B017224F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6D7802-BEB3-4BAC-B3CB-4FB504EE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0BC7E3-A442-4FAE-90B7-927C577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6E8F6-D1A9-49E2-BCE9-8A1F428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6DA680-C707-4A2C-83AC-FC0A8929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E0DC4B-75F4-4796-9191-945C13BB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E0FF2-C8DA-4C80-9DDD-A1D44727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C80791-FF16-4ED0-A08E-2EEBE66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61637C-A610-4596-93FF-9AAA0662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557331-6E98-4DE8-B924-0D82AA88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6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87B66-FF50-4495-B540-2029B272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C3FE4-925D-43BF-AD77-1C32C818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CDE0BE-2770-497F-B099-92864D7E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3959A-BDDD-4649-89AB-7F3B460E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659428-F370-447B-8B64-1426D85A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F352D-7098-4C4F-9441-F136C686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1E0A5-A2AA-4157-8BE6-3B87CCFE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30714B-38F9-47FE-A942-DE9678FE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FDF41A-6C1C-4F8A-8E51-B0EF8D60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889E72-544D-4C4C-9AB4-35580E7D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82CE49-0644-432B-A08A-DBA249EA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C07996-F00A-4FC8-A932-9EFB9807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1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057274-A50B-4924-8957-78B9A732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F0880-B001-457D-BC96-5D220516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12AB5B-1192-41AD-91DA-04DC421C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B495-6879-4F54-8C8C-93D79319CACA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E07071-B02B-4FCA-9B8E-5649ED050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23E775-B77F-41AA-9934-2CBE09962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799A-E34B-4B6B-89BF-1ED97A01E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7" Type="http://schemas.openxmlformats.org/officeDocument/2006/relationships/image" Target="../media/image34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mp"/><Relationship Id="rId13" Type="http://schemas.openxmlformats.org/officeDocument/2006/relationships/image" Target="../media/image28.tmp"/><Relationship Id="rId3" Type="http://schemas.openxmlformats.org/officeDocument/2006/relationships/image" Target="../media/image35.tmp"/><Relationship Id="rId7" Type="http://schemas.openxmlformats.org/officeDocument/2006/relationships/image" Target="../media/image7.tmp"/><Relationship Id="rId12" Type="http://schemas.openxmlformats.org/officeDocument/2006/relationships/image" Target="../media/image43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mp"/><Relationship Id="rId11" Type="http://schemas.openxmlformats.org/officeDocument/2006/relationships/image" Target="../media/image42.tmp"/><Relationship Id="rId5" Type="http://schemas.openxmlformats.org/officeDocument/2006/relationships/image" Target="../media/image37.tmp"/><Relationship Id="rId15" Type="http://schemas.openxmlformats.org/officeDocument/2006/relationships/image" Target="../media/image29.tmp"/><Relationship Id="rId10" Type="http://schemas.openxmlformats.org/officeDocument/2006/relationships/image" Target="../media/image41.tmp"/><Relationship Id="rId4" Type="http://schemas.openxmlformats.org/officeDocument/2006/relationships/image" Target="../media/image36.tmp"/><Relationship Id="rId9" Type="http://schemas.openxmlformats.org/officeDocument/2006/relationships/image" Target="../media/image40.tmp"/><Relationship Id="rId1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tmp"/><Relationship Id="rId3" Type="http://schemas.openxmlformats.org/officeDocument/2006/relationships/image" Target="../media/image44.tmp"/><Relationship Id="rId7" Type="http://schemas.openxmlformats.org/officeDocument/2006/relationships/image" Target="../media/image46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tmp"/><Relationship Id="rId5" Type="http://schemas.openxmlformats.org/officeDocument/2006/relationships/image" Target="../media/image7.tmp"/><Relationship Id="rId4" Type="http://schemas.openxmlformats.org/officeDocument/2006/relationships/image" Target="../media/image38.tmp"/><Relationship Id="rId9" Type="http://schemas.openxmlformats.org/officeDocument/2006/relationships/image" Target="../media/image16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image" Target="../media/image48.tmp"/><Relationship Id="rId7" Type="http://schemas.openxmlformats.org/officeDocument/2006/relationships/image" Target="../media/image7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tmp"/><Relationship Id="rId5" Type="http://schemas.openxmlformats.org/officeDocument/2006/relationships/image" Target="../media/image50.tmp"/><Relationship Id="rId4" Type="http://schemas.openxmlformats.org/officeDocument/2006/relationships/image" Target="../media/image4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tmp"/><Relationship Id="rId3" Type="http://schemas.openxmlformats.org/officeDocument/2006/relationships/image" Target="../media/image7.tmp"/><Relationship Id="rId7" Type="http://schemas.openxmlformats.org/officeDocument/2006/relationships/image" Target="../media/image62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tmp"/><Relationship Id="rId5" Type="http://schemas.openxmlformats.org/officeDocument/2006/relationships/image" Target="../media/image60.tmp"/><Relationship Id="rId4" Type="http://schemas.openxmlformats.org/officeDocument/2006/relationships/image" Target="../media/image8.tmp"/><Relationship Id="rId9" Type="http://schemas.openxmlformats.org/officeDocument/2006/relationships/image" Target="../media/image16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tmp"/><Relationship Id="rId4" Type="http://schemas.openxmlformats.org/officeDocument/2006/relationships/image" Target="../media/image65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8.tmp"/><Relationship Id="rId9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7.tmp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18.tmp"/><Relationship Id="rId7" Type="http://schemas.openxmlformats.org/officeDocument/2006/relationships/image" Target="../media/image12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mp"/><Relationship Id="rId5" Type="http://schemas.openxmlformats.org/officeDocument/2006/relationships/image" Target="../media/image19.tmp"/><Relationship Id="rId10" Type="http://schemas.openxmlformats.org/officeDocument/2006/relationships/image" Target="../media/image11.tmp"/><Relationship Id="rId4" Type="http://schemas.openxmlformats.org/officeDocument/2006/relationships/image" Target="../media/image15.tmp"/><Relationship Id="rId9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image" Target="../media/image7.tmp"/><Relationship Id="rId7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8.tmp"/><Relationship Id="rId9" Type="http://schemas.openxmlformats.org/officeDocument/2006/relationships/image" Target="../media/image3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AE8FCF0-84B2-423A-8E5C-6F479E0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55" y="233237"/>
            <a:ext cx="3670489" cy="643923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CC95DC3-4856-462E-A9BE-89B862277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70" y="233237"/>
            <a:ext cx="2451226" cy="35879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4BDBCA-76E3-46DF-8984-27A2D586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97" y="3992031"/>
            <a:ext cx="2381372" cy="3683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69B0BB-A5CA-4001-B65A-E4D18800A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03" y="325316"/>
            <a:ext cx="2457576" cy="6255071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9B7B9ED3-ABA7-490C-B2ED-C35C35B274E0}"/>
              </a:ext>
            </a:extLst>
          </p:cNvPr>
          <p:cNvSpPr/>
          <p:nvPr/>
        </p:nvSpPr>
        <p:spPr>
          <a:xfrm rot="5400000">
            <a:off x="7127695" y="2433260"/>
            <a:ext cx="619147" cy="1414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A724D17-BBD7-4EBA-B8B7-4F79AC92C328}"/>
              </a:ext>
            </a:extLst>
          </p:cNvPr>
          <p:cNvSpPr/>
          <p:nvPr/>
        </p:nvSpPr>
        <p:spPr>
          <a:xfrm rot="5400000">
            <a:off x="7051843" y="4231580"/>
            <a:ext cx="619147" cy="1414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AAA9B50-4466-401D-964F-996D9C456776}"/>
              </a:ext>
            </a:extLst>
          </p:cNvPr>
          <p:cNvSpPr/>
          <p:nvPr/>
        </p:nvSpPr>
        <p:spPr>
          <a:xfrm rot="16200000">
            <a:off x="4442149" y="2983126"/>
            <a:ext cx="619147" cy="1676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79BB010-46A9-498B-9349-D78DC3135F2E}"/>
              </a:ext>
            </a:extLst>
          </p:cNvPr>
          <p:cNvSpPr/>
          <p:nvPr/>
        </p:nvSpPr>
        <p:spPr>
          <a:xfrm>
            <a:off x="8171847" y="418675"/>
            <a:ext cx="1414124" cy="3128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22132DD-A1CF-404F-98F2-B214977BB17A}"/>
              </a:ext>
            </a:extLst>
          </p:cNvPr>
          <p:cNvSpPr/>
          <p:nvPr/>
        </p:nvSpPr>
        <p:spPr>
          <a:xfrm>
            <a:off x="8268211" y="2908758"/>
            <a:ext cx="2270558" cy="391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6200818-1A57-487D-BC7F-0966B7D81CB3}"/>
              </a:ext>
            </a:extLst>
          </p:cNvPr>
          <p:cNvSpPr/>
          <p:nvPr/>
        </p:nvSpPr>
        <p:spPr>
          <a:xfrm>
            <a:off x="8315705" y="6724058"/>
            <a:ext cx="2270558" cy="391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C7C568A-79C1-4ED3-ACE7-5C1A0A08241D}"/>
              </a:ext>
            </a:extLst>
          </p:cNvPr>
          <p:cNvSpPr/>
          <p:nvPr/>
        </p:nvSpPr>
        <p:spPr>
          <a:xfrm>
            <a:off x="8315705" y="4244578"/>
            <a:ext cx="1414124" cy="3128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CE3E016-0CDF-4A8F-9EBC-65874100C4C0}"/>
              </a:ext>
            </a:extLst>
          </p:cNvPr>
          <p:cNvSpPr/>
          <p:nvPr/>
        </p:nvSpPr>
        <p:spPr>
          <a:xfrm>
            <a:off x="1618304" y="571075"/>
            <a:ext cx="1414124" cy="3128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7436D27-72C6-4E64-8AAE-3F0771967857}"/>
              </a:ext>
            </a:extLst>
          </p:cNvPr>
          <p:cNvSpPr/>
          <p:nvPr/>
        </p:nvSpPr>
        <p:spPr>
          <a:xfrm>
            <a:off x="1611905" y="2791430"/>
            <a:ext cx="1414124" cy="3128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90DBA14-52AA-4D85-A9B7-760EE2FC0178}"/>
              </a:ext>
            </a:extLst>
          </p:cNvPr>
          <p:cNvSpPr/>
          <p:nvPr/>
        </p:nvSpPr>
        <p:spPr>
          <a:xfrm>
            <a:off x="1743695" y="5957374"/>
            <a:ext cx="2041126" cy="3128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4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DAC8C9A4-D1D6-4239-9460-0C9418BA1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61023"/>
            <a:ext cx="9080967" cy="40007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6BBA3A0-6D4F-4FE0-A27C-0B86DFC3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5641975"/>
            <a:ext cx="2997354" cy="109225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8E0DDB-383C-4350-AC52-319F129806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/>
          <a:stretch/>
        </p:blipFill>
        <p:spPr>
          <a:xfrm>
            <a:off x="1562580" y="4229118"/>
            <a:ext cx="1879697" cy="126371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BF2FE84-3B15-42AC-B4A1-8A12E065567D}"/>
              </a:ext>
            </a:extLst>
          </p:cNvPr>
          <p:cNvSpPr/>
          <p:nvPr/>
        </p:nvSpPr>
        <p:spPr>
          <a:xfrm>
            <a:off x="1391477" y="1510749"/>
            <a:ext cx="9245005" cy="5406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0A2C70-C889-412D-AD16-1FB765F8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04" y="4181529"/>
            <a:ext cx="3276768" cy="13716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A06B69-FB56-40C4-8C96-4B48DAD93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04" y="5775332"/>
            <a:ext cx="2038455" cy="95889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D77B1F-47D5-4851-B109-EE0B0D28DD8D}"/>
              </a:ext>
            </a:extLst>
          </p:cNvPr>
          <p:cNvGrpSpPr/>
          <p:nvPr/>
        </p:nvGrpSpPr>
        <p:grpSpPr>
          <a:xfrm>
            <a:off x="5602604" y="6956364"/>
            <a:ext cx="3212965" cy="1530429"/>
            <a:chOff x="3442277" y="4765694"/>
            <a:chExt cx="3212965" cy="153042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294053A-BCC2-4CE0-BAA4-71C099C71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265"/>
            <a:stretch/>
          </p:blipFill>
          <p:spPr>
            <a:xfrm>
              <a:off x="3442277" y="4765694"/>
              <a:ext cx="3212965" cy="153042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848FDAC-0C6B-4569-A612-AC48E2C50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67" t="61032" r="39230" b="27538"/>
            <a:stretch/>
          </p:blipFill>
          <p:spPr>
            <a:xfrm>
              <a:off x="4183132" y="5682068"/>
              <a:ext cx="818985" cy="174929"/>
            </a:xfrm>
            <a:prstGeom prst="rect">
              <a:avLst/>
            </a:prstGeom>
          </p:spPr>
        </p:pic>
      </p:grp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31F4C0B-8E42-4AA4-B023-613E0C52F3E4}"/>
              </a:ext>
            </a:extLst>
          </p:cNvPr>
          <p:cNvSpPr/>
          <p:nvPr/>
        </p:nvSpPr>
        <p:spPr>
          <a:xfrm>
            <a:off x="2335991" y="2116886"/>
            <a:ext cx="507565" cy="209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206B416A-46B1-4D7A-8660-341049FD0A36}"/>
              </a:ext>
            </a:extLst>
          </p:cNvPr>
          <p:cNvSpPr/>
          <p:nvPr/>
        </p:nvSpPr>
        <p:spPr>
          <a:xfrm>
            <a:off x="2335990" y="5500131"/>
            <a:ext cx="507565" cy="243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7D847FE-1571-41DD-B564-FE40DF2A0567}"/>
              </a:ext>
            </a:extLst>
          </p:cNvPr>
          <p:cNvSpPr/>
          <p:nvPr/>
        </p:nvSpPr>
        <p:spPr>
          <a:xfrm>
            <a:off x="6114266" y="2087544"/>
            <a:ext cx="507565" cy="209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AF773F2E-256E-42B1-BEFC-2ACF28E2FDC8}"/>
              </a:ext>
            </a:extLst>
          </p:cNvPr>
          <p:cNvSpPr/>
          <p:nvPr/>
        </p:nvSpPr>
        <p:spPr>
          <a:xfrm>
            <a:off x="6122217" y="5553203"/>
            <a:ext cx="507565" cy="243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25926A1-FF68-4CDA-87CD-57CB1D79B852}"/>
              </a:ext>
            </a:extLst>
          </p:cNvPr>
          <p:cNvSpPr/>
          <p:nvPr/>
        </p:nvSpPr>
        <p:spPr>
          <a:xfrm>
            <a:off x="6122217" y="6757321"/>
            <a:ext cx="507565" cy="243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61407077-ABBD-43EE-8B47-7E33033B8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61023"/>
            <a:ext cx="9080967" cy="400070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2D05568-F2BE-4AA4-8D6A-E81C50271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5" t="15964" b="6942"/>
          <a:stretch/>
        </p:blipFill>
        <p:spPr>
          <a:xfrm>
            <a:off x="1555516" y="4220754"/>
            <a:ext cx="1586873" cy="112113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8CDD11-27DC-4EDD-BD4F-78F1659F3072}"/>
              </a:ext>
            </a:extLst>
          </p:cNvPr>
          <p:cNvSpPr/>
          <p:nvPr/>
        </p:nvSpPr>
        <p:spPr>
          <a:xfrm>
            <a:off x="1439183" y="1940118"/>
            <a:ext cx="9245005" cy="9621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9519B3-979F-4DD0-8649-20E02815C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5605913"/>
            <a:ext cx="2006703" cy="102875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4C856ADA-C6E2-43EF-B1D7-B8BEA288251B}"/>
              </a:ext>
            </a:extLst>
          </p:cNvPr>
          <p:cNvGrpSpPr/>
          <p:nvPr/>
        </p:nvGrpSpPr>
        <p:grpSpPr>
          <a:xfrm>
            <a:off x="3729391" y="6919026"/>
            <a:ext cx="1976996" cy="1752690"/>
            <a:chOff x="4119005" y="4690958"/>
            <a:chExt cx="1976996" cy="175269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E754C76-F4E4-48DC-8E03-B19958433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74"/>
            <a:stretch/>
          </p:blipFill>
          <p:spPr>
            <a:xfrm>
              <a:off x="4119005" y="4690958"/>
              <a:ext cx="1976996" cy="175269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30D3574-3021-4FBD-9291-778CF18C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61" t="49392" r="41014" b="42539"/>
            <a:stretch/>
          </p:blipFill>
          <p:spPr>
            <a:xfrm>
              <a:off x="4874147" y="5567303"/>
              <a:ext cx="612252" cy="141424"/>
            </a:xfrm>
            <a:prstGeom prst="rect">
              <a:avLst/>
            </a:prstGeom>
          </p:spPr>
        </p:pic>
      </p:grpSp>
      <p:pic>
        <p:nvPicPr>
          <p:cNvPr id="13" name="圖片 12" descr="一張含有 文字, 標誌 的圖片&#10;&#10;自動產生的描述">
            <a:extLst>
              <a:ext uri="{FF2B5EF4-FFF2-40B4-BE49-F238E27FC236}">
                <a16:creationId xmlns:a16="http://schemas.microsoft.com/office/drawing/2014/main" id="{F948ECCF-60C6-459D-B096-B9EDE1246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91" y="5666553"/>
            <a:ext cx="1212912" cy="103510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F2F1B40-6FA5-4C5C-A49D-8C0056BC82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3729392" y="4253949"/>
            <a:ext cx="1725204" cy="1095984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E9A41015-1D39-4173-AF13-752C0C61A4AE}"/>
              </a:ext>
            </a:extLst>
          </p:cNvPr>
          <p:cNvGrpSpPr/>
          <p:nvPr/>
        </p:nvGrpSpPr>
        <p:grpSpPr>
          <a:xfrm>
            <a:off x="5951886" y="6990587"/>
            <a:ext cx="2269762" cy="2622685"/>
            <a:chOff x="5697445" y="4934146"/>
            <a:chExt cx="2269762" cy="262268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57EC95A-7508-4F2E-9E3C-AC0E9E2BF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47"/>
            <a:stretch/>
          </p:blipFill>
          <p:spPr>
            <a:xfrm>
              <a:off x="5697445" y="4934146"/>
              <a:ext cx="2269762" cy="2622685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C554C34-362F-484F-B322-577D9C803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20" t="40898" r="38131" b="50917"/>
            <a:stretch/>
          </p:blipFill>
          <p:spPr>
            <a:xfrm>
              <a:off x="7013050" y="6013252"/>
              <a:ext cx="524787" cy="214685"/>
            </a:xfrm>
            <a:prstGeom prst="rect">
              <a:avLst/>
            </a:prstGeom>
          </p:spPr>
        </p:pic>
      </p:grpSp>
      <p:pic>
        <p:nvPicPr>
          <p:cNvPr id="20" name="圖片 19" descr="一張含有 文字, 標誌 的圖片&#10;&#10;自動產生的描述">
            <a:extLst>
              <a:ext uri="{FF2B5EF4-FFF2-40B4-BE49-F238E27FC236}">
                <a16:creationId xmlns:a16="http://schemas.microsoft.com/office/drawing/2014/main" id="{5B7C5F74-0111-4DB1-9B6E-8180AC6B2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86" y="5716086"/>
            <a:ext cx="1746340" cy="1054154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223F301-6398-42AC-BEF9-3D633C0F5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50" y="4246943"/>
            <a:ext cx="1632034" cy="1358970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E91A1A64-280F-4921-9593-BB53C0E1E067}"/>
              </a:ext>
            </a:extLst>
          </p:cNvPr>
          <p:cNvGrpSpPr/>
          <p:nvPr/>
        </p:nvGrpSpPr>
        <p:grpSpPr>
          <a:xfrm>
            <a:off x="8362095" y="7042666"/>
            <a:ext cx="1906483" cy="1454225"/>
            <a:chOff x="2498540" y="2701887"/>
            <a:chExt cx="1906483" cy="1454225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342F018-8D79-4B59-932A-D0DE0A0C7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502"/>
            <a:stretch/>
          </p:blipFill>
          <p:spPr>
            <a:xfrm>
              <a:off x="2498540" y="2701887"/>
              <a:ext cx="1906483" cy="1454225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FC37E19-91A3-41C5-B859-DEFEC98D7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08" t="60161" r="41030" b="27807"/>
            <a:stretch/>
          </p:blipFill>
          <p:spPr>
            <a:xfrm>
              <a:off x="3323645" y="3577911"/>
              <a:ext cx="652007" cy="174972"/>
            </a:xfrm>
            <a:prstGeom prst="rect">
              <a:avLst/>
            </a:prstGeom>
          </p:spPr>
        </p:pic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567BE5FC-35B9-4EC2-BCF1-0F2FE1701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28" y="5719997"/>
            <a:ext cx="1968601" cy="1098606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B17EE130-B9F6-459D-BD38-61A95DEA08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/>
          <a:stretch/>
        </p:blipFill>
        <p:spPr>
          <a:xfrm>
            <a:off x="8362095" y="4232283"/>
            <a:ext cx="1879697" cy="126371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CE9D8B92-D982-4284-9891-944397BC38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13" y="7144442"/>
            <a:ext cx="1981302" cy="140342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8C34DB0D-5915-43B9-8A96-B56B9BE6AB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13" y="5768374"/>
            <a:ext cx="1898748" cy="110495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6E92583-E40B-41DB-948F-7BE940BD6A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13" y="4221167"/>
            <a:ext cx="1708238" cy="1301817"/>
          </a:xfrm>
          <a:prstGeom prst="rect">
            <a:avLst/>
          </a:prstGeom>
        </p:spPr>
      </p:pic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E3C335B5-5CC6-40A4-B6BC-B0AE8FC9DBA3}"/>
              </a:ext>
            </a:extLst>
          </p:cNvPr>
          <p:cNvSpPr/>
          <p:nvPr/>
        </p:nvSpPr>
        <p:spPr>
          <a:xfrm>
            <a:off x="2335991" y="3089737"/>
            <a:ext cx="507565" cy="112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34DD0511-C55F-4DAD-B2A4-3EC3D1BB49DB}"/>
              </a:ext>
            </a:extLst>
          </p:cNvPr>
          <p:cNvSpPr/>
          <p:nvPr/>
        </p:nvSpPr>
        <p:spPr>
          <a:xfrm>
            <a:off x="2389615" y="5380257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0BF1642E-0BBA-4A31-8998-7054FDA00269}"/>
              </a:ext>
            </a:extLst>
          </p:cNvPr>
          <p:cNvSpPr/>
          <p:nvPr/>
        </p:nvSpPr>
        <p:spPr>
          <a:xfrm>
            <a:off x="4012554" y="5413330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4838BADD-B2EC-4469-8C24-F471D9F48AA1}"/>
              </a:ext>
            </a:extLst>
          </p:cNvPr>
          <p:cNvSpPr/>
          <p:nvPr/>
        </p:nvSpPr>
        <p:spPr>
          <a:xfrm>
            <a:off x="4012554" y="6729101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9B8E4C17-DE84-450A-9687-8591099E8D8C}"/>
              </a:ext>
            </a:extLst>
          </p:cNvPr>
          <p:cNvSpPr/>
          <p:nvPr/>
        </p:nvSpPr>
        <p:spPr>
          <a:xfrm>
            <a:off x="4012553" y="3006768"/>
            <a:ext cx="507565" cy="118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D4084E2E-AB47-45BB-A59F-B83463882D1A}"/>
              </a:ext>
            </a:extLst>
          </p:cNvPr>
          <p:cNvSpPr/>
          <p:nvPr/>
        </p:nvSpPr>
        <p:spPr>
          <a:xfrm>
            <a:off x="6206302" y="3002671"/>
            <a:ext cx="507565" cy="118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C0D320B2-B2AB-4676-BFAB-586D83AE4919}"/>
              </a:ext>
            </a:extLst>
          </p:cNvPr>
          <p:cNvSpPr/>
          <p:nvPr/>
        </p:nvSpPr>
        <p:spPr>
          <a:xfrm>
            <a:off x="8917121" y="2995557"/>
            <a:ext cx="507565" cy="1183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1054D31E-CBBC-4DD6-81A5-842C7F9E1376}"/>
              </a:ext>
            </a:extLst>
          </p:cNvPr>
          <p:cNvSpPr/>
          <p:nvPr/>
        </p:nvSpPr>
        <p:spPr>
          <a:xfrm rot="19284823">
            <a:off x="10636222" y="2819988"/>
            <a:ext cx="507565" cy="148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76FE51CA-2003-494B-AE03-7A8835A07AFD}"/>
              </a:ext>
            </a:extLst>
          </p:cNvPr>
          <p:cNvSpPr/>
          <p:nvPr/>
        </p:nvSpPr>
        <p:spPr>
          <a:xfrm>
            <a:off x="6251685" y="5548172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8F887E8B-92BB-4930-BC99-714083846052}"/>
              </a:ext>
            </a:extLst>
          </p:cNvPr>
          <p:cNvSpPr/>
          <p:nvPr/>
        </p:nvSpPr>
        <p:spPr>
          <a:xfrm>
            <a:off x="6309540" y="6796977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F33F3041-F5A6-4B88-AD36-E53A9602482C}"/>
              </a:ext>
            </a:extLst>
          </p:cNvPr>
          <p:cNvSpPr/>
          <p:nvPr/>
        </p:nvSpPr>
        <p:spPr>
          <a:xfrm>
            <a:off x="8907615" y="5520794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向下 43">
            <a:extLst>
              <a:ext uri="{FF2B5EF4-FFF2-40B4-BE49-F238E27FC236}">
                <a16:creationId xmlns:a16="http://schemas.microsoft.com/office/drawing/2014/main" id="{C7DDB8B2-22C0-4C5B-9719-EA8FE197860C}"/>
              </a:ext>
            </a:extLst>
          </p:cNvPr>
          <p:cNvSpPr/>
          <p:nvPr/>
        </p:nvSpPr>
        <p:spPr>
          <a:xfrm>
            <a:off x="8931365" y="6845776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A82663CA-ABE6-47C2-AC43-6B5072DD5721}"/>
              </a:ext>
            </a:extLst>
          </p:cNvPr>
          <p:cNvSpPr/>
          <p:nvPr/>
        </p:nvSpPr>
        <p:spPr>
          <a:xfrm>
            <a:off x="11076260" y="5553207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0821B435-1922-4CA2-87E5-10296E1EB03C}"/>
              </a:ext>
            </a:extLst>
          </p:cNvPr>
          <p:cNvSpPr/>
          <p:nvPr/>
        </p:nvSpPr>
        <p:spPr>
          <a:xfrm>
            <a:off x="11096957" y="6909805"/>
            <a:ext cx="507565" cy="225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7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481B24F0-05BA-49CE-86E3-6976FBA8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61023"/>
            <a:ext cx="9080967" cy="400070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F33B46AB-C216-47C4-9021-7876A7770675}"/>
              </a:ext>
            </a:extLst>
          </p:cNvPr>
          <p:cNvSpPr/>
          <p:nvPr/>
        </p:nvSpPr>
        <p:spPr>
          <a:xfrm>
            <a:off x="1412392" y="2894272"/>
            <a:ext cx="9245005" cy="7315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DF27E9B-1716-4361-B4A1-21FAB68DE96D}"/>
              </a:ext>
            </a:extLst>
          </p:cNvPr>
          <p:cNvGrpSpPr/>
          <p:nvPr/>
        </p:nvGrpSpPr>
        <p:grpSpPr>
          <a:xfrm>
            <a:off x="1555516" y="6555363"/>
            <a:ext cx="2022571" cy="1778091"/>
            <a:chOff x="1555516" y="4432364"/>
            <a:chExt cx="2022571" cy="177809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3F94D13-CD8A-4ACA-99F3-C356C4E7A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037"/>
            <a:stretch/>
          </p:blipFill>
          <p:spPr>
            <a:xfrm>
              <a:off x="1555516" y="4432364"/>
              <a:ext cx="2022571" cy="1778091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6CDF93D-B2DD-420A-AD9E-F0D6CFE97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1" t="48919" r="42374" b="41690"/>
            <a:stretch/>
          </p:blipFill>
          <p:spPr>
            <a:xfrm>
              <a:off x="2337684" y="5311471"/>
              <a:ext cx="508884" cy="166978"/>
            </a:xfrm>
            <a:prstGeom prst="rect">
              <a:avLst/>
            </a:prstGeom>
          </p:spPr>
        </p:pic>
      </p:grpSp>
      <p:pic>
        <p:nvPicPr>
          <p:cNvPr id="8" name="圖片 7" descr="一張含有 文字, 標誌 的圖片&#10;&#10;自動產生的描述">
            <a:extLst>
              <a:ext uri="{FF2B5EF4-FFF2-40B4-BE49-F238E27FC236}">
                <a16:creationId xmlns:a16="http://schemas.microsoft.com/office/drawing/2014/main" id="{9C48533A-3992-4CD1-A2C7-E3E6D3856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5398501"/>
            <a:ext cx="1212912" cy="10351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4A742C-17F2-42A6-B1FB-71C386249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1555516" y="4212562"/>
            <a:ext cx="1725204" cy="1095984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529F38-60B5-4DDB-8716-787B07BF849B}"/>
              </a:ext>
            </a:extLst>
          </p:cNvPr>
          <p:cNvGrpSpPr/>
          <p:nvPr/>
        </p:nvGrpSpPr>
        <p:grpSpPr>
          <a:xfrm>
            <a:off x="5596504" y="6773906"/>
            <a:ext cx="1963460" cy="1447874"/>
            <a:chOff x="5025738" y="6329240"/>
            <a:chExt cx="1963460" cy="144787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0537A0D-A488-4019-AF8D-B3D36A14B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782"/>
            <a:stretch/>
          </p:blipFill>
          <p:spPr>
            <a:xfrm>
              <a:off x="5025738" y="6329240"/>
              <a:ext cx="1963460" cy="144787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0CED798-A0C4-4DBC-B9D9-3DDA9572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8" t="60437" r="42486" b="28030"/>
            <a:stretch/>
          </p:blipFill>
          <p:spPr>
            <a:xfrm>
              <a:off x="5813727" y="7203882"/>
              <a:ext cx="564543" cy="166978"/>
            </a:xfrm>
            <a:prstGeom prst="rect">
              <a:avLst/>
            </a:prstGeom>
          </p:spPr>
        </p:pic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CCBF4435-53C2-4606-B154-66F71BEBD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59" y="5539550"/>
            <a:ext cx="1657435" cy="100335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BE44347-FE39-46BF-B776-80D4E94992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5563375" y="4180757"/>
            <a:ext cx="1725204" cy="109598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7E0CF9C-1945-476A-9618-5733BBEE2A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8451024" y="4212562"/>
            <a:ext cx="1725204" cy="10959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E63ADE1-CF53-4310-B7AD-67ED1894C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023" y="6837204"/>
            <a:ext cx="1790792" cy="115575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9095DDB-9510-4386-9D34-645E45B8D2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33" b="9165"/>
          <a:stretch/>
        </p:blipFill>
        <p:spPr>
          <a:xfrm>
            <a:off x="8451023" y="5479354"/>
            <a:ext cx="2022571" cy="1095984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FE5B3D7E-AAC1-4B89-95FA-4D589D6D238E}"/>
              </a:ext>
            </a:extLst>
          </p:cNvPr>
          <p:cNvSpPr/>
          <p:nvPr/>
        </p:nvSpPr>
        <p:spPr>
          <a:xfrm>
            <a:off x="2073421" y="3746513"/>
            <a:ext cx="432437" cy="43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6742A27C-FE27-4F65-BA3B-DF8081A383DA}"/>
              </a:ext>
            </a:extLst>
          </p:cNvPr>
          <p:cNvSpPr/>
          <p:nvPr/>
        </p:nvSpPr>
        <p:spPr>
          <a:xfrm>
            <a:off x="6095999" y="3726158"/>
            <a:ext cx="432437" cy="43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5D27201D-9876-4B74-8F57-50300C044502}"/>
              </a:ext>
            </a:extLst>
          </p:cNvPr>
          <p:cNvSpPr/>
          <p:nvPr/>
        </p:nvSpPr>
        <p:spPr>
          <a:xfrm>
            <a:off x="9097407" y="3726158"/>
            <a:ext cx="432437" cy="43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D4B363A-3E06-4F80-B237-25FC71D919B1}"/>
              </a:ext>
            </a:extLst>
          </p:cNvPr>
          <p:cNvSpPr/>
          <p:nvPr/>
        </p:nvSpPr>
        <p:spPr>
          <a:xfrm>
            <a:off x="2073422" y="5240305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FC4CF073-FD6F-4B76-8AD0-6872F6A20B8A}"/>
              </a:ext>
            </a:extLst>
          </p:cNvPr>
          <p:cNvSpPr/>
          <p:nvPr/>
        </p:nvSpPr>
        <p:spPr>
          <a:xfrm>
            <a:off x="2107306" y="6377585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ACFCFF0A-BCE6-422D-A27E-5115BA456913}"/>
              </a:ext>
            </a:extLst>
          </p:cNvPr>
          <p:cNvSpPr/>
          <p:nvPr/>
        </p:nvSpPr>
        <p:spPr>
          <a:xfrm>
            <a:off x="6107227" y="5297096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2B51A6F6-B0F1-4D2A-8471-8E7E7D05835A}"/>
              </a:ext>
            </a:extLst>
          </p:cNvPr>
          <p:cNvSpPr/>
          <p:nvPr/>
        </p:nvSpPr>
        <p:spPr>
          <a:xfrm>
            <a:off x="6141123" y="6542902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D75B9E15-2FBA-4E73-97DF-0F3E82B3C4D6}"/>
              </a:ext>
            </a:extLst>
          </p:cNvPr>
          <p:cNvSpPr/>
          <p:nvPr/>
        </p:nvSpPr>
        <p:spPr>
          <a:xfrm>
            <a:off x="9130200" y="5307439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C0B61C1B-2185-4117-8B3E-E55BD4039FFF}"/>
              </a:ext>
            </a:extLst>
          </p:cNvPr>
          <p:cNvSpPr/>
          <p:nvPr/>
        </p:nvSpPr>
        <p:spPr>
          <a:xfrm>
            <a:off x="9145944" y="6577903"/>
            <a:ext cx="432437" cy="219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00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ACA286CB-DB41-45E5-9E4F-CD718EB1E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61023"/>
            <a:ext cx="9080967" cy="400070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8BEFED6-2928-4E01-98E6-4EC71117083E}"/>
              </a:ext>
            </a:extLst>
          </p:cNvPr>
          <p:cNvSpPr/>
          <p:nvPr/>
        </p:nvSpPr>
        <p:spPr>
          <a:xfrm>
            <a:off x="1412392" y="3689405"/>
            <a:ext cx="9245005" cy="333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FDB495F-617B-4E85-A971-F497DCD27ED2}"/>
              </a:ext>
            </a:extLst>
          </p:cNvPr>
          <p:cNvGrpSpPr/>
          <p:nvPr/>
        </p:nvGrpSpPr>
        <p:grpSpPr>
          <a:xfrm>
            <a:off x="1555516" y="6838722"/>
            <a:ext cx="1911253" cy="1085906"/>
            <a:chOff x="1555516" y="4889776"/>
            <a:chExt cx="1911253" cy="10859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D0F773A-E572-4263-B142-389981E06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83"/>
            <a:stretch/>
          </p:blipFill>
          <p:spPr>
            <a:xfrm>
              <a:off x="1555516" y="4889776"/>
              <a:ext cx="1911253" cy="1085906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0F104C4E-CD07-448D-878D-9A0ED317D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85" t="76055" r="42280" b="7103"/>
            <a:stretch/>
          </p:blipFill>
          <p:spPr>
            <a:xfrm>
              <a:off x="2266122" y="5721242"/>
              <a:ext cx="644056" cy="182881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010F496-685E-4576-9AFB-7F1F2D272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5663698"/>
            <a:ext cx="2114659" cy="1060505"/>
          </a:xfrm>
          <a:prstGeom prst="rect">
            <a:avLst/>
          </a:prstGeom>
        </p:spPr>
      </p:pic>
      <p:pic>
        <p:nvPicPr>
          <p:cNvPr id="11" name="圖片 10" descr="一張含有 文字, 電子用品 的圖片&#10;&#10;自動產生的描述">
            <a:extLst>
              <a:ext uri="{FF2B5EF4-FFF2-40B4-BE49-F238E27FC236}">
                <a16:creationId xmlns:a16="http://schemas.microsoft.com/office/drawing/2014/main" id="{9715298C-0D66-42E4-8EAE-94BFF033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4176248"/>
            <a:ext cx="3111660" cy="133356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02605F-FBA9-49FB-A5DC-7693E09F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77" y="6838722"/>
            <a:ext cx="1892397" cy="113035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9DE4AEB-6A4D-4040-A24F-6C370A4F3E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5631878" y="4246611"/>
            <a:ext cx="1725204" cy="10959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2CE79AA-7299-4C4D-A65F-D6AD33144C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33" b="9165"/>
          <a:stretch/>
        </p:blipFill>
        <p:spPr>
          <a:xfrm>
            <a:off x="5631877" y="5513403"/>
            <a:ext cx="2022571" cy="1095984"/>
          </a:xfrm>
          <a:prstGeom prst="rect">
            <a:avLst/>
          </a:prstGeom>
        </p:spPr>
      </p:pic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FBF6759A-78BD-42C5-A5C8-DB804FC5DC97}"/>
              </a:ext>
            </a:extLst>
          </p:cNvPr>
          <p:cNvSpPr/>
          <p:nvPr/>
        </p:nvSpPr>
        <p:spPr>
          <a:xfrm>
            <a:off x="2073421" y="4054171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F52FD-EBAB-4157-AE0A-C11ABEAEE3AD}"/>
              </a:ext>
            </a:extLst>
          </p:cNvPr>
          <p:cNvSpPr/>
          <p:nvPr/>
        </p:nvSpPr>
        <p:spPr>
          <a:xfrm>
            <a:off x="5818675" y="4070724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B15B233D-0C07-4D2E-82A7-F26D9EAD176E}"/>
              </a:ext>
            </a:extLst>
          </p:cNvPr>
          <p:cNvSpPr/>
          <p:nvPr/>
        </p:nvSpPr>
        <p:spPr>
          <a:xfrm>
            <a:off x="2073421" y="5527244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A0168E98-4984-4DA6-A5C8-744F2615F516}"/>
              </a:ext>
            </a:extLst>
          </p:cNvPr>
          <p:cNvSpPr/>
          <p:nvPr/>
        </p:nvSpPr>
        <p:spPr>
          <a:xfrm>
            <a:off x="2106423" y="6702268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65C08B06-6F95-4ECB-B51B-179D262C8A81}"/>
              </a:ext>
            </a:extLst>
          </p:cNvPr>
          <p:cNvSpPr/>
          <p:nvPr/>
        </p:nvSpPr>
        <p:spPr>
          <a:xfrm>
            <a:off x="5879780" y="5351845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8F48B86-4DDD-4CFE-8A41-A4478A1E8B4A}"/>
              </a:ext>
            </a:extLst>
          </p:cNvPr>
          <p:cNvSpPr/>
          <p:nvPr/>
        </p:nvSpPr>
        <p:spPr>
          <a:xfrm>
            <a:off x="5879780" y="6638477"/>
            <a:ext cx="432437" cy="1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83F505-E88B-4AF8-9CB2-9E23459C5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91" b="-9849"/>
          <a:stretch/>
        </p:blipFill>
        <p:spPr>
          <a:xfrm>
            <a:off x="2223909" y="390266"/>
            <a:ext cx="1942574" cy="532084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2BCC7B7-0469-4B37-864E-C7850F6A83C7}"/>
              </a:ext>
            </a:extLst>
          </p:cNvPr>
          <p:cNvSpPr/>
          <p:nvPr/>
        </p:nvSpPr>
        <p:spPr>
          <a:xfrm>
            <a:off x="3702368" y="481381"/>
            <a:ext cx="440262" cy="333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E7ED267-A031-4461-AA8F-27E7B0A3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09" y="1216190"/>
            <a:ext cx="3453219" cy="5160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913364-55D0-4EEE-BE17-6BA3D8EB3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3"/>
          <a:stretch/>
        </p:blipFill>
        <p:spPr>
          <a:xfrm>
            <a:off x="6227651" y="1216189"/>
            <a:ext cx="3166111" cy="4222967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BA5A4E67-AD4F-4F3B-B724-6B94A4A8BD94}"/>
              </a:ext>
            </a:extLst>
          </p:cNvPr>
          <p:cNvSpPr/>
          <p:nvPr/>
        </p:nvSpPr>
        <p:spPr>
          <a:xfrm>
            <a:off x="3702368" y="922350"/>
            <a:ext cx="432437" cy="293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B548EA5-4CE8-4875-9692-DAE77CB89E49}"/>
              </a:ext>
            </a:extLst>
          </p:cNvPr>
          <p:cNvSpPr/>
          <p:nvPr/>
        </p:nvSpPr>
        <p:spPr>
          <a:xfrm rot="16200000">
            <a:off x="5747998" y="3649857"/>
            <a:ext cx="432437" cy="4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4A2C53E-DB7B-4686-993F-FDAE39CEECCF}"/>
              </a:ext>
            </a:extLst>
          </p:cNvPr>
          <p:cNvSpPr/>
          <p:nvPr/>
        </p:nvSpPr>
        <p:spPr>
          <a:xfrm>
            <a:off x="2940717" y="2884408"/>
            <a:ext cx="2116313" cy="2148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5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706F4F97-B275-4AE3-8181-024B3F83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49" y="347062"/>
            <a:ext cx="2800494" cy="5639090"/>
          </a:xfrm>
          <a:prstGeom prst="rect">
            <a:avLst/>
          </a:prstGeom>
        </p:spPr>
      </p:pic>
      <p:pic>
        <p:nvPicPr>
          <p:cNvPr id="5" name="圖片 4" descr="一張含有 文字, 計分板, 黑色, 室外 的圖片&#10;&#10;自動產生的描述">
            <a:extLst>
              <a:ext uri="{FF2B5EF4-FFF2-40B4-BE49-F238E27FC236}">
                <a16:creationId xmlns:a16="http://schemas.microsoft.com/office/drawing/2014/main" id="{EDA4CC4A-F0B2-4226-B201-FAD6477F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46" y="0"/>
            <a:ext cx="2451226" cy="5131064"/>
          </a:xfrm>
          <a:prstGeom prst="rect">
            <a:avLst/>
          </a:prstGeom>
        </p:spPr>
      </p:pic>
      <p:pic>
        <p:nvPicPr>
          <p:cNvPr id="7" name="圖片 6" descr="一張含有 文字, 計分板 的圖片&#10;&#10;自動產生的描述">
            <a:extLst>
              <a:ext uri="{FF2B5EF4-FFF2-40B4-BE49-F238E27FC236}">
                <a16:creationId xmlns:a16="http://schemas.microsoft.com/office/drawing/2014/main" id="{571D0419-F9E6-4818-BE68-900899D07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46" y="5405707"/>
            <a:ext cx="2400423" cy="1670136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2FE306E1-4F76-4C96-AEF1-653A0C91F5D1}"/>
              </a:ext>
            </a:extLst>
          </p:cNvPr>
          <p:cNvSpPr/>
          <p:nvPr/>
        </p:nvSpPr>
        <p:spPr>
          <a:xfrm rot="16200000">
            <a:off x="4669601" y="619488"/>
            <a:ext cx="394670" cy="19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022C88B-B70F-4BC2-8E09-486E2B201B9C}"/>
              </a:ext>
            </a:extLst>
          </p:cNvPr>
          <p:cNvSpPr/>
          <p:nvPr/>
        </p:nvSpPr>
        <p:spPr>
          <a:xfrm rot="17348404">
            <a:off x="4700805" y="4420481"/>
            <a:ext cx="394670" cy="19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EC559B-0E0B-4E58-A669-BBEF5FF99A6A}"/>
              </a:ext>
            </a:extLst>
          </p:cNvPr>
          <p:cNvSpPr txBox="1"/>
          <p:nvPr/>
        </p:nvSpPr>
        <p:spPr>
          <a:xfrm>
            <a:off x="3902675" y="5405706"/>
            <a:ext cx="11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Ctrl+C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C16983-39C8-4DA9-A8FD-D849CB4FA1A9}"/>
              </a:ext>
            </a:extLst>
          </p:cNvPr>
          <p:cNvSpPr txBox="1"/>
          <p:nvPr/>
        </p:nvSpPr>
        <p:spPr>
          <a:xfrm>
            <a:off x="3968324" y="1049716"/>
            <a:ext cx="11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Ctrl+D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6913FBD-D1CB-43D7-9E5E-723FEC3E4F06}"/>
              </a:ext>
            </a:extLst>
          </p:cNvPr>
          <p:cNvSpPr/>
          <p:nvPr/>
        </p:nvSpPr>
        <p:spPr>
          <a:xfrm>
            <a:off x="6017930" y="206164"/>
            <a:ext cx="1217757" cy="302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C4C4F4-81F1-40DE-92F2-82EE9B480D25}"/>
              </a:ext>
            </a:extLst>
          </p:cNvPr>
          <p:cNvSpPr/>
          <p:nvPr/>
        </p:nvSpPr>
        <p:spPr>
          <a:xfrm>
            <a:off x="6017930" y="5410862"/>
            <a:ext cx="1217757" cy="302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37387E1-57C6-4B24-B941-41AD2CE4DED2}"/>
              </a:ext>
            </a:extLst>
          </p:cNvPr>
          <p:cNvSpPr/>
          <p:nvPr/>
        </p:nvSpPr>
        <p:spPr>
          <a:xfrm>
            <a:off x="5960489" y="1586016"/>
            <a:ext cx="1217757" cy="302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DA2D16B-245D-461B-AAD2-A5F5569B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94" y="182007"/>
            <a:ext cx="3352972" cy="6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52830E-334F-4745-BE7F-B4FDF9D2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12" y="873992"/>
            <a:ext cx="7937908" cy="144787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D937F6BE-72B5-4CC7-B032-89B71E7D8924}"/>
              </a:ext>
            </a:extLst>
          </p:cNvPr>
          <p:cNvSpPr/>
          <p:nvPr/>
        </p:nvSpPr>
        <p:spPr>
          <a:xfrm>
            <a:off x="1714544" y="1630017"/>
            <a:ext cx="8414021" cy="771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CD0BE6-133C-4197-9BF4-AB8932547F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6081"/>
          <a:stretch/>
        </p:blipFill>
        <p:spPr>
          <a:xfrm>
            <a:off x="1983998" y="2769405"/>
            <a:ext cx="1879697" cy="106050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8B5C46-D1DE-4F4B-A219-00C2209BA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35" y="4159235"/>
            <a:ext cx="2000353" cy="1117657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BAF8F76-33ED-49EF-B58F-B33A4DB5393D}"/>
              </a:ext>
            </a:extLst>
          </p:cNvPr>
          <p:cNvSpPr/>
          <p:nvPr/>
        </p:nvSpPr>
        <p:spPr>
          <a:xfrm>
            <a:off x="2852199" y="3868287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B23CCF7-62CE-4021-93B7-9E3057E21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72" y="5227983"/>
            <a:ext cx="2171812" cy="14161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1C1D68-C752-46C0-9AFE-83B421620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34" y="3966183"/>
            <a:ext cx="1936850" cy="10605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AABF0A-BB23-4757-84BB-1C657283BE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4"/>
          <a:stretch/>
        </p:blipFill>
        <p:spPr>
          <a:xfrm>
            <a:off x="5641952" y="2726775"/>
            <a:ext cx="1593932" cy="106050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B28D324-38BB-4BDB-B3FF-502B33AF7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95" y="5227983"/>
            <a:ext cx="2343270" cy="112400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1A6D6C4-EA0E-42C0-9643-46B6C1C4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 t="13273" r="3862"/>
          <a:stretch/>
        </p:blipFill>
        <p:spPr>
          <a:xfrm>
            <a:off x="7929805" y="2663912"/>
            <a:ext cx="1725204" cy="1095984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9D8D5B0-5485-4CBE-ACDD-76BC01CF96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433" b="9165"/>
          <a:stretch/>
        </p:blipFill>
        <p:spPr>
          <a:xfrm>
            <a:off x="7929804" y="3930704"/>
            <a:ext cx="2022571" cy="1095984"/>
          </a:xfrm>
          <a:prstGeom prst="rect">
            <a:avLst/>
          </a:prstGeom>
        </p:spPr>
      </p:pic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09B72F6-A33B-4C77-92E5-5A05BA75A733}"/>
              </a:ext>
            </a:extLst>
          </p:cNvPr>
          <p:cNvSpPr/>
          <p:nvPr/>
        </p:nvSpPr>
        <p:spPr>
          <a:xfrm>
            <a:off x="2923847" y="2117311"/>
            <a:ext cx="432437" cy="609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3F227184-BA21-46ED-8EA2-DC5947339666}"/>
              </a:ext>
            </a:extLst>
          </p:cNvPr>
          <p:cNvSpPr/>
          <p:nvPr/>
        </p:nvSpPr>
        <p:spPr>
          <a:xfrm>
            <a:off x="6466007" y="2344748"/>
            <a:ext cx="432437" cy="424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DC6DAE70-D8DD-488C-B2D1-82849C252B61}"/>
              </a:ext>
            </a:extLst>
          </p:cNvPr>
          <p:cNvSpPr/>
          <p:nvPr/>
        </p:nvSpPr>
        <p:spPr>
          <a:xfrm>
            <a:off x="8508652" y="2317495"/>
            <a:ext cx="432437" cy="424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9F8BEC44-5786-4D04-AA5D-1D39EC4CAF70}"/>
              </a:ext>
            </a:extLst>
          </p:cNvPr>
          <p:cNvSpPr/>
          <p:nvPr/>
        </p:nvSpPr>
        <p:spPr>
          <a:xfrm>
            <a:off x="6394359" y="3742002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052C2370-6FB4-4DEA-A09F-47ECA0EAFA1D}"/>
              </a:ext>
            </a:extLst>
          </p:cNvPr>
          <p:cNvSpPr/>
          <p:nvPr/>
        </p:nvSpPr>
        <p:spPr>
          <a:xfrm>
            <a:off x="8438410" y="3744544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2316F4EE-2839-40A9-91B6-500C6C5AFBC0}"/>
              </a:ext>
            </a:extLst>
          </p:cNvPr>
          <p:cNvSpPr/>
          <p:nvPr/>
        </p:nvSpPr>
        <p:spPr>
          <a:xfrm>
            <a:off x="8467699" y="5036736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8D5C229E-2E70-49ED-9668-B30A4BF7EC59}"/>
              </a:ext>
            </a:extLst>
          </p:cNvPr>
          <p:cNvSpPr/>
          <p:nvPr/>
        </p:nvSpPr>
        <p:spPr>
          <a:xfrm>
            <a:off x="6435870" y="5038425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83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6860CF-5B5E-4E3B-AF2F-B913430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06" y="362161"/>
            <a:ext cx="3435527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0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183F505-E88B-4AF8-9CB2-9E23459C5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91" b="-9849"/>
          <a:stretch/>
        </p:blipFill>
        <p:spPr>
          <a:xfrm>
            <a:off x="2223909" y="390266"/>
            <a:ext cx="1942574" cy="532084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2BCC7B7-0469-4B37-864E-C7850F6A83C7}"/>
              </a:ext>
            </a:extLst>
          </p:cNvPr>
          <p:cNvSpPr/>
          <p:nvPr/>
        </p:nvSpPr>
        <p:spPr>
          <a:xfrm>
            <a:off x="3702368" y="481381"/>
            <a:ext cx="440262" cy="333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E7ED267-A031-4461-AA8F-27E7B0A33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09" y="1214198"/>
            <a:ext cx="3214002" cy="4802947"/>
          </a:xfrm>
          <a:prstGeom prst="rect">
            <a:avLst/>
          </a:prstGeom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BA5A4E67-AD4F-4F3B-B724-6B94A4A8BD94}"/>
              </a:ext>
            </a:extLst>
          </p:cNvPr>
          <p:cNvSpPr/>
          <p:nvPr/>
        </p:nvSpPr>
        <p:spPr>
          <a:xfrm>
            <a:off x="3702368" y="922350"/>
            <a:ext cx="432437" cy="293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B548EA5-4CE8-4875-9692-DAE77CB89E49}"/>
              </a:ext>
            </a:extLst>
          </p:cNvPr>
          <p:cNvSpPr/>
          <p:nvPr/>
        </p:nvSpPr>
        <p:spPr>
          <a:xfrm rot="16200000">
            <a:off x="5547307" y="3625889"/>
            <a:ext cx="432437" cy="4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4A2C53E-DB7B-4686-993F-FDAE39CEECCF}"/>
              </a:ext>
            </a:extLst>
          </p:cNvPr>
          <p:cNvSpPr/>
          <p:nvPr/>
        </p:nvSpPr>
        <p:spPr>
          <a:xfrm>
            <a:off x="2940717" y="2884407"/>
            <a:ext cx="1845967" cy="17193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EB30E6-9792-409E-9231-414DB222A2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6"/>
          <a:stretch/>
        </p:blipFill>
        <p:spPr>
          <a:xfrm>
            <a:off x="5969525" y="1162894"/>
            <a:ext cx="3051527" cy="5162421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563C1942-647C-4442-A102-1CA35E8765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7790" r="8555" b="3277"/>
          <a:stretch/>
        </p:blipFill>
        <p:spPr>
          <a:xfrm>
            <a:off x="9621603" y="1061535"/>
            <a:ext cx="2468338" cy="5365138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1EFB0C22-EE6F-4B37-805C-973DD509F10E}"/>
              </a:ext>
            </a:extLst>
          </p:cNvPr>
          <p:cNvSpPr/>
          <p:nvPr/>
        </p:nvSpPr>
        <p:spPr>
          <a:xfrm rot="16200000">
            <a:off x="9105109" y="3625889"/>
            <a:ext cx="432437" cy="41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4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監視器, 已掛上, 螢幕 的圖片&#10;&#10;自動產生的描述">
            <a:extLst>
              <a:ext uri="{FF2B5EF4-FFF2-40B4-BE49-F238E27FC236}">
                <a16:creationId xmlns:a16="http://schemas.microsoft.com/office/drawing/2014/main" id="{A73341B9-BAF4-4120-9E89-505B1E1D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18" y="0"/>
            <a:ext cx="1908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監視器, 螢幕擷取畫面, 黑色 的圖片&#10;&#10;自動產生的描述">
            <a:extLst>
              <a:ext uri="{FF2B5EF4-FFF2-40B4-BE49-F238E27FC236}">
                <a16:creationId xmlns:a16="http://schemas.microsoft.com/office/drawing/2014/main" id="{B6C3290D-32A7-4C03-AAC5-C42BF5E0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9" y="449419"/>
            <a:ext cx="8020462" cy="30291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E909E553-0866-42BE-AF00-9D1D52651755}"/>
              </a:ext>
            </a:extLst>
          </p:cNvPr>
          <p:cNvSpPr/>
          <p:nvPr/>
        </p:nvSpPr>
        <p:spPr>
          <a:xfrm>
            <a:off x="1113183" y="1280160"/>
            <a:ext cx="2274073" cy="6838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監視器, 螢幕擷取畫面, 黑色 的圖片&#10;&#10;自動產生的描述">
            <a:extLst>
              <a:ext uri="{FF2B5EF4-FFF2-40B4-BE49-F238E27FC236}">
                <a16:creationId xmlns:a16="http://schemas.microsoft.com/office/drawing/2014/main" id="{EA959C71-BD10-4836-8B59-02D16219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6" y="-107172"/>
            <a:ext cx="8020462" cy="302910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466A469C-3D30-4970-851A-6631C3D84E47}"/>
              </a:ext>
            </a:extLst>
          </p:cNvPr>
          <p:cNvSpPr/>
          <p:nvPr/>
        </p:nvSpPr>
        <p:spPr>
          <a:xfrm>
            <a:off x="1113183" y="1280160"/>
            <a:ext cx="8020462" cy="6838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87C986-B26A-49B3-82CC-00B8EBD6B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/>
          <a:stretch/>
        </p:blipFill>
        <p:spPr>
          <a:xfrm>
            <a:off x="1027360" y="3154741"/>
            <a:ext cx="1879697" cy="12637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0360B3-465F-4CBC-A67D-19AD2917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6" y="4651263"/>
            <a:ext cx="2000353" cy="11176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531CF3-043E-471C-802F-9DD6D844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68" y="3161089"/>
            <a:ext cx="1879697" cy="125736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8A9103A-0728-4DD4-9DD8-39622DA7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68" y="4693591"/>
            <a:ext cx="1898748" cy="11049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0699E3-994C-4BB3-89CB-B69E7B1DA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2" y="6103280"/>
            <a:ext cx="2197213" cy="1466925"/>
          </a:xfrm>
          <a:prstGeom prst="rect">
            <a:avLst/>
          </a:prstGeom>
        </p:spPr>
      </p:pic>
      <p:sp>
        <p:nvSpPr>
          <p:cNvPr id="3" name="箭號: 向下 2">
            <a:extLst>
              <a:ext uri="{FF2B5EF4-FFF2-40B4-BE49-F238E27FC236}">
                <a16:creationId xmlns:a16="http://schemas.microsoft.com/office/drawing/2014/main" id="{2496FA11-E5AA-4DF3-AD26-159CA77B179C}"/>
              </a:ext>
            </a:extLst>
          </p:cNvPr>
          <p:cNvSpPr/>
          <p:nvPr/>
        </p:nvSpPr>
        <p:spPr>
          <a:xfrm>
            <a:off x="2124317" y="2015924"/>
            <a:ext cx="619147" cy="113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28F05306-4210-4692-B64B-DA399D2AC30B}"/>
              </a:ext>
            </a:extLst>
          </p:cNvPr>
          <p:cNvSpPr/>
          <p:nvPr/>
        </p:nvSpPr>
        <p:spPr>
          <a:xfrm>
            <a:off x="2219997" y="4439026"/>
            <a:ext cx="427788" cy="212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BC938044-0135-4D92-A7CF-DF68C908900E}"/>
              </a:ext>
            </a:extLst>
          </p:cNvPr>
          <p:cNvSpPr/>
          <p:nvPr/>
        </p:nvSpPr>
        <p:spPr>
          <a:xfrm>
            <a:off x="5786426" y="2015924"/>
            <a:ext cx="619147" cy="113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D5149F9-E398-461E-8C9C-C35535934CD4}"/>
              </a:ext>
            </a:extLst>
          </p:cNvPr>
          <p:cNvSpPr/>
          <p:nvPr/>
        </p:nvSpPr>
        <p:spPr>
          <a:xfrm>
            <a:off x="5804720" y="4463723"/>
            <a:ext cx="600853" cy="212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403E015D-60C7-4D2F-8DB6-AB87424261F8}"/>
              </a:ext>
            </a:extLst>
          </p:cNvPr>
          <p:cNvSpPr/>
          <p:nvPr/>
        </p:nvSpPr>
        <p:spPr>
          <a:xfrm>
            <a:off x="5823014" y="5829939"/>
            <a:ext cx="600853" cy="212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EAF1E02-6E73-4DB0-A355-BF93D5440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5"/>
          <a:stretch/>
        </p:blipFill>
        <p:spPr>
          <a:xfrm>
            <a:off x="7381694" y="3161089"/>
            <a:ext cx="1660500" cy="12637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B70DD3-F112-4BFF-9B2B-A4C4C879E40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/>
          <a:stretch/>
        </p:blipFill>
        <p:spPr>
          <a:xfrm>
            <a:off x="7074237" y="4651263"/>
            <a:ext cx="2000353" cy="1124008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07934CA4-BD7F-4323-8B9B-46E02DCD7729}"/>
              </a:ext>
            </a:extLst>
          </p:cNvPr>
          <p:cNvGrpSpPr/>
          <p:nvPr/>
        </p:nvGrpSpPr>
        <p:grpSpPr>
          <a:xfrm>
            <a:off x="6803926" y="6103280"/>
            <a:ext cx="2329719" cy="1422473"/>
            <a:chOff x="3148730" y="1279347"/>
            <a:chExt cx="2329719" cy="1422473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F9418DA-5ED6-4CA9-AC6F-441393E9C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54"/>
            <a:stretch/>
          </p:blipFill>
          <p:spPr>
            <a:xfrm>
              <a:off x="3148730" y="1279347"/>
              <a:ext cx="2329719" cy="1422473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26C63F3F-364A-4F7E-969A-EA048CC65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1" t="53626" r="41435" b="31281"/>
            <a:stretch/>
          </p:blipFill>
          <p:spPr>
            <a:xfrm>
              <a:off x="3975652" y="2035534"/>
              <a:ext cx="580446" cy="214685"/>
            </a:xfrm>
            <a:prstGeom prst="rect">
              <a:avLst/>
            </a:prstGeom>
          </p:spPr>
        </p:pic>
      </p:grp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B7526EB5-CD5D-468A-AD25-258F2418DE52}"/>
              </a:ext>
            </a:extLst>
          </p:cNvPr>
          <p:cNvSpPr/>
          <p:nvPr/>
        </p:nvSpPr>
        <p:spPr>
          <a:xfrm>
            <a:off x="8074414" y="2008919"/>
            <a:ext cx="619147" cy="1138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A2E82F12-1B66-4FD9-B4FB-18A46424BD4A}"/>
              </a:ext>
            </a:extLst>
          </p:cNvPr>
          <p:cNvSpPr/>
          <p:nvPr/>
        </p:nvSpPr>
        <p:spPr>
          <a:xfrm>
            <a:off x="8074414" y="4432015"/>
            <a:ext cx="600853" cy="212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17A4BEB-03B0-44B7-BA8F-5E6328068ED0}"/>
              </a:ext>
            </a:extLst>
          </p:cNvPr>
          <p:cNvSpPr/>
          <p:nvPr/>
        </p:nvSpPr>
        <p:spPr>
          <a:xfrm>
            <a:off x="8092708" y="5829939"/>
            <a:ext cx="600853" cy="212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5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監視器, 螢幕擷取畫面, 黑色 的圖片&#10;&#10;自動產生的描述">
            <a:extLst>
              <a:ext uri="{FF2B5EF4-FFF2-40B4-BE49-F238E27FC236}">
                <a16:creationId xmlns:a16="http://schemas.microsoft.com/office/drawing/2014/main" id="{2CF1A8D7-761C-416F-B740-1A0F0E7C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8" y="218835"/>
            <a:ext cx="8020462" cy="3029106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4172298-037D-41E0-AB85-53C9A7311B2B}"/>
              </a:ext>
            </a:extLst>
          </p:cNvPr>
          <p:cNvSpPr/>
          <p:nvPr/>
        </p:nvSpPr>
        <p:spPr>
          <a:xfrm>
            <a:off x="1105231" y="2123002"/>
            <a:ext cx="8020462" cy="6838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B8637F-9C31-431A-82A9-B5F4CB7A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72" y="3402814"/>
            <a:ext cx="1790792" cy="1308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86F67B-6A40-46C6-8614-7267F87F4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6" y="4980988"/>
            <a:ext cx="1835244" cy="11176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FEC728-4767-485F-865B-2FD6FDE800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5"/>
          <a:stretch/>
        </p:blipFill>
        <p:spPr>
          <a:xfrm>
            <a:off x="5370014" y="3413098"/>
            <a:ext cx="1660500" cy="12637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E4B445-440D-4A62-AB34-7075EEF9F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14" y="4915023"/>
            <a:ext cx="1994002" cy="1206562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D35ABE13-0ECD-45EA-9907-18B5526773BF}"/>
              </a:ext>
            </a:extLst>
          </p:cNvPr>
          <p:cNvSpPr/>
          <p:nvPr/>
        </p:nvSpPr>
        <p:spPr>
          <a:xfrm>
            <a:off x="1718800" y="2859593"/>
            <a:ext cx="507565" cy="54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78011E3-6F7E-46F4-82D8-DB2B615B63FB}"/>
              </a:ext>
            </a:extLst>
          </p:cNvPr>
          <p:cNvSpPr/>
          <p:nvPr/>
        </p:nvSpPr>
        <p:spPr>
          <a:xfrm>
            <a:off x="1718799" y="4746595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D57679C-0AD3-443B-B2CB-61C50D3A8CF1}"/>
              </a:ext>
            </a:extLst>
          </p:cNvPr>
          <p:cNvSpPr/>
          <p:nvPr/>
        </p:nvSpPr>
        <p:spPr>
          <a:xfrm>
            <a:off x="5856273" y="4664382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C3850C4E-0CDC-48BA-AFDE-44A18D7D8494}"/>
              </a:ext>
            </a:extLst>
          </p:cNvPr>
          <p:cNvSpPr/>
          <p:nvPr/>
        </p:nvSpPr>
        <p:spPr>
          <a:xfrm>
            <a:off x="5882922" y="6104156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504AA70-0853-4A7A-976C-8A3260C2B639}"/>
              </a:ext>
            </a:extLst>
          </p:cNvPr>
          <p:cNvSpPr/>
          <p:nvPr/>
        </p:nvSpPr>
        <p:spPr>
          <a:xfrm>
            <a:off x="5842217" y="2859593"/>
            <a:ext cx="507565" cy="54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6115159-499F-4189-96D6-07CD0AA6D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14" y="6417634"/>
            <a:ext cx="2057506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監視器, 螢幕擷取畫面, 黑色 的圖片&#10;&#10;自動產生的描述">
            <a:extLst>
              <a:ext uri="{FF2B5EF4-FFF2-40B4-BE49-F238E27FC236}">
                <a16:creationId xmlns:a16="http://schemas.microsoft.com/office/drawing/2014/main" id="{083197CF-1E96-408F-9840-BA38A8D5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1" y="-345707"/>
            <a:ext cx="8020462" cy="302910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86088B89-2677-411B-929A-7FB4639603CE}"/>
              </a:ext>
            </a:extLst>
          </p:cNvPr>
          <p:cNvSpPr/>
          <p:nvPr/>
        </p:nvSpPr>
        <p:spPr>
          <a:xfrm>
            <a:off x="1105231" y="2104179"/>
            <a:ext cx="8020462" cy="6838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E6A682-A050-49B7-B461-F29F1AC5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1" y="3112072"/>
            <a:ext cx="1689187" cy="13335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0F58D3-FB72-4352-BDBD-B571C0041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1" y="4821962"/>
            <a:ext cx="1835244" cy="1117657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47D5E5A7-ED4B-4551-9CC3-E4BCF78D41A8}"/>
              </a:ext>
            </a:extLst>
          </p:cNvPr>
          <p:cNvGrpSpPr/>
          <p:nvPr/>
        </p:nvGrpSpPr>
        <p:grpSpPr>
          <a:xfrm>
            <a:off x="4650419" y="5841290"/>
            <a:ext cx="2227683" cy="1403422"/>
            <a:chOff x="4196971" y="4937752"/>
            <a:chExt cx="2227683" cy="1403422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F6C831F-2497-45A9-BB38-DEEDC29FE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201"/>
            <a:stretch/>
          </p:blipFill>
          <p:spPr>
            <a:xfrm>
              <a:off x="4196971" y="4937752"/>
              <a:ext cx="2227683" cy="1403422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F539EDE-316F-44CA-B694-9581EFF90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61" t="59496" r="41077" b="26339"/>
            <a:stretch/>
          </p:blipFill>
          <p:spPr>
            <a:xfrm>
              <a:off x="4969565" y="5780591"/>
              <a:ext cx="930303" cy="19878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6619187-4659-46FB-A0EE-6902EB4FE5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95"/>
          <a:stretch/>
        </p:blipFill>
        <p:spPr>
          <a:xfrm>
            <a:off x="4671622" y="2973072"/>
            <a:ext cx="1660500" cy="12637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EA38306-679F-46F3-915F-5783F693CC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4"/>
          <a:stretch/>
        </p:blipFill>
        <p:spPr>
          <a:xfrm>
            <a:off x="4671622" y="4411317"/>
            <a:ext cx="2000353" cy="1124008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089C37CD-4257-484F-85C5-DC1CC91C1E87}"/>
              </a:ext>
            </a:extLst>
          </p:cNvPr>
          <p:cNvSpPr/>
          <p:nvPr/>
        </p:nvSpPr>
        <p:spPr>
          <a:xfrm>
            <a:off x="5785464" y="4231811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44240A5-605D-44E5-A75D-FA4C6BA45D81}"/>
              </a:ext>
            </a:extLst>
          </p:cNvPr>
          <p:cNvSpPr/>
          <p:nvPr/>
        </p:nvSpPr>
        <p:spPr>
          <a:xfrm>
            <a:off x="5764261" y="5558863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66FE0FC-EC95-4D12-8FE1-8DD88DF12508}"/>
              </a:ext>
            </a:extLst>
          </p:cNvPr>
          <p:cNvSpPr/>
          <p:nvPr/>
        </p:nvSpPr>
        <p:spPr>
          <a:xfrm>
            <a:off x="5764261" y="2692430"/>
            <a:ext cx="507565" cy="271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75DCBBF-466D-4B59-B325-FD8025249680}"/>
              </a:ext>
            </a:extLst>
          </p:cNvPr>
          <p:cNvSpPr/>
          <p:nvPr/>
        </p:nvSpPr>
        <p:spPr>
          <a:xfrm>
            <a:off x="1535391" y="2879413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7CF424DD-2ACE-4673-88EA-EC45A7A34E36}"/>
              </a:ext>
            </a:extLst>
          </p:cNvPr>
          <p:cNvSpPr/>
          <p:nvPr/>
        </p:nvSpPr>
        <p:spPr>
          <a:xfrm>
            <a:off x="1584853" y="4519717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0C81B7F-BA30-410D-8093-C741F84F7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66" y="2879413"/>
            <a:ext cx="1879697" cy="12573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EEA874F-FF1D-4964-9695-01D4ED5CBB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66" y="4411915"/>
            <a:ext cx="1898748" cy="110495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64A9FE7-BDFF-44F6-8E9C-4387A695C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889" y="5809538"/>
            <a:ext cx="2197213" cy="1466925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E97E011-68EC-4D22-8C6D-2B47B150E11E}"/>
              </a:ext>
            </a:extLst>
          </p:cNvPr>
          <p:cNvSpPr/>
          <p:nvPr/>
        </p:nvSpPr>
        <p:spPr>
          <a:xfrm>
            <a:off x="7976746" y="4222780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3EB1AED4-26C6-43A5-A869-F63D24907136}"/>
              </a:ext>
            </a:extLst>
          </p:cNvPr>
          <p:cNvSpPr/>
          <p:nvPr/>
        </p:nvSpPr>
        <p:spPr>
          <a:xfrm>
            <a:off x="7955543" y="5549832"/>
            <a:ext cx="507566" cy="234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1BA08A81-2527-4740-A499-4536865C3250}"/>
              </a:ext>
            </a:extLst>
          </p:cNvPr>
          <p:cNvSpPr/>
          <p:nvPr/>
        </p:nvSpPr>
        <p:spPr>
          <a:xfrm>
            <a:off x="7955543" y="2683399"/>
            <a:ext cx="507565" cy="271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90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825D91-9463-4D63-BBA6-32C1E58C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82" y="206209"/>
            <a:ext cx="3626036" cy="64455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601A69-3560-43D6-8B99-843530A6E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73"/>
          <a:stretch/>
        </p:blipFill>
        <p:spPr>
          <a:xfrm>
            <a:off x="8573352" y="1032"/>
            <a:ext cx="2438525" cy="16878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02D3BD0-D618-4FBF-80E2-098F27CF5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90" y="2652685"/>
            <a:ext cx="2432175" cy="5137414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33ABB9-681E-4C6A-A11B-A488B57E5CED}"/>
              </a:ext>
            </a:extLst>
          </p:cNvPr>
          <p:cNvGrpSpPr/>
          <p:nvPr/>
        </p:nvGrpSpPr>
        <p:grpSpPr>
          <a:xfrm>
            <a:off x="8573352" y="3842730"/>
            <a:ext cx="2568120" cy="3188265"/>
            <a:chOff x="6745401" y="1302792"/>
            <a:chExt cx="2568120" cy="318826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27D6C40-06EE-46FE-BBDD-CECF2AA5A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23"/>
            <a:stretch/>
          </p:blipFill>
          <p:spPr>
            <a:xfrm>
              <a:off x="6745401" y="1302792"/>
              <a:ext cx="2565532" cy="190953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7D58160-C276-4FBA-A330-9D09F8C9D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47"/>
            <a:stretch/>
          </p:blipFill>
          <p:spPr>
            <a:xfrm>
              <a:off x="6747989" y="3212327"/>
              <a:ext cx="2565532" cy="1278730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9F0B2AA-4BC8-4A46-BED2-C7357D3FE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52" y="1825670"/>
            <a:ext cx="2590933" cy="1892397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E2D031BE-248B-4019-9E23-D617E0C15D97}"/>
              </a:ext>
            </a:extLst>
          </p:cNvPr>
          <p:cNvSpPr/>
          <p:nvPr/>
        </p:nvSpPr>
        <p:spPr>
          <a:xfrm flipH="1">
            <a:off x="6703081" y="564543"/>
            <a:ext cx="1699261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65BF2523-A236-4B31-9AEA-282DC2F5C396}"/>
              </a:ext>
            </a:extLst>
          </p:cNvPr>
          <p:cNvSpPr/>
          <p:nvPr/>
        </p:nvSpPr>
        <p:spPr>
          <a:xfrm flipH="1">
            <a:off x="6585197" y="2445951"/>
            <a:ext cx="1935027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93C8EF1-A0EE-449F-BFF2-B5DB3D330295}"/>
              </a:ext>
            </a:extLst>
          </p:cNvPr>
          <p:cNvSpPr/>
          <p:nvPr/>
        </p:nvSpPr>
        <p:spPr>
          <a:xfrm rot="1773578" flipH="1">
            <a:off x="6388602" y="3304376"/>
            <a:ext cx="2267914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A5998209-BE06-4E5D-9425-0FEBCDF8E0F2}"/>
              </a:ext>
            </a:extLst>
          </p:cNvPr>
          <p:cNvSpPr/>
          <p:nvPr/>
        </p:nvSpPr>
        <p:spPr>
          <a:xfrm rot="10800000" flipH="1">
            <a:off x="4007457" y="3222265"/>
            <a:ext cx="1933425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文字, 計分板, 室外物品 的圖片&#10;&#10;自動產生的描述">
            <a:extLst>
              <a:ext uri="{FF2B5EF4-FFF2-40B4-BE49-F238E27FC236}">
                <a16:creationId xmlns:a16="http://schemas.microsoft.com/office/drawing/2014/main" id="{54F078C6-5A91-481D-8549-2D0F73C2B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85" y="274367"/>
            <a:ext cx="2406774" cy="1644735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3D53A43-0A2F-4109-80DD-1BE9AB589B71}"/>
              </a:ext>
            </a:extLst>
          </p:cNvPr>
          <p:cNvSpPr/>
          <p:nvPr/>
        </p:nvSpPr>
        <p:spPr>
          <a:xfrm rot="12978513" flipH="1">
            <a:off x="3705737" y="1614565"/>
            <a:ext cx="2482238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182412E-2AC4-4549-A48D-A3ED6FDBC32C}"/>
              </a:ext>
            </a:extLst>
          </p:cNvPr>
          <p:cNvSpPr/>
          <p:nvPr/>
        </p:nvSpPr>
        <p:spPr>
          <a:xfrm>
            <a:off x="8520224" y="-77760"/>
            <a:ext cx="1478943" cy="448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FC55F46-699A-4D14-9FDC-CCB7FAB91272}"/>
              </a:ext>
            </a:extLst>
          </p:cNvPr>
          <p:cNvSpPr/>
          <p:nvPr/>
        </p:nvSpPr>
        <p:spPr>
          <a:xfrm>
            <a:off x="8691570" y="2026922"/>
            <a:ext cx="1478943" cy="448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B721A12-186F-4FE7-936E-CB6F88C88241}"/>
              </a:ext>
            </a:extLst>
          </p:cNvPr>
          <p:cNvSpPr/>
          <p:nvPr/>
        </p:nvSpPr>
        <p:spPr>
          <a:xfrm>
            <a:off x="8691569" y="4026256"/>
            <a:ext cx="1478943" cy="448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3C6F0BC-9880-42D4-A90C-D0218CE85BA6}"/>
              </a:ext>
            </a:extLst>
          </p:cNvPr>
          <p:cNvSpPr/>
          <p:nvPr/>
        </p:nvSpPr>
        <p:spPr>
          <a:xfrm>
            <a:off x="8573352" y="5915397"/>
            <a:ext cx="2590933" cy="9006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DE4A73B-33DF-498D-8B09-35BDABE5C531}"/>
              </a:ext>
            </a:extLst>
          </p:cNvPr>
          <p:cNvSpPr/>
          <p:nvPr/>
        </p:nvSpPr>
        <p:spPr>
          <a:xfrm>
            <a:off x="1455385" y="2859419"/>
            <a:ext cx="1499446" cy="3529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8D22DCC-94C8-40B0-B1AD-418C3D7A623A}"/>
              </a:ext>
            </a:extLst>
          </p:cNvPr>
          <p:cNvSpPr/>
          <p:nvPr/>
        </p:nvSpPr>
        <p:spPr>
          <a:xfrm>
            <a:off x="1455385" y="7085129"/>
            <a:ext cx="2405480" cy="6355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8022A3D-C70B-4EF6-A78B-558E8AFB7DF6}"/>
              </a:ext>
            </a:extLst>
          </p:cNvPr>
          <p:cNvSpPr/>
          <p:nvPr/>
        </p:nvSpPr>
        <p:spPr>
          <a:xfrm>
            <a:off x="1423933" y="5645427"/>
            <a:ext cx="2405480" cy="292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7130E47-B9A7-4BB0-B218-F09F8A2FEF35}"/>
              </a:ext>
            </a:extLst>
          </p:cNvPr>
          <p:cNvSpPr/>
          <p:nvPr/>
        </p:nvSpPr>
        <p:spPr>
          <a:xfrm>
            <a:off x="1368056" y="279930"/>
            <a:ext cx="1263826" cy="292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6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DD6307-16FB-44A5-90E9-A6CBE60F1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26" y="553540"/>
            <a:ext cx="2730640" cy="432457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3035210-C29F-4DD5-9597-947527237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2" y="553540"/>
            <a:ext cx="2432175" cy="51374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AAFBD7-5B9E-4187-9B31-3C60B3023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7" y="206209"/>
            <a:ext cx="3626036" cy="644558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D04EBA2-16B3-4A55-9DA2-E9B2038811DC}"/>
              </a:ext>
            </a:extLst>
          </p:cNvPr>
          <p:cNvSpPr/>
          <p:nvPr/>
        </p:nvSpPr>
        <p:spPr>
          <a:xfrm flipH="1">
            <a:off x="2692141" y="3307743"/>
            <a:ext cx="2062738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8FCED0A-C9C4-4624-82BC-AF373E05BD11}"/>
              </a:ext>
            </a:extLst>
          </p:cNvPr>
          <p:cNvSpPr/>
          <p:nvPr/>
        </p:nvSpPr>
        <p:spPr>
          <a:xfrm flipH="1">
            <a:off x="7375094" y="3307743"/>
            <a:ext cx="568259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CAFADFD-E0DC-41CB-9EA5-134C7A7F22E2}"/>
              </a:ext>
            </a:extLst>
          </p:cNvPr>
          <p:cNvSpPr/>
          <p:nvPr/>
        </p:nvSpPr>
        <p:spPr>
          <a:xfrm>
            <a:off x="5243388" y="3721211"/>
            <a:ext cx="2068699" cy="500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4109C26A-3D32-4D46-AC70-97C2F0C13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61023"/>
            <a:ext cx="9080967" cy="400070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93FFD86-AD06-42D1-9FCE-AD2AF2100E3C}"/>
              </a:ext>
            </a:extLst>
          </p:cNvPr>
          <p:cNvSpPr/>
          <p:nvPr/>
        </p:nvSpPr>
        <p:spPr>
          <a:xfrm>
            <a:off x="1391477" y="914403"/>
            <a:ext cx="9245005" cy="6997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8EA185-5CEE-4E99-8EF0-DA29B4B13D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6"/>
          <a:stretch/>
        </p:blipFill>
        <p:spPr>
          <a:xfrm>
            <a:off x="1562580" y="4229118"/>
            <a:ext cx="1879697" cy="1263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AD9F84B-23D8-430E-AC43-00B896E6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6" y="5725640"/>
            <a:ext cx="2000353" cy="11176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06F9EEA-A894-45A7-AB1F-A161896F2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72" y="5731989"/>
            <a:ext cx="1898748" cy="11049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88FA2A-7EC0-4D18-A8DB-E2B88FAF2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69" y="7120641"/>
            <a:ext cx="2197213" cy="14669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B5D88A5-8A85-4007-925C-CAE9BA19C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0" y="7152393"/>
            <a:ext cx="1981302" cy="14034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AF331F3-E2D4-4D67-A9B6-2733BAE8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0" y="5776325"/>
            <a:ext cx="1898748" cy="1104957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98B6AB3-A530-4BFE-B556-724A2AF47F29}"/>
              </a:ext>
            </a:extLst>
          </p:cNvPr>
          <p:cNvSpPr/>
          <p:nvPr/>
        </p:nvSpPr>
        <p:spPr>
          <a:xfrm>
            <a:off x="2335991" y="1690056"/>
            <a:ext cx="507565" cy="2455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C567BA70-6152-4C5A-B8E6-22759BCA98F2}"/>
              </a:ext>
            </a:extLst>
          </p:cNvPr>
          <p:cNvSpPr/>
          <p:nvPr/>
        </p:nvSpPr>
        <p:spPr>
          <a:xfrm>
            <a:off x="6325005" y="1743930"/>
            <a:ext cx="507565" cy="2455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FB501B14-02BD-4B9C-9836-3ED537DED372}"/>
              </a:ext>
            </a:extLst>
          </p:cNvPr>
          <p:cNvSpPr/>
          <p:nvPr/>
        </p:nvSpPr>
        <p:spPr>
          <a:xfrm>
            <a:off x="9511781" y="1690056"/>
            <a:ext cx="507565" cy="2455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7D4A030-D810-4224-A58D-8728CFDED42A}"/>
              </a:ext>
            </a:extLst>
          </p:cNvPr>
          <p:cNvSpPr/>
          <p:nvPr/>
        </p:nvSpPr>
        <p:spPr>
          <a:xfrm>
            <a:off x="2267825" y="5512825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7F066AFA-9ABD-4F89-BCF0-C71C76DF13A5}"/>
              </a:ext>
            </a:extLst>
          </p:cNvPr>
          <p:cNvSpPr/>
          <p:nvPr/>
        </p:nvSpPr>
        <p:spPr>
          <a:xfrm>
            <a:off x="6256839" y="5546313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68D145C6-56E3-41C2-8693-BA6256D0C8F3}"/>
              </a:ext>
            </a:extLst>
          </p:cNvPr>
          <p:cNvSpPr/>
          <p:nvPr/>
        </p:nvSpPr>
        <p:spPr>
          <a:xfrm>
            <a:off x="6300448" y="6896660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B1DF4F52-355F-4CCC-AF17-8868700C6023}"/>
              </a:ext>
            </a:extLst>
          </p:cNvPr>
          <p:cNvSpPr/>
          <p:nvPr/>
        </p:nvSpPr>
        <p:spPr>
          <a:xfrm>
            <a:off x="9511781" y="5496923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A974E4D2-9949-42D1-85BE-18BACD3A5004}"/>
              </a:ext>
            </a:extLst>
          </p:cNvPr>
          <p:cNvSpPr/>
          <p:nvPr/>
        </p:nvSpPr>
        <p:spPr>
          <a:xfrm>
            <a:off x="9511781" y="6858000"/>
            <a:ext cx="575731" cy="25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197B40B-230C-489E-A828-FD339145E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0" y="4229118"/>
            <a:ext cx="1708238" cy="130181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83F4785-2F55-463B-B1B8-7DEC8A3E12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093" y="4241732"/>
            <a:ext cx="1492327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</Words>
  <Application>Microsoft Office PowerPoint</Application>
  <PresentationFormat>寬螢幕</PresentationFormat>
  <Paragraphs>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24</cp:revision>
  <dcterms:created xsi:type="dcterms:W3CDTF">2021-06-22T01:16:05Z</dcterms:created>
  <dcterms:modified xsi:type="dcterms:W3CDTF">2021-06-23T03:55:13Z</dcterms:modified>
</cp:coreProperties>
</file>