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D7796-920E-4D8A-8034-C347E78A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E1BDD1-E7DA-4FF9-80DF-BD450578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7387F-5121-4FC7-9218-578C464D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9CB2D8-B4B5-418B-9626-C310380F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B739F-33F5-4F6A-BC3E-5838698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9BF66-5001-4435-AA9A-FCD6567F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4EFA0-ED47-4EE4-86F0-823A0517B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9596E-F0F9-4125-B1AB-208CD25F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666FA-DE1E-431D-A234-1F69500D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3F51C-F05A-4F06-855D-A26DA8EB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EFDEDF-0B43-4BBC-A18C-957A21E1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9EE123-4697-491F-B429-54876A5C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707D3-C424-4D08-B62E-67589530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3CEE3-351A-4880-8D6C-E1CCD985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D2911E-7C29-4C7C-A06E-0127F4E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8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CC412-1F92-4CEF-88A7-CF0C1854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9BE2B-7B2A-4E04-B9EB-8260F1C6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240A8-60D9-461A-BB5E-2EBB6CAD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D6A4E-2284-4485-A58E-6E3DEE4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2657B-368A-4869-8008-DB770A1E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7E86D-A97A-4CE0-A22B-B4A6F41B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41E526-83EB-4903-AEFE-9EADD5C2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FC0F64-9F3B-46D5-8BD2-22BE32DD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D85E62-875E-4C9A-91F4-716E14CD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ABA37-580A-429E-A2E6-DEE26EA5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0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F891-87AF-4C85-B3CC-1F3B078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73ACF-6686-465E-9D8B-47F87E1F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7796AE-CBC5-4C91-8EC8-8C8E87CD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43E4BC-3FA2-44F7-9EDF-9903FA48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98F9CF-D3D0-4AAB-B176-BAB88206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7C53E5-51EF-4F0B-AA13-8837C0AA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622A3-E8EC-4885-BD58-3A7BF638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111F2-6A32-455F-A8D6-FC8BC303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A45CD5-1C6A-4B6B-B90E-AA5749F9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A5E5CD-48AA-4589-9DE2-4A59CD906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856E0B-A5DD-4712-8068-5FAF3C8CC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331FFA-2B09-48E3-8F07-958DB977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E5E5A4-4C81-46B2-A6E6-F51CC549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BFBB8-90EC-46FE-8A27-8103CA82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B5D9A-BCF3-4FFA-A3CA-BF2E4D49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3934FF-E702-4EEE-9115-F35300A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D9F94-E697-42AA-83CC-900F98E4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0FFB26-2311-4D1F-BD4A-D6E41142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2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78EA88-B8CC-4B14-B5E8-00BD555A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0476AC-0004-4812-96DF-1D70CBC3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202F65-5281-4F4A-9ABD-056032AA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011B-F3FC-4854-AB32-A549B0D8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B4B7F-A2C7-477C-9387-EB9167FB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AFCFE4-5BC9-4F72-840D-1645ADEE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BB8193-6F70-4B17-BA0C-A8636B4A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096BD0-7AC1-497C-8C75-6BE62550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9500B-A2A3-4D55-9455-9E255539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3C503-48F8-4D4B-BD46-0CB63C0B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AE888C-9DE5-42BB-8DEE-DC7B46CC8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FDABBE-4AC7-4256-8805-6B840EC8E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71C6E5-6608-4E87-94D9-057A7F2B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C7B79-858C-4950-A386-63C1119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901918-4919-419A-9484-73BE5747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285770-5E8A-4DC7-BEE7-6040239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F76139-C698-4F0F-AF39-E51CEC86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2DE90-8DC7-4775-8096-C8D473B2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7034-F32E-4C78-B0CA-F09CE09156DC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29B89-E39B-4D75-96AC-EC4A67D6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80026-F7FC-4B8B-B9CC-F90B78FF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8AE2-5B2A-44B1-8EBC-C70F2D01C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0FF79E2-9EE2-4C0F-B12D-64E0C30A2EC2}"/>
              </a:ext>
            </a:extLst>
          </p:cNvPr>
          <p:cNvGrpSpPr/>
          <p:nvPr/>
        </p:nvGrpSpPr>
        <p:grpSpPr>
          <a:xfrm>
            <a:off x="435428" y="1550125"/>
            <a:ext cx="3352800" cy="3378926"/>
            <a:chOff x="1889760" y="1942011"/>
            <a:chExt cx="3352800" cy="33789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4B45A7-03FB-494D-ACD3-D577C5EE989D}"/>
                </a:ext>
              </a:extLst>
            </p:cNvPr>
            <p:cNvSpPr/>
            <p:nvPr/>
          </p:nvSpPr>
          <p:spPr>
            <a:xfrm>
              <a:off x="1889760" y="1942011"/>
              <a:ext cx="3352800" cy="33789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i="1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EED7AB7-EDC6-4BD0-9B48-B317279D3E8A}"/>
                </a:ext>
              </a:extLst>
            </p:cNvPr>
            <p:cNvSpPr txBox="1"/>
            <p:nvPr/>
          </p:nvSpPr>
          <p:spPr>
            <a:xfrm>
              <a:off x="2891245" y="2287173"/>
              <a:ext cx="160673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射擊遊戲</a:t>
              </a:r>
            </a:p>
          </p:txBody>
        </p:sp>
      </p:grp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15A870-8233-4496-B139-79E87CEA5655}"/>
              </a:ext>
            </a:extLst>
          </p:cNvPr>
          <p:cNvSpPr/>
          <p:nvPr/>
        </p:nvSpPr>
        <p:spPr>
          <a:xfrm>
            <a:off x="1436913" y="2921921"/>
            <a:ext cx="1349829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開始遊戲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E8B6A4-DA91-43CC-B7ED-0514FFFECB5B}"/>
              </a:ext>
            </a:extLst>
          </p:cNvPr>
          <p:cNvSpPr/>
          <p:nvPr/>
        </p:nvSpPr>
        <p:spPr>
          <a:xfrm>
            <a:off x="4502331" y="1550125"/>
            <a:ext cx="3352800" cy="3378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A5F1B77-1A74-44A0-AD9C-4FC09F828E1C}"/>
              </a:ext>
            </a:extLst>
          </p:cNvPr>
          <p:cNvSpPr/>
          <p:nvPr/>
        </p:nvSpPr>
        <p:spPr>
          <a:xfrm>
            <a:off x="5503816" y="2884720"/>
            <a:ext cx="1349829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97264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5</cp:revision>
  <dcterms:created xsi:type="dcterms:W3CDTF">2020-12-09T08:25:28Z</dcterms:created>
  <dcterms:modified xsi:type="dcterms:W3CDTF">2020-12-10T10:16:07Z</dcterms:modified>
</cp:coreProperties>
</file>