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037F5-9968-475F-A463-A51B6D32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761F58-BFF9-4512-B1C3-38C5BF26E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88D30-FF55-456F-972E-C6E2C56B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DC78-EE68-4F97-94AA-1A9FD2FF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CBFAF-B6FC-4252-8FA0-67D1A4C6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7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76D47-4027-49F1-8686-58F6FDCA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0D458C-97F5-4FC7-8854-7B2BC795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34747-E36B-4C1E-B0BE-D9AFFA13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B7C98-7958-4BCE-8D4F-CD3603A3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118BC-A2CF-4320-A0B6-9B98754D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169A2B-507D-4241-BE13-E32C2FBCA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DAE5FA-9976-4D80-945E-C2D470A6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A35CC-859B-42D2-8860-8245BAB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776A2-614C-4FD1-8051-F3241AD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32F71-E760-4E41-828A-56B9A176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B0E5E-FEF6-4A23-A880-560DCA68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D1389-FB28-4E82-BE99-6BD13418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AB3F5-14A8-40D3-83D2-7575F80D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13289-6B61-47CC-839C-C03DB8A2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9D558-6CE2-4FF7-9F4C-252BF0BD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5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A353F-E093-42C0-B52D-13DC816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CD5E7B-B945-49F7-B89B-6F8FA6D9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A45C0-E8CA-4D1A-981D-C570FA86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062CC-1494-4030-8B3F-8E93D9FC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B52FF-48B6-4B77-A7C3-68653761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C51DB-9C6A-4C5B-B045-B7BA8302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3EC358-207B-4187-A9C7-511BA7A42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CC49F5-C588-43EC-8D79-908F8A5A9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12418-478C-4A52-BD4B-D5AF05AE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F300ED-8BD1-4371-B456-C6C3D718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D51037-EDBF-4E80-B80E-EF5D5F3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8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EA60-D0B4-49B3-B3BD-A6CF5F4D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A4C1EC-48E7-4DE7-8F69-28A8F56A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B8B63-BAD3-4C1D-9CC8-4272C78E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A53AC9-1947-46E4-BF49-4A56CEAD8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FD4F5C-A867-4E31-8EBB-19361C387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D26BAB-76AC-497F-BFD5-B6549B22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D95A61-12FD-40E9-818E-B22BB1FC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A182F2-214F-4CA0-87D7-7B6F8C15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43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FB6E9-6CB4-4627-9145-562374B6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B1DBBD-5984-4A5D-B090-C79336F9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22F060-20A5-463C-8792-35AFC710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AAC08D-E7E4-474B-B7EC-5E0198F0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059E62-83C1-4EEA-916E-84B69B33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93CE72-C7DD-4F10-B7FB-3AFC0A4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459125-4350-43F2-B49D-5FE35AD8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7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E4A44-30DC-4979-9382-9FB8FA61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09148-DBEC-4A2E-A07C-AA8178C0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190109-3BB8-4DE1-9888-1D4FC0C6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CC934F-331D-4294-9866-59ADD929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07015D-264E-4E51-BA3E-63D78EB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59BBD-6975-4A83-BAD0-4B53AA7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BC96B-8CA4-49BA-82CE-943BBC51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25B418-069A-4FDB-B90C-AE1146E75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321728-AED2-4323-B16F-8D3F4121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26228B-D68B-48C8-927A-65E32AF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6E6C81-EB91-4FEA-91C6-BE16AAD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564F02-F013-4DA2-9116-4AE5BF5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5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185202-11F4-498E-935C-F019F76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D276F3-7191-4C44-BDE6-0A56BFF1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0CE76-2023-4B20-A691-94FE877F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379C-B9D8-46F0-88F8-E139B6D8090C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02704-A254-4F37-8B05-FC3DAFEA6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B2E54-A738-420E-A1DA-93AF8726F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5381-6291-4F66-9E35-599AEAC350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tmp"/><Relationship Id="rId4" Type="http://schemas.openxmlformats.org/officeDocument/2006/relationships/image" Target="../media/image51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tmp"/><Relationship Id="rId4" Type="http://schemas.openxmlformats.org/officeDocument/2006/relationships/image" Target="../media/image5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tmp"/><Relationship Id="rId4" Type="http://schemas.openxmlformats.org/officeDocument/2006/relationships/image" Target="../media/image5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FA03DE1-C47D-4C85-B8A9-49925BD3A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31" y="1046717"/>
            <a:ext cx="464843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BB3B64C-9E3F-4E09-BD9C-753F0003D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0" y="845594"/>
            <a:ext cx="8007762" cy="17844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F61191-6679-4DB4-9BDB-235F43C88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0" y="2894499"/>
            <a:ext cx="3162463" cy="13653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D50201-DF3F-4A3F-8717-B5933823A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0" y="4563845"/>
            <a:ext cx="5823249" cy="1143059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4047EAB-6386-46DB-A3AB-3A3DA3C71609}"/>
              </a:ext>
            </a:extLst>
          </p:cNvPr>
          <p:cNvSpPr/>
          <p:nvPr/>
        </p:nvSpPr>
        <p:spPr>
          <a:xfrm>
            <a:off x="3357720" y="1764543"/>
            <a:ext cx="346841" cy="1157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D935AD8-F6DC-4466-B4B5-B8BE60CB78ED}"/>
              </a:ext>
            </a:extLst>
          </p:cNvPr>
          <p:cNvSpPr/>
          <p:nvPr/>
        </p:nvSpPr>
        <p:spPr>
          <a:xfrm>
            <a:off x="3357720" y="4285286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52CB9BD-B6FA-467D-BA41-1B360E5DC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0" y="951640"/>
            <a:ext cx="8007762" cy="178444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CDFDB16-A9F8-4C78-95AA-31491AC6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40" y="2823554"/>
            <a:ext cx="3162463" cy="13653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1E5537-61FD-459F-88E6-FB441CD6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54" y="4478672"/>
            <a:ext cx="2908449" cy="1905098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84DFCB8E-96DB-4FC7-9D13-893CAD22C4F7}"/>
              </a:ext>
            </a:extLst>
          </p:cNvPr>
          <p:cNvSpPr/>
          <p:nvPr/>
        </p:nvSpPr>
        <p:spPr>
          <a:xfrm>
            <a:off x="7968057" y="1954924"/>
            <a:ext cx="346841" cy="901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9D3E2674-A8F7-4B22-BE8C-7DA12564A85B}"/>
              </a:ext>
            </a:extLst>
          </p:cNvPr>
          <p:cNvSpPr/>
          <p:nvPr/>
        </p:nvSpPr>
        <p:spPr>
          <a:xfrm>
            <a:off x="7968057" y="4241750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2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7108D06-0D41-4C3A-B033-EACFF1AE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0" y="806031"/>
            <a:ext cx="8007762" cy="1784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7C3CB28-D8D7-4DBD-8B7E-D5CF2D08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2" y="2742873"/>
            <a:ext cx="6629741" cy="1543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6FB1D7-B296-468E-A1D2-313E18805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76" y="4635715"/>
            <a:ext cx="4813547" cy="11049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CABE35-42E4-44B6-8B3E-DB3BFC390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91" y="6054301"/>
            <a:ext cx="7423532" cy="544858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D6ECBE5-6C07-4DFC-BFAD-64699166EB76}"/>
              </a:ext>
            </a:extLst>
          </p:cNvPr>
          <p:cNvSpPr/>
          <p:nvPr/>
        </p:nvSpPr>
        <p:spPr>
          <a:xfrm>
            <a:off x="7952291" y="2088931"/>
            <a:ext cx="346841" cy="61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2CDA0C0D-0C11-4CAC-8EC1-767BA9FAE4F2}"/>
              </a:ext>
            </a:extLst>
          </p:cNvPr>
          <p:cNvSpPr/>
          <p:nvPr/>
        </p:nvSpPr>
        <p:spPr>
          <a:xfrm>
            <a:off x="7952291" y="4286002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955F9AC7-E0B8-4730-B82B-7523648F5FD5}"/>
              </a:ext>
            </a:extLst>
          </p:cNvPr>
          <p:cNvSpPr/>
          <p:nvPr/>
        </p:nvSpPr>
        <p:spPr>
          <a:xfrm>
            <a:off x="7952291" y="5776756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2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05FCE6-81EC-47FA-BF73-4C384D7A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48" y="191176"/>
            <a:ext cx="8007762" cy="1784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BB1A495-6152-443E-A38B-EF3DDDD78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64" y="2210312"/>
            <a:ext cx="2844946" cy="1365320"/>
          </a:xfrm>
          <a:prstGeom prst="rect">
            <a:avLst/>
          </a:prstGeom>
        </p:spPr>
      </p:pic>
      <p:pic>
        <p:nvPicPr>
          <p:cNvPr id="6" name="圖片 5" descr="一張含有 文字, 計分板, 裝置, 量表 的圖片&#10;&#10;自動產生的描述">
            <a:extLst>
              <a:ext uri="{FF2B5EF4-FFF2-40B4-BE49-F238E27FC236}">
                <a16:creationId xmlns:a16="http://schemas.microsoft.com/office/drawing/2014/main" id="{12F52036-610A-40AD-96DD-26106C56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24" y="3810326"/>
            <a:ext cx="7518786" cy="17590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BB375F-FA2C-4EB7-920A-29EEFE4BA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82" y="5875905"/>
            <a:ext cx="7360028" cy="1333569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56C71BDF-95F3-45C5-8694-FF4095B7AFB9}"/>
              </a:ext>
            </a:extLst>
          </p:cNvPr>
          <p:cNvSpPr/>
          <p:nvPr/>
        </p:nvSpPr>
        <p:spPr>
          <a:xfrm>
            <a:off x="8125296" y="1757942"/>
            <a:ext cx="346841" cy="45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6DA4DF0B-EFC5-45EC-AFE9-665FA559E536}"/>
              </a:ext>
            </a:extLst>
          </p:cNvPr>
          <p:cNvSpPr/>
          <p:nvPr/>
        </p:nvSpPr>
        <p:spPr>
          <a:xfrm>
            <a:off x="8125296" y="3575632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9FBA3548-BD8E-48DD-B8AF-ABFBF65182CC}"/>
              </a:ext>
            </a:extLst>
          </p:cNvPr>
          <p:cNvSpPr/>
          <p:nvPr/>
        </p:nvSpPr>
        <p:spPr>
          <a:xfrm>
            <a:off x="8125296" y="5584243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14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監視器, 螢幕擷取畫面, 數個 的圖片&#10;&#10;自動產生的描述">
            <a:extLst>
              <a:ext uri="{FF2B5EF4-FFF2-40B4-BE49-F238E27FC236}">
                <a16:creationId xmlns:a16="http://schemas.microsoft.com/office/drawing/2014/main" id="{9EAAE220-F6D4-45A1-BF5A-6611A5FD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14" y="361792"/>
            <a:ext cx="2736991" cy="6134415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2C023A3-D1B2-4781-AFD8-3B4B4E91EBB7}"/>
              </a:ext>
            </a:extLst>
          </p:cNvPr>
          <p:cNvSpPr/>
          <p:nvPr/>
        </p:nvSpPr>
        <p:spPr>
          <a:xfrm>
            <a:off x="3113690" y="55179"/>
            <a:ext cx="796158" cy="8513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DDB9356-4232-4675-80A4-793004277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14" y="337704"/>
            <a:ext cx="3489489" cy="6078863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0F3B334-B3BB-4EB7-83C5-B43DE103A400}"/>
              </a:ext>
            </a:extLst>
          </p:cNvPr>
          <p:cNvSpPr/>
          <p:nvPr/>
        </p:nvSpPr>
        <p:spPr>
          <a:xfrm>
            <a:off x="4188736" y="2554014"/>
            <a:ext cx="477995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CE7B31F7-987A-4264-9556-E8B60D846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0" y="389567"/>
            <a:ext cx="3489489" cy="6078863"/>
          </a:xfrm>
          <a:prstGeom prst="rect">
            <a:avLst/>
          </a:prstGeom>
        </p:spPr>
      </p:pic>
      <p:pic>
        <p:nvPicPr>
          <p:cNvPr id="4" name="圖片 3" descr="一張含有 文字, 黑色, 螢幕擷取畫面 的圖片&#10;&#10;自動產生的描述">
            <a:extLst>
              <a:ext uri="{FF2B5EF4-FFF2-40B4-BE49-F238E27FC236}">
                <a16:creationId xmlns:a16="http://schemas.microsoft.com/office/drawing/2014/main" id="{33A83C7E-5F1D-45C6-AF8F-A5FE8B89C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84" y="3428999"/>
            <a:ext cx="2400423" cy="1784442"/>
          </a:xfrm>
          <a:prstGeom prst="rect">
            <a:avLst/>
          </a:prstGeom>
        </p:spPr>
      </p:pic>
      <p:pic>
        <p:nvPicPr>
          <p:cNvPr id="6" name="圖片 5" descr="一張含有 文字, 計分板 的圖片&#10;&#10;自動產生的描述">
            <a:extLst>
              <a:ext uri="{FF2B5EF4-FFF2-40B4-BE49-F238E27FC236}">
                <a16:creationId xmlns:a16="http://schemas.microsoft.com/office/drawing/2014/main" id="{DAB9EA4E-5808-41A1-83FF-0E7B9869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84" y="1204262"/>
            <a:ext cx="2438525" cy="1879697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52416248-0686-42DE-8FE9-223215F4D543}"/>
              </a:ext>
            </a:extLst>
          </p:cNvPr>
          <p:cNvSpPr/>
          <p:nvPr/>
        </p:nvSpPr>
        <p:spPr>
          <a:xfrm>
            <a:off x="4362157" y="3428999"/>
            <a:ext cx="1179422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0963F08-C57E-454B-A0D9-455029DAEE72}"/>
              </a:ext>
            </a:extLst>
          </p:cNvPr>
          <p:cNvSpPr/>
          <p:nvPr/>
        </p:nvSpPr>
        <p:spPr>
          <a:xfrm>
            <a:off x="3923349" y="2320158"/>
            <a:ext cx="1618229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07F6924-F281-4117-82D3-AB56E87B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3800210"/>
            <a:ext cx="3479979" cy="16637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09A31C-922C-4FCF-AA6F-CF02FD00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164932"/>
            <a:ext cx="8020462" cy="3264068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58426549-B279-4DDE-94ED-3B2774031CDC}"/>
              </a:ext>
            </a:extLst>
          </p:cNvPr>
          <p:cNvSpPr/>
          <p:nvPr/>
        </p:nvSpPr>
        <p:spPr>
          <a:xfrm>
            <a:off x="3182806" y="1529255"/>
            <a:ext cx="346841" cy="2270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6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963672-B4CD-402B-9811-3C948B1C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164932"/>
            <a:ext cx="8020462" cy="32640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38EABD4-314F-45F1-8621-6D5FF212F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3" y="3684167"/>
            <a:ext cx="6407479" cy="14288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CB6508-7C73-4C78-A728-9D40CD1CA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5" y="5368157"/>
            <a:ext cx="4991357" cy="11557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75E5BA-F070-43A5-89C0-9D1DCB9F1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55" y="6779083"/>
            <a:ext cx="7340977" cy="524537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9FF7BF39-CD8C-4604-9FFA-F247A230AECC}"/>
              </a:ext>
            </a:extLst>
          </p:cNvPr>
          <p:cNvSpPr/>
          <p:nvPr/>
        </p:nvSpPr>
        <p:spPr>
          <a:xfrm>
            <a:off x="7563420" y="2038356"/>
            <a:ext cx="304673" cy="1645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E30F8C60-F5C8-4E2E-8708-28D3BF54A414}"/>
              </a:ext>
            </a:extLst>
          </p:cNvPr>
          <p:cNvSpPr/>
          <p:nvPr/>
        </p:nvSpPr>
        <p:spPr>
          <a:xfrm>
            <a:off x="7563420" y="5059981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925A78E7-0CA0-460E-A74A-5B10F593DB22}"/>
              </a:ext>
            </a:extLst>
          </p:cNvPr>
          <p:cNvSpPr/>
          <p:nvPr/>
        </p:nvSpPr>
        <p:spPr>
          <a:xfrm>
            <a:off x="7563419" y="6551265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78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F610EAC-B9E0-4A36-AC98-BEE581F5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164932"/>
            <a:ext cx="8020462" cy="3264068"/>
          </a:xfrm>
          <a:prstGeom prst="rect">
            <a:avLst/>
          </a:prstGeom>
        </p:spPr>
      </p:pic>
      <p:pic>
        <p:nvPicPr>
          <p:cNvPr id="4" name="圖片 3" descr="一張含有 文字, 電子用品 的圖片&#10;&#10;自動產生的描述">
            <a:extLst>
              <a:ext uri="{FF2B5EF4-FFF2-40B4-BE49-F238E27FC236}">
                <a16:creationId xmlns:a16="http://schemas.microsoft.com/office/drawing/2014/main" id="{A7C35A96-5BF2-43E9-8440-B5C256E6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3801031"/>
            <a:ext cx="6331275" cy="13399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CAC155-EE2E-4E14-B047-9D14CBE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5512981"/>
            <a:ext cx="2197213" cy="11367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C2362A-9E29-4C88-B2E5-1E8ACC89F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7055969"/>
            <a:ext cx="7410831" cy="5550185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C81C2673-5AED-4812-BCAA-541866E92A26}"/>
              </a:ext>
            </a:extLst>
          </p:cNvPr>
          <p:cNvSpPr/>
          <p:nvPr/>
        </p:nvSpPr>
        <p:spPr>
          <a:xfrm>
            <a:off x="3012376" y="3440277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E9FF3E9-E13C-4031-966D-174A712F31BE}"/>
              </a:ext>
            </a:extLst>
          </p:cNvPr>
          <p:cNvSpPr/>
          <p:nvPr/>
        </p:nvSpPr>
        <p:spPr>
          <a:xfrm>
            <a:off x="3012375" y="5150274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22D8238-E59A-4628-962F-D5ACAD92185C}"/>
              </a:ext>
            </a:extLst>
          </p:cNvPr>
          <p:cNvSpPr/>
          <p:nvPr/>
        </p:nvSpPr>
        <p:spPr>
          <a:xfrm>
            <a:off x="3012374" y="6664575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41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84CA372-DF94-45F9-AE37-44B3E70F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0" y="164932"/>
            <a:ext cx="8020462" cy="32640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8379AB3-815A-4316-A81A-3169AD5A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10" y="3750871"/>
            <a:ext cx="6261422" cy="1403422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1301CDB-BCD9-41D4-90F0-221A18C16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4" y="5476164"/>
            <a:ext cx="4819898" cy="1047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51FE85-42DE-4A58-A320-72FA9E699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53" y="6890194"/>
            <a:ext cx="7366379" cy="1403422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2139F221-F9D4-4785-9A8D-18E0BA13910A}"/>
              </a:ext>
            </a:extLst>
          </p:cNvPr>
          <p:cNvSpPr/>
          <p:nvPr/>
        </p:nvSpPr>
        <p:spPr>
          <a:xfrm>
            <a:off x="7524283" y="3400223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312BFD4A-92C6-4608-ACA4-EEB41A0745FC}"/>
              </a:ext>
            </a:extLst>
          </p:cNvPr>
          <p:cNvSpPr/>
          <p:nvPr/>
        </p:nvSpPr>
        <p:spPr>
          <a:xfrm>
            <a:off x="7524283" y="5146171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AED9039-ED4F-4A79-9982-F875797279A5}"/>
              </a:ext>
            </a:extLst>
          </p:cNvPr>
          <p:cNvSpPr/>
          <p:nvPr/>
        </p:nvSpPr>
        <p:spPr>
          <a:xfrm>
            <a:off x="7574015" y="6611630"/>
            <a:ext cx="304673" cy="39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91CC5C6B-F284-4090-8A91-33920046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31" y="1046717"/>
            <a:ext cx="4648439" cy="1847945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E98BB01-FB84-46E6-9D4B-B631E2E5F574}"/>
              </a:ext>
            </a:extLst>
          </p:cNvPr>
          <p:cNvSpPr/>
          <p:nvPr/>
        </p:nvSpPr>
        <p:spPr>
          <a:xfrm>
            <a:off x="3490072" y="2098503"/>
            <a:ext cx="865032" cy="67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一張含有 文字, 監視器, 黑色, 計分板 的圖片&#10;&#10;自動產生的描述">
            <a:extLst>
              <a:ext uri="{FF2B5EF4-FFF2-40B4-BE49-F238E27FC236}">
                <a16:creationId xmlns:a16="http://schemas.microsoft.com/office/drawing/2014/main" id="{9B456EA0-CA35-4079-B349-44D1E690E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9" y="0"/>
            <a:ext cx="230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D60D6EF-F56E-4036-A036-EBD06A1C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676F7E-FE01-4E6B-875A-FE07699E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2775253"/>
            <a:ext cx="6299524" cy="1574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364FFD-F134-4FDF-8E3C-30F1216E1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4730391"/>
            <a:ext cx="2298818" cy="1149409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91F9977-CCFF-4157-BA6A-BA2D7833D8BE}"/>
              </a:ext>
            </a:extLst>
          </p:cNvPr>
          <p:cNvSpPr/>
          <p:nvPr/>
        </p:nvSpPr>
        <p:spPr>
          <a:xfrm>
            <a:off x="2846247" y="1567398"/>
            <a:ext cx="306856" cy="120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1CC5787-2D3B-4A8A-B8EB-1E773CE2C512}"/>
              </a:ext>
            </a:extLst>
          </p:cNvPr>
          <p:cNvSpPr/>
          <p:nvPr/>
        </p:nvSpPr>
        <p:spPr>
          <a:xfrm>
            <a:off x="2846247" y="4350134"/>
            <a:ext cx="306856" cy="380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72552CCD-DE59-4B97-9DD7-B8417B83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BAC721E-186F-4881-85D8-C58FFEC9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58" y="2698599"/>
            <a:ext cx="2540131" cy="1390721"/>
          </a:xfrm>
          <a:prstGeom prst="rect">
            <a:avLst/>
          </a:prstGeom>
        </p:spPr>
      </p:pic>
      <p:pic>
        <p:nvPicPr>
          <p:cNvPr id="6" name="圖片 5" descr="一張含有 文字, 計分板, 量表 的圖片&#10;&#10;自動產生的描述">
            <a:extLst>
              <a:ext uri="{FF2B5EF4-FFF2-40B4-BE49-F238E27FC236}">
                <a16:creationId xmlns:a16="http://schemas.microsoft.com/office/drawing/2014/main" id="{08BD200D-1878-4246-9F51-38C5C2E2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56" y="4296390"/>
            <a:ext cx="7448933" cy="1803493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AAD5DCDD-80A8-4401-9024-4092AE3EA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18" y="6332576"/>
            <a:ext cx="7226671" cy="1555830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B5F5116F-D496-417E-A1F8-E79E433D935A}"/>
              </a:ext>
            </a:extLst>
          </p:cNvPr>
          <p:cNvSpPr/>
          <p:nvPr/>
        </p:nvSpPr>
        <p:spPr>
          <a:xfrm>
            <a:off x="8631323" y="1464685"/>
            <a:ext cx="306856" cy="120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4F1C3A7B-9292-4316-9E47-A45A7D7AE519}"/>
              </a:ext>
            </a:extLst>
          </p:cNvPr>
          <p:cNvSpPr/>
          <p:nvPr/>
        </p:nvSpPr>
        <p:spPr>
          <a:xfrm>
            <a:off x="8631323" y="4063698"/>
            <a:ext cx="306856" cy="25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592015E9-1F37-4AF9-8531-561B4BB3A2E7}"/>
              </a:ext>
            </a:extLst>
          </p:cNvPr>
          <p:cNvSpPr/>
          <p:nvPr/>
        </p:nvSpPr>
        <p:spPr>
          <a:xfrm>
            <a:off x="8631323" y="6110537"/>
            <a:ext cx="306856" cy="25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3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0A09C4B4-2FF2-4F08-BE57-A6FB8A0F3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C30FC9-37A6-4583-9820-2AD3CC73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2774916"/>
            <a:ext cx="1549480" cy="13081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4A07BA-4B02-4760-9C02-C526251FC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4446281"/>
            <a:ext cx="6051861" cy="1244664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A6C89CBD-EFF5-4903-B7F8-5DE43328EFE7}"/>
              </a:ext>
            </a:extLst>
          </p:cNvPr>
          <p:cNvSpPr/>
          <p:nvPr/>
        </p:nvSpPr>
        <p:spPr>
          <a:xfrm>
            <a:off x="2623915" y="1989390"/>
            <a:ext cx="307726" cy="785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E1156FB9-BD56-49AE-956A-825B27778619}"/>
              </a:ext>
            </a:extLst>
          </p:cNvPr>
          <p:cNvSpPr/>
          <p:nvPr/>
        </p:nvSpPr>
        <p:spPr>
          <a:xfrm>
            <a:off x="2623169" y="4137360"/>
            <a:ext cx="308471" cy="265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2EBB9CC4-D909-4FF3-97DB-68FEC523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1986159-10B2-468C-A8B8-AC42819DB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10" y="2711413"/>
            <a:ext cx="6407479" cy="14351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951C7-BEB7-4157-AED6-63C6479EA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0" y="4410154"/>
            <a:ext cx="4845299" cy="1206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D69BEB-28FC-4DF9-AFF5-737EF5D1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5880283"/>
            <a:ext cx="7245722" cy="1339919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04A2CC4B-8905-4819-BF48-97B56FA4BD65}"/>
              </a:ext>
            </a:extLst>
          </p:cNvPr>
          <p:cNvSpPr/>
          <p:nvPr/>
        </p:nvSpPr>
        <p:spPr>
          <a:xfrm>
            <a:off x="7478739" y="1925887"/>
            <a:ext cx="307726" cy="785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1E98EF1F-CCF6-47C4-93F2-47DCE5C421C7}"/>
              </a:ext>
            </a:extLst>
          </p:cNvPr>
          <p:cNvSpPr/>
          <p:nvPr/>
        </p:nvSpPr>
        <p:spPr>
          <a:xfrm>
            <a:off x="7478739" y="4146587"/>
            <a:ext cx="307726" cy="29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63FB82BD-7049-48FF-9CC3-A8F011D706D0}"/>
              </a:ext>
            </a:extLst>
          </p:cNvPr>
          <p:cNvSpPr/>
          <p:nvPr/>
        </p:nvSpPr>
        <p:spPr>
          <a:xfrm>
            <a:off x="7478739" y="5631715"/>
            <a:ext cx="307726" cy="29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20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4F21B873-1347-4508-A874-DBDD5404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4" name="圖片 3" descr="一張含有 文字, 電子用品 的圖片&#10;&#10;自動產生的描述">
            <a:extLst>
              <a:ext uri="{FF2B5EF4-FFF2-40B4-BE49-F238E27FC236}">
                <a16:creationId xmlns:a16="http://schemas.microsoft.com/office/drawing/2014/main" id="{7DB3AE3F-257A-4A48-A91C-1DA242A3C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69" y="2755865"/>
            <a:ext cx="6236020" cy="13462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7B1277-D42C-4EBC-88CF-5ED159E0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6" y="4350132"/>
            <a:ext cx="4921503" cy="11113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960B8E-6199-41D7-A817-B1B9711DC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14" y="5723727"/>
            <a:ext cx="7290175" cy="1612983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E3DFF59A-9F2E-4DA8-8AD9-670FE20DDF92}"/>
              </a:ext>
            </a:extLst>
          </p:cNvPr>
          <p:cNvSpPr/>
          <p:nvPr/>
        </p:nvSpPr>
        <p:spPr>
          <a:xfrm>
            <a:off x="7478739" y="2215055"/>
            <a:ext cx="277895" cy="496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8C8B2542-3175-4C26-BBA2-11D1532C3D15}"/>
              </a:ext>
            </a:extLst>
          </p:cNvPr>
          <p:cNvSpPr/>
          <p:nvPr/>
        </p:nvSpPr>
        <p:spPr>
          <a:xfrm>
            <a:off x="7478739" y="4129460"/>
            <a:ext cx="277895" cy="2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622FC604-A4F3-46CA-9FB6-4BEE253F8A6F}"/>
              </a:ext>
            </a:extLst>
          </p:cNvPr>
          <p:cNvSpPr/>
          <p:nvPr/>
        </p:nvSpPr>
        <p:spPr>
          <a:xfrm>
            <a:off x="7478739" y="5520181"/>
            <a:ext cx="277895" cy="2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3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4F21B873-1347-4508-A874-DBDD5404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5" y="361457"/>
            <a:ext cx="8052214" cy="2146410"/>
          </a:xfrm>
          <a:prstGeom prst="rect">
            <a:avLst/>
          </a:prstGeom>
        </p:spPr>
      </p:pic>
      <p:pic>
        <p:nvPicPr>
          <p:cNvPr id="4" name="圖片 3" descr="一張含有 文字, 電子用品 的圖片&#10;&#10;自動產生的描述">
            <a:extLst>
              <a:ext uri="{FF2B5EF4-FFF2-40B4-BE49-F238E27FC236}">
                <a16:creationId xmlns:a16="http://schemas.microsoft.com/office/drawing/2014/main" id="{7DB3AE3F-257A-4A48-A91C-1DA242A3C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69" y="2755865"/>
            <a:ext cx="6236020" cy="13462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7B1277-D42C-4EBC-88CF-5ED159E0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6" y="4350132"/>
            <a:ext cx="4921503" cy="1111307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E3DFF59A-9F2E-4DA8-8AD9-670FE20DDF92}"/>
              </a:ext>
            </a:extLst>
          </p:cNvPr>
          <p:cNvSpPr/>
          <p:nvPr/>
        </p:nvSpPr>
        <p:spPr>
          <a:xfrm>
            <a:off x="7478739" y="2434835"/>
            <a:ext cx="277895" cy="276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8C8B2542-3175-4C26-BBA2-11D1532C3D15}"/>
              </a:ext>
            </a:extLst>
          </p:cNvPr>
          <p:cNvSpPr/>
          <p:nvPr/>
        </p:nvSpPr>
        <p:spPr>
          <a:xfrm>
            <a:off x="7478739" y="4129460"/>
            <a:ext cx="277895" cy="2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622FC604-A4F3-46CA-9FB6-4BEE253F8A6F}"/>
              </a:ext>
            </a:extLst>
          </p:cNvPr>
          <p:cNvSpPr/>
          <p:nvPr/>
        </p:nvSpPr>
        <p:spPr>
          <a:xfrm>
            <a:off x="7478739" y="5520181"/>
            <a:ext cx="277895" cy="2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FE9720-12CA-4C7E-BF49-369C90997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12" y="5782469"/>
            <a:ext cx="7340977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1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急救箱 的圖片&#10;&#10;自動產生的描述">
            <a:extLst>
              <a:ext uri="{FF2B5EF4-FFF2-40B4-BE49-F238E27FC236}">
                <a16:creationId xmlns:a16="http://schemas.microsoft.com/office/drawing/2014/main" id="{9E305F72-1AEB-4333-B179-08EFBEB5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70" y="0"/>
            <a:ext cx="3991259" cy="103065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6653BC93-C189-4F58-A62C-647CDC22ED18}"/>
              </a:ext>
            </a:extLst>
          </p:cNvPr>
          <p:cNvSpPr/>
          <p:nvPr/>
        </p:nvSpPr>
        <p:spPr>
          <a:xfrm>
            <a:off x="5588876" y="441434"/>
            <a:ext cx="638503" cy="6936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49D2BF29-684B-4AF7-928F-F70220D9B593}"/>
              </a:ext>
            </a:extLst>
          </p:cNvPr>
          <p:cNvSpPr/>
          <p:nvPr/>
        </p:nvSpPr>
        <p:spPr>
          <a:xfrm>
            <a:off x="5734706" y="1276772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94CC5A5-1E29-4032-834D-DA4FF9D97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70" y="1890102"/>
            <a:ext cx="3991259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EAD658B5-6EEB-48FF-8DC6-3F0FE9455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04" y="1409324"/>
            <a:ext cx="4648439" cy="1847945"/>
          </a:xfrm>
          <a:prstGeom prst="rect">
            <a:avLst/>
          </a:prstGeom>
        </p:spPr>
      </p:pic>
      <p:pic>
        <p:nvPicPr>
          <p:cNvPr id="4" name="圖片 3" descr="一張含有 文字, 黑色, 計分板, 螢幕擷取畫面 的圖片&#10;&#10;自動產生的描述">
            <a:extLst>
              <a:ext uri="{FF2B5EF4-FFF2-40B4-BE49-F238E27FC236}">
                <a16:creationId xmlns:a16="http://schemas.microsoft.com/office/drawing/2014/main" id="{232F6BC3-C278-43A0-A80D-D15CD3999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10" y="312795"/>
            <a:ext cx="2470277" cy="5143764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8C99F76-BFA6-422D-BBB4-ED31B5A7AF5B}"/>
              </a:ext>
            </a:extLst>
          </p:cNvPr>
          <p:cNvSpPr/>
          <p:nvPr/>
        </p:nvSpPr>
        <p:spPr>
          <a:xfrm flipH="1">
            <a:off x="6258910" y="1523062"/>
            <a:ext cx="825700" cy="67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38EB44D-60A3-4B88-9C61-4A9A40C6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21" y="161666"/>
            <a:ext cx="7715647" cy="1568531"/>
          </a:xfrm>
          <a:prstGeom prst="rect">
            <a:avLst/>
          </a:prstGeom>
        </p:spPr>
      </p:pic>
      <p:pic>
        <p:nvPicPr>
          <p:cNvPr id="6" name="圖片 5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95C82FC1-1659-4AFB-A592-5A6C7673B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4" b="60061"/>
          <a:stretch/>
        </p:blipFill>
        <p:spPr>
          <a:xfrm>
            <a:off x="1851921" y="2027481"/>
            <a:ext cx="5266210" cy="15804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CB3B3D-3443-457B-AF65-E99FA3797D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25"/>
          <a:stretch/>
        </p:blipFill>
        <p:spPr>
          <a:xfrm>
            <a:off x="1851921" y="3905174"/>
            <a:ext cx="3516238" cy="15685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74F41D-F9C8-4930-88F7-B9C9BD921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21" y="5770988"/>
            <a:ext cx="6478470" cy="1446382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1EA7FED-81F4-4102-BFCB-B098AC251551}"/>
              </a:ext>
            </a:extLst>
          </p:cNvPr>
          <p:cNvSpPr/>
          <p:nvPr/>
        </p:nvSpPr>
        <p:spPr>
          <a:xfrm>
            <a:off x="3208019" y="1384296"/>
            <a:ext cx="346841" cy="643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2AF5F3E-6E07-4579-BE5C-DC50A2DB0E07}"/>
              </a:ext>
            </a:extLst>
          </p:cNvPr>
          <p:cNvSpPr/>
          <p:nvPr/>
        </p:nvSpPr>
        <p:spPr>
          <a:xfrm>
            <a:off x="3208018" y="3672564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DFF7774-A510-4DA2-A16A-4446EF0709BF}"/>
              </a:ext>
            </a:extLst>
          </p:cNvPr>
          <p:cNvSpPr/>
          <p:nvPr/>
        </p:nvSpPr>
        <p:spPr>
          <a:xfrm>
            <a:off x="3208017" y="5494290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9243244-64CF-43DF-A793-68C1F745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21" y="161666"/>
            <a:ext cx="7715647" cy="1568531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A16AFBF-945B-4553-A3BC-DD1ECDC0C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3" r="51037"/>
          <a:stretch/>
        </p:blipFill>
        <p:spPr>
          <a:xfrm>
            <a:off x="6139133" y="1899745"/>
            <a:ext cx="3428435" cy="13396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CCBC1F-686A-4B09-9BA7-55B5A23C7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09" y="3425504"/>
            <a:ext cx="3086259" cy="22670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5FF19B-C924-4175-92B0-923EB8243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1" y="5878729"/>
            <a:ext cx="7525137" cy="4457929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1BC3203C-D9B4-4764-90B7-295FB4141C87}"/>
              </a:ext>
            </a:extLst>
          </p:cNvPr>
          <p:cNvSpPr/>
          <p:nvPr/>
        </p:nvSpPr>
        <p:spPr>
          <a:xfrm>
            <a:off x="7423961" y="1428935"/>
            <a:ext cx="323039" cy="470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E22CC16F-FD5F-4EB7-BED4-EF785CDB9899}"/>
              </a:ext>
            </a:extLst>
          </p:cNvPr>
          <p:cNvSpPr/>
          <p:nvPr/>
        </p:nvSpPr>
        <p:spPr>
          <a:xfrm>
            <a:off x="7252873" y="3167014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402BC643-8713-4F6F-B989-D682F79E9CAE}"/>
              </a:ext>
            </a:extLst>
          </p:cNvPr>
          <p:cNvSpPr/>
          <p:nvPr/>
        </p:nvSpPr>
        <p:spPr>
          <a:xfrm>
            <a:off x="7412059" y="5639819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0A65BB-4239-4E60-A4D8-277AF331B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4" t="13704" r="31975"/>
          <a:stretch/>
        </p:blipFill>
        <p:spPr>
          <a:xfrm>
            <a:off x="4165600" y="1672897"/>
            <a:ext cx="3860800" cy="5918200"/>
          </a:xfrm>
          <a:prstGeom prst="rect">
            <a:avLst/>
          </a:prstGeom>
        </p:spPr>
      </p:pic>
      <p:pic>
        <p:nvPicPr>
          <p:cNvPr id="5" name="圖片 4" descr="一張含有 文字, 急救箱 的圖片&#10;&#10;自動產生的描述">
            <a:extLst>
              <a:ext uri="{FF2B5EF4-FFF2-40B4-BE49-F238E27FC236}">
                <a16:creationId xmlns:a16="http://schemas.microsoft.com/office/drawing/2014/main" id="{A59D4E7B-D18F-4BE7-8EB8-B86B2550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70" y="0"/>
            <a:ext cx="3991259" cy="1030654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ACAC9EDF-11AE-4B27-A2B8-29DC3BFE4760}"/>
              </a:ext>
            </a:extLst>
          </p:cNvPr>
          <p:cNvSpPr/>
          <p:nvPr/>
        </p:nvSpPr>
        <p:spPr>
          <a:xfrm>
            <a:off x="5588876" y="441434"/>
            <a:ext cx="638503" cy="6936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A3D15C9A-0861-4F91-9EF6-826698C265C5}"/>
              </a:ext>
            </a:extLst>
          </p:cNvPr>
          <p:cNvSpPr/>
          <p:nvPr/>
        </p:nvSpPr>
        <p:spPr>
          <a:xfrm>
            <a:off x="5734706" y="1276772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3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監視器, 黑色, 螢幕擷取畫面 的圖片&#10;&#10;自動產生的描述">
            <a:extLst>
              <a:ext uri="{FF2B5EF4-FFF2-40B4-BE49-F238E27FC236}">
                <a16:creationId xmlns:a16="http://schemas.microsoft.com/office/drawing/2014/main" id="{A2022E4D-B4B1-4056-B3BE-D3BB9ACE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96" y="0"/>
            <a:ext cx="2808098" cy="6858000"/>
          </a:xfrm>
          <a:prstGeom prst="rect">
            <a:avLst/>
          </a:prstGeom>
        </p:spPr>
      </p:pic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16CFE8F-9857-4605-9A1D-9121E5F5E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094014"/>
            <a:ext cx="4648439" cy="1847945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EC71AF3D-C973-4D4E-9327-1CC5931EB709}"/>
              </a:ext>
            </a:extLst>
          </p:cNvPr>
          <p:cNvSpPr/>
          <p:nvPr/>
        </p:nvSpPr>
        <p:spPr>
          <a:xfrm flipH="1">
            <a:off x="5462752" y="1207752"/>
            <a:ext cx="825700" cy="67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1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B4032ADA-D149-4797-B070-6675ADC5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094014"/>
            <a:ext cx="4648439" cy="18479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8493DE-8741-46FC-AD1E-FF8A3FEB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17" y="1094014"/>
            <a:ext cx="2838596" cy="1009702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941A7B3C-3636-47CA-BE1B-DEC87A59A146}"/>
              </a:ext>
            </a:extLst>
          </p:cNvPr>
          <p:cNvSpPr/>
          <p:nvPr/>
        </p:nvSpPr>
        <p:spPr>
          <a:xfrm flipH="1">
            <a:off x="5599788" y="1197825"/>
            <a:ext cx="725214" cy="463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迴轉箭號 5">
            <a:extLst>
              <a:ext uri="{FF2B5EF4-FFF2-40B4-BE49-F238E27FC236}">
                <a16:creationId xmlns:a16="http://schemas.microsoft.com/office/drawing/2014/main" id="{E5460064-4A38-47F9-9279-C00AED54A06A}"/>
              </a:ext>
            </a:extLst>
          </p:cNvPr>
          <p:cNvSpPr/>
          <p:nvPr/>
        </p:nvSpPr>
        <p:spPr>
          <a:xfrm flipH="1">
            <a:off x="2004846" y="514069"/>
            <a:ext cx="5696608" cy="46339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397990-B27F-4889-85D4-0A7550B0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44" y="818030"/>
            <a:ext cx="3505380" cy="965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B95BFF1-934D-4C66-A84A-0E1C8BA2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6" y="2110019"/>
            <a:ext cx="3454578" cy="1644735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1D1D22FF-12E8-429D-B522-5793ED455846}"/>
              </a:ext>
            </a:extLst>
          </p:cNvPr>
          <p:cNvSpPr/>
          <p:nvPr/>
        </p:nvSpPr>
        <p:spPr>
          <a:xfrm>
            <a:off x="3846451" y="1800818"/>
            <a:ext cx="346841" cy="291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89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寬螢幕</PresentationFormat>
  <Paragraphs>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18</cp:revision>
  <dcterms:created xsi:type="dcterms:W3CDTF">2021-06-17T23:30:47Z</dcterms:created>
  <dcterms:modified xsi:type="dcterms:W3CDTF">2021-06-18T05:03:54Z</dcterms:modified>
</cp:coreProperties>
</file>