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37" d="100"/>
          <a:sy n="37" d="100"/>
        </p:scale>
        <p:origin x="2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F9953F-9688-450B-B481-3C90E9E0D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1C73D8-7A0A-4162-83BD-C6A867C8A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00D3AC-60E7-430B-AC58-3CD92908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EBC9-DF20-49E9-9C9D-73066D3954CD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DFB9E0-AFDA-43E9-867C-7D5986A5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024F1B-27B7-43A8-B6AF-2C076926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949-7B39-4F27-89C6-350A3CEEC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4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EF953-59CD-49F2-A939-E728FE99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A9DC73-7BC4-4CB9-A24C-61C3582CE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721B9E-EC19-43FB-BCAE-EFCC85D9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EBC9-DF20-49E9-9C9D-73066D3954CD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87194E-0382-4631-B9FF-6A56B4B0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6D3452-27E3-4556-A4EA-28BDC3CB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949-7B39-4F27-89C6-350A3CEEC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91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7132A0B-C3D4-47BF-A6AF-282113D6B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45FF82-E8A6-4E0F-B940-AFD2904B0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685731-9DC9-46AE-B2D0-F2317E79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EBC9-DF20-49E9-9C9D-73066D3954CD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008DF1-5264-4206-9CF3-FD6C0301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5CBC4-9413-410C-B150-BC0D24BB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949-7B39-4F27-89C6-350A3CEEC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FEEF0-2C46-4108-B27E-FA609071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C7E3D0-D1B0-48D8-9F71-EB157E35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DA27F8-3CEC-4BE0-AB5C-FF8D3559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EBC9-DF20-49E9-9C9D-73066D3954CD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68A1F7-222B-477D-9288-9302A0AF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78BB65-6E08-4872-8199-3390240E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949-7B39-4F27-89C6-350A3CEEC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70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1D167-530D-445D-BB2F-E13F3CD2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45C4CC-E23C-4564-A9DF-87B9F4CC9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152199-8A68-4C10-A587-5F65EB84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EBC9-DF20-49E9-9C9D-73066D3954CD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9ABB83-24BA-498A-95B0-F8E2EB07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E447AD-D6A3-4F38-9A1D-02457930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949-7B39-4F27-89C6-350A3CEEC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6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8F0B2-403C-4E9D-BC1A-0BF28E18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C1D042-3A0B-43AC-8ACD-ED37F7260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33A323-B4F2-4F9A-BB8D-D2AD537EC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FBCBF4-85B7-4474-B766-0EDFF1A1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EBC9-DF20-49E9-9C9D-73066D3954CD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D1E180-EE37-423C-99D4-63EF6F3E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EAB1FC-A917-442C-A52B-041026DC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949-7B39-4F27-89C6-350A3CEEC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F9B29-927D-4328-BC81-A733A980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6D0B59-C53B-4FF8-BE0B-CE381C70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D5D469-B62C-4508-9FBF-7D9054E25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33F701-6B99-415F-BC48-33A129874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5A43FB-CFC5-4E32-AC76-0FE469C6C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A43FFA8-7852-4922-AF0D-8E4365F8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EBC9-DF20-49E9-9C9D-73066D3954CD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70A60F-3FA5-40EC-AE13-B33A975F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86AD4B-35A7-422A-9C7D-56B5E997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949-7B39-4F27-89C6-350A3CEEC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94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E039C-B914-48C4-BA9C-7392FDE8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09BD627-9683-47FC-B9D1-6AE2EDA4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EBC9-DF20-49E9-9C9D-73066D3954CD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BDA2C5-3E1F-43A5-8E79-C24B0092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6A5ED2-EF81-401E-978B-6010EF18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949-7B39-4F27-89C6-350A3CEEC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27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958F65A-2EA7-4864-A147-C4A3196E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EBC9-DF20-49E9-9C9D-73066D3954CD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6CE846-C7B8-4671-8880-5E81124C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513505-D8CA-40EC-BFB5-4EE2A5E8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949-7B39-4F27-89C6-350A3CEEC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92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EA65F-33C0-4E81-A2E3-B4094727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1FA82B-5EA1-4CEB-A919-D61BAEE25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763A09-22EC-49A3-97C1-C62CB92C5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4E0B1C-BF42-483E-BD26-B457FC83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EBC9-DF20-49E9-9C9D-73066D3954CD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052323-3FFA-4949-B5FB-94553198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A66BAC-1BD9-4BB6-98B2-896BF577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949-7B39-4F27-89C6-350A3CEEC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02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716F1-C525-42DE-994C-8D7706A2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4934D8E-9636-4E54-9735-2403661B1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858EBA-746B-40D0-9C8E-9ACF9B985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7407CE-7489-45B5-8306-9228551C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EBC9-DF20-49E9-9C9D-73066D3954CD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7171CC-93E3-4E04-8508-78FE92E6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E3372C-7602-4C6B-9A07-11B49173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949-7B39-4F27-89C6-350A3CEEC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27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E861E0-3CBF-4419-A429-8C47B3FF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1258BD-992E-44CE-A567-E3D25C356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F48E15-9655-42F4-B226-7F224804E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EBC9-DF20-49E9-9C9D-73066D3954CD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3F8467-4A01-4513-A28B-70808E747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E4C95F-863A-4AEB-8570-C1B65DE92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6D949-7B39-4F27-89C6-350A3CEEC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07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5E1C3C9C-DF5E-49AC-A299-ED73F518A979}"/>
              </a:ext>
            </a:extLst>
          </p:cNvPr>
          <p:cNvSpPr/>
          <p:nvPr/>
        </p:nvSpPr>
        <p:spPr>
          <a:xfrm>
            <a:off x="3722095" y="3054185"/>
            <a:ext cx="514625" cy="51197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BE1818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9F5693-2378-41FC-AE94-44F73ABAFC66}"/>
              </a:ext>
            </a:extLst>
          </p:cNvPr>
          <p:cNvSpPr/>
          <p:nvPr/>
        </p:nvSpPr>
        <p:spPr>
          <a:xfrm>
            <a:off x="3119120" y="1635760"/>
            <a:ext cx="2235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D630FDB-DCA3-49E2-996A-D4D0918B0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36" y="4965065"/>
            <a:ext cx="1552575" cy="257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2E83720-CE8A-48A7-81F2-F499B3DF7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5" y="847725"/>
            <a:ext cx="952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7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67857E245DEF4EA514CFA85FFED6A4" ma:contentTypeVersion="10" ma:contentTypeDescription="Create a new document." ma:contentTypeScope="" ma:versionID="ca113e6bc62eed2157cbd93b18fc8f7f">
  <xsd:schema xmlns:xsd="http://www.w3.org/2001/XMLSchema" xmlns:xs="http://www.w3.org/2001/XMLSchema" xmlns:p="http://schemas.microsoft.com/office/2006/metadata/properties" xmlns:ns3="227aba99-87d0-440e-8e6d-714e8567505c" targetNamespace="http://schemas.microsoft.com/office/2006/metadata/properties" ma:root="true" ma:fieldsID="b52aae535edb42a8533eb42fafa944de" ns3:_="">
    <xsd:import namespace="227aba99-87d0-440e-8e6d-714e856750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aba99-87d0-440e-8e6d-714e856750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F7321B-B0A2-4D21-916B-0CC7D3B6C5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aba99-87d0-440e-8e6d-714e856750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A5A527-F5D7-4E62-9799-46C84CE5307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227aba99-87d0-440e-8e6d-714e8567505c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CC1702-C46B-494E-95ED-9B5DCDB22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Kame, LAM KA MENG(林嘉明)</dc:creator>
  <cp:lastModifiedBy>Kame, LAM KA MENG(林嘉明)</cp:lastModifiedBy>
  <cp:revision>3</cp:revision>
  <dcterms:created xsi:type="dcterms:W3CDTF">2021-06-10T23:20:53Z</dcterms:created>
  <dcterms:modified xsi:type="dcterms:W3CDTF">2021-06-10T23:29:07Z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0x0101002A67857E245DEF4EA514CFA85FFED6A4</vt:lpwstr>
  </property>
</Properties>
</file>