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FCEE2-E3C5-4D6E-821F-305F0BE3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1E84A8-1871-4220-8255-017FC5316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F874A-33EB-4B64-8B59-8B02B180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E438EA-9A88-476D-9DBC-11745870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82593B-6DAD-4F6A-BA15-8C1C6AEB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72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51AD1-419E-4305-BD59-CFA5EE71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A2E14E-4F21-4D99-A185-EBE1DA0D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157EC6-C45F-4503-89E1-DC26C759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9589AB-E742-41B2-97F5-C39A71D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938E30-CF66-46AD-ABB3-E17BB5DC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FDCD60-6642-4BE0-9706-07FA79EB2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A018DD-2F38-4B0C-8D47-91710192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92E319-D4B3-45EB-8A37-A83A9DBB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C57909-90CD-4625-977F-4FC2E58F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B5393-ECF3-4BD5-8AE5-7E1541A3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7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0F649-03BB-4128-9431-0EC49FF9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B1DD1-20E9-497D-ADDB-B0474971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2B04F5-95C5-4096-9C79-E5CC04CA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817E0A-2858-43A8-868C-3BEBE792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825244-360C-4BF6-89AD-25BA1C04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7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8A9B4-7804-4F24-97F5-5AB1AEB1E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7D93A4-74FE-4566-A97F-5F69E9D0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6D7087-45FA-4DE6-B6BF-445515E2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DA7CD2-41A6-417A-996F-7CD3C890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6397F-A5FE-433C-B5FF-F3775C05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71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B2CE2-9AE2-4515-A275-35578795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2ACA0-5BC7-4DF8-A62F-5B8483BF0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F1C5A9-536F-425B-8DDD-CA65B301D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81335D-6D08-4D13-8F1D-C0933D26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064ED2-3397-4754-A52B-0229D846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E15C92-3813-4650-9F06-CA1022E1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83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AAC0E-FFC1-4188-AC90-05324738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128AF-62C9-48F6-96BF-CA545F22C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32C575-9E9B-4A53-A7B4-A98E38690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4597E8-5119-4322-87D9-940E2BCE6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BA5AEC-97BA-494C-87CD-CDE5F18B4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632F438-C11E-4D55-A5CC-78250576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E43B16-3E49-4EF5-86D4-BB22A55D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B8CC99-984F-4ECD-81C6-8012BFC0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0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8A051-4310-43CB-A0A9-A75AA1C8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8870D2-72F5-44EA-89C4-8DE96B17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C08BFB-C005-43A6-8EF5-35DA15AF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12F599-813D-4FAF-9EFF-9708B1D7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06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74EA25-A744-4F6F-8E47-B868B112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67654A-8080-4FCB-8100-ADFFAC50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1949D8-8A3F-4944-9329-B84FB123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44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3DAC7-1037-4499-9BFA-E6D2DD6A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147DFA-8FBA-48C9-BE1F-62E9FC684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32FD55-B280-44D0-83A2-FACA006A8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7AE9B6-99EF-4AA1-9C64-AD78A5EC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B8270A-141E-476D-9CF3-0348B6A2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565EA4-826E-4458-AE52-7878D73F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52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AAAB5-E4F5-42A6-BA11-DFD58688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D79AF4-4D61-4C95-A76E-E83D04F5D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F09FF4-A88E-44BB-8674-BA232F67B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7F2F9B-CCF1-4424-954E-3CD3BCB4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363C50-3CBB-4D52-BB09-08A9ED69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F1838F-B37D-4ADD-AB88-575AA639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30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9D0EFB-1DDC-411E-9F07-88A854BD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6A8BC0-D7BD-4B42-9EB1-4EC05331B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830D5-E43F-486D-8E0A-1C84A80B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CE03-4FA6-4D5B-9B79-C7694F7C537E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A74C60-EC79-40E0-B220-3B6BCFC3C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C91884-4C02-4189-991E-4C60336B2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E322-FDF9-461D-A5C7-7B37D06B19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56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C3827DD-3FB5-48A8-825D-61102D46C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37" y="2916555"/>
            <a:ext cx="2609850" cy="8147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2F283B-0E75-4E46-9C6E-96A4B0B88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733" y="1865630"/>
            <a:ext cx="2609850" cy="26098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8C3C6B3-675A-4C97-AAE9-1CB4BA852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5630"/>
            <a:ext cx="163076" cy="271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Kame, LAM KA MENG(林嘉明)</dc:creator>
  <cp:lastModifiedBy>Kame, LAM KA MENG(林嘉明)</cp:lastModifiedBy>
  <cp:revision>1</cp:revision>
  <dcterms:created xsi:type="dcterms:W3CDTF">2021-06-18T06:28:45Z</dcterms:created>
  <dcterms:modified xsi:type="dcterms:W3CDTF">2021-06-18T06:29:54Z</dcterms:modified>
</cp:coreProperties>
</file>