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305FD-59D0-4490-97BD-4C045F17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DC15C4-2EF5-4C83-80B9-B6451A34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50163-F9A6-4673-9ACE-7770D9CE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4365B-A7E3-4517-897A-BF76757F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1EA95C-ACEF-4C99-B796-66328A19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58C48-8DC1-497E-995B-8216725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011D74-F47F-4433-9566-46DF5FF7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8BF7E-2D78-48DD-9418-C3D4FB30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7B480-5568-4907-8AAE-7F37BBE5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9EC61-4AA6-4530-A19E-C44E098A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19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67AAE1-2AF9-4BAD-87A9-C6A4FEB6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70A94-7D0B-48CB-A248-61D105E9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483125-CBC0-44BB-AC05-AFA3A189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03D96-5E53-4ACA-96A5-8A4F0085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EEED0-D1A8-48B3-B8CE-A943D143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FB1BD-26A7-439F-84C3-EC20BD26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5EAB8-809A-4163-ADEE-548E6F05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1C9941-AF82-4A0B-A423-3B733E62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8DACA5-6A29-42C9-B87E-93D77578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7113C-C72F-4540-91B5-2B1A7F24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8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A9DE-2338-4C4A-953F-1913454E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AB6625-A945-4064-98F1-EC9ED921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7082F-8FE0-44E0-8DF6-0C91B42D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A8B164-22F1-4DA1-979A-5D5C3B1A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9EEBFF-FEEE-41DE-9E9B-D665C068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2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27051-32B1-457C-AC11-BACC88E6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85862-D66A-429B-887A-F376D1A29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648DDA-31F0-4FFC-987D-9D7FFC86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11EF75-B01D-45EC-BAB7-5446E439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09EE0-D14C-4854-8C98-94E0D649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9B432B-BBC3-4A9A-8ADD-BBEEA44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3B83C-DBE4-4A38-BE15-2723F02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490827-CF69-4E72-BCA3-9B75076E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656A6-51D5-40C0-838E-331F5CD7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7B9D97-C27C-4DAC-A9EB-3FE0BB025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8DC6F0-6B81-4031-86DE-628B1C948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927934-2106-412D-9F2A-B79EC4D6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D7332D-905D-42A8-8CAD-A9DAC1D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921F19-6C54-4F4F-B8F9-05559E07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6C563-66E3-4786-A910-66D89313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9D19E7-6149-448E-B19B-169CED8B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7B4E93-69F3-4027-B0D8-325E6D8C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183ACF-1026-4BC1-8400-AEA3866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DDCD69-874C-48AA-A4F6-C38061B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6B882D-E3AA-4CC2-9F62-E601D724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B69B8-EF3A-4DFB-8A9E-18403EC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23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D80CE-FBB7-4756-8D3C-44D9C96C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0AC53-33EA-48D7-B6A8-C318FD6E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168A81-1063-4583-AF57-F0BB6018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28D031-E63A-4D42-8C31-42BFDA5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C6AEC-01A6-46CE-B92C-043A94D3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DCA0D5-A26F-4164-B159-17B86D81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640F7-E0D3-415B-AEC1-95644CD1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0E0ADE-06B4-4169-8D86-2E12226D5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4E2ED8-92A3-4887-9886-FAEA6EC1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F7B387-FF7F-4A3C-9C5B-9700F72F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CF310-2A8A-45B9-9EB4-8147C858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47ED9B-CB86-4BC2-B049-788896FF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A4DDAA-4CC2-401B-B7C4-0203BE4D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7B81C7-0C41-48E8-B2C9-F15288E5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F9B97-13B3-4BC5-A1A3-215E6CBA9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BAB2-1D30-470D-AEBF-EC0467A3DCAF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E68E4-4C82-4954-B3F4-FE48FBE80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F21449-185F-45D9-B090-16DD76566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8F7A-D47C-44BD-8F99-E7DC9F0A2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65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3FE8B3-8353-4491-ACA7-726CCCB0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24" y="847724"/>
            <a:ext cx="95250" cy="51625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A7010D-E638-440E-ADFD-492717EF0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6" y="1398066"/>
            <a:ext cx="2143125" cy="2143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28643C9-EECA-4CA2-93F0-6C7622C8A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6" y="4745691"/>
            <a:ext cx="421270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1</cp:revision>
  <dcterms:created xsi:type="dcterms:W3CDTF">2021-06-17T08:39:08Z</dcterms:created>
  <dcterms:modified xsi:type="dcterms:W3CDTF">2021-06-17T08:40:00Z</dcterms:modified>
</cp:coreProperties>
</file>