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" y="3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B766CC-37BD-405C-9462-40BE74663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1A8AB51-B0A6-426E-AB93-E1DA74F40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A2C354-7FA6-414C-AFDA-5754DBEF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19BB-DFBA-419A-AEEF-CDDB19263BEA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7D1286-0503-49E4-ADF6-AB79C123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E02C01-6256-4773-967A-32BA17C4D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2053-9D5B-4B0F-A2C5-3EC797E9E0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84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BE46BB-46A8-4EF3-9284-CE2C28EE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E49243D-55FD-4EFC-8DFD-B60AD9BCA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81E772-07A6-4005-9EC4-7352F9A39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19BB-DFBA-419A-AEEF-CDDB19263BEA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895F9F-3465-41E9-A42F-EAA44B0C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9FAC9D-4CA3-479F-AB52-5E6B378A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2053-9D5B-4B0F-A2C5-3EC797E9E0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31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BA846D6-3566-4041-944E-9612F6A2E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3A766E-C344-435D-AA3D-B3F7838F8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4183C1-6CCC-461A-BC85-DB4E123A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19BB-DFBA-419A-AEEF-CDDB19263BEA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148207-79F5-4D5A-8F15-12CACB74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51B2E6-CFF0-4CA6-9539-58C9986F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2053-9D5B-4B0F-A2C5-3EC797E9E0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43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13BFA-74D5-4A34-84C7-C57D52923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8AC60A-2B80-45EF-9A78-3B615FE33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289D1B-2FD1-4CE4-B3E4-C79CAE8C2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19BB-DFBA-419A-AEEF-CDDB19263BEA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5E98AE-782C-44CF-89F4-002250DB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1100A9-4091-4F00-84E6-0448D197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2053-9D5B-4B0F-A2C5-3EC797E9E0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34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FD60BD-E624-439F-889F-6CC2DBD1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27BC80-3078-437B-B93C-20078CA09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3F8079-A6AA-4EE9-B856-ABB40FD2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19BB-DFBA-419A-AEEF-CDDB19263BEA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BDBD1E-E2A1-45BA-BC17-2CF07A8C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E1C4C4-4816-41E3-95F8-B5E34B64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2053-9D5B-4B0F-A2C5-3EC797E9E0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60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E4633-BDB6-4507-BE15-45A1573D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1AD2D-CD0A-4A04-8116-46DCA5EDA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721619F-9E33-4E1A-BF02-EB2A9BD06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E8C0BF-46D4-4414-A843-C6153F30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19BB-DFBA-419A-AEEF-CDDB19263BEA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1681CF-CEAD-446D-9B0B-7155E79B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DC3FF5-4D8C-45D6-843D-7D6A2FBB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2053-9D5B-4B0F-A2C5-3EC797E9E0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12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05D3F6-2119-43E7-ACE3-EF53B76A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CBA3F9-EA85-40EB-BF4C-CABD8FB26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575BC00-4FED-4DB7-8E14-A34D475D8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9889248-1FD5-4BD9-8F0D-B78776BFA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58B8797-B503-4C39-88F1-993043795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CA15112-E386-46BC-8ABF-86B88A57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19BB-DFBA-419A-AEEF-CDDB19263BEA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7CCED1F-9229-4D91-9961-29FAEE5F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7A5C82B-EAD5-49A0-A7C9-F3DCA2EA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2053-9D5B-4B0F-A2C5-3EC797E9E0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21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410CDA-4ECE-4B5E-845B-D2A999D7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D0B59EE-4B08-4F2B-9DC7-A2CF709A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19BB-DFBA-419A-AEEF-CDDB19263BEA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87DA9FB-82BA-4FF7-929E-DE059A58B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EDDE1E-DC2C-4C50-99EF-32CC51FB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2053-9D5B-4B0F-A2C5-3EC797E9E0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43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815EFE5-FEA0-484E-B059-FA723EC0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19BB-DFBA-419A-AEEF-CDDB19263BEA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C61BE72-E2A3-4E3D-B99B-D58A0FF62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CACDA3-AC69-47B5-AA17-B647E399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2053-9D5B-4B0F-A2C5-3EC797E9E0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77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1FA076-5911-4E08-940D-DA2C94BC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7A0425-10F9-4F7B-9BD0-9BCE0F87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F62C80-A70A-4C61-B4E9-DCC2666BB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53A92D-A402-489A-8C1F-0B8E4DEE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19BB-DFBA-419A-AEEF-CDDB19263BEA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8678C6-99CC-4695-963E-1362D229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ECE19B-137E-4295-93FA-D2A34E93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2053-9D5B-4B0F-A2C5-3EC797E9E0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69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0F2FD-538F-4720-9580-D31876E5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B94A406-E4C8-4041-A726-395140240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86EA33-BB0C-4B6F-9EDA-AB58237D2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FDA843-D6FC-4C6A-A6B0-82C24EC7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19BB-DFBA-419A-AEEF-CDDB19263BEA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1F6D64-6D5C-421B-B701-DD6EDE7C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138AD0-E5A1-4D5B-A863-F909E5C7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2053-9D5B-4B0F-A2C5-3EC797E9E0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23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A5754F2-9BDB-45CC-A1A2-1AF0330C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FC12D1-24C0-425E-B456-BD2164930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C96AD1-800B-4459-94B4-C12231CB9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519BB-DFBA-419A-AEEF-CDDB19263BEA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016A39-C8A6-4E5F-A439-A66F25B58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0E62C2-48B1-414B-A42A-7A7DA09A3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F2053-9D5B-4B0F-A2C5-3EC797E9E0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29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0CDB7D1-B701-4B73-A3A3-F1E0041FB927}"/>
              </a:ext>
            </a:extLst>
          </p:cNvPr>
          <p:cNvSpPr/>
          <p:nvPr/>
        </p:nvSpPr>
        <p:spPr>
          <a:xfrm>
            <a:off x="1057523" y="1852654"/>
            <a:ext cx="3600000" cy="36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8B0F34C-1C51-4FF1-9D05-BD3BBB81EE7B}"/>
              </a:ext>
            </a:extLst>
          </p:cNvPr>
          <p:cNvSpPr txBox="1"/>
          <p:nvPr/>
        </p:nvSpPr>
        <p:spPr>
          <a:xfrm>
            <a:off x="2560320" y="481053"/>
            <a:ext cx="1717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1A1A1A"/>
                </a:solidFill>
                <a:effectLst/>
                <a:latin typeface="Merriweather"/>
              </a:rPr>
              <a:t>1px = 0.04cm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1A1A1A"/>
                </a:solidFill>
                <a:effectLst/>
                <a:latin typeface="Merriweather"/>
              </a:rPr>
              <a:t>1cm = 25px</a:t>
            </a:r>
          </a:p>
          <a:p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863E11BD-0AC0-416C-BC4B-D82D72330337}"/>
              </a:ext>
            </a:extLst>
          </p:cNvPr>
          <p:cNvSpPr/>
          <p:nvPr/>
        </p:nvSpPr>
        <p:spPr>
          <a:xfrm>
            <a:off x="2304907" y="1920239"/>
            <a:ext cx="1114154" cy="10813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/>
              <a:t>^</a:t>
            </a:r>
            <a:endParaRPr lang="zh-TW" altLang="en-US" sz="600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A1D6FBA-8C6B-4847-A3E9-EEEC57D76E38}"/>
              </a:ext>
            </a:extLst>
          </p:cNvPr>
          <p:cNvSpPr/>
          <p:nvPr/>
        </p:nvSpPr>
        <p:spPr>
          <a:xfrm>
            <a:off x="2304907" y="4218165"/>
            <a:ext cx="1114154" cy="10813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>
                <a:ea typeface="SimSun" panose="02010600030101010101" pitchFamily="2" charset="-122"/>
              </a:rPr>
              <a:t>∨</a:t>
            </a:r>
            <a:endParaRPr lang="zh-TW" altLang="en-US" sz="6000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2944326-F05D-4DDF-A7B3-FA73076F3266}"/>
              </a:ext>
            </a:extLst>
          </p:cNvPr>
          <p:cNvSpPr/>
          <p:nvPr/>
        </p:nvSpPr>
        <p:spPr>
          <a:xfrm>
            <a:off x="1128599" y="3069202"/>
            <a:ext cx="1114154" cy="10813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/>
              <a:t>&lt;</a:t>
            </a:r>
            <a:endParaRPr lang="zh-TW" altLang="en-US" sz="60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028B6F66-4804-4A80-94C6-A9F4B510F581}"/>
              </a:ext>
            </a:extLst>
          </p:cNvPr>
          <p:cNvSpPr/>
          <p:nvPr/>
        </p:nvSpPr>
        <p:spPr>
          <a:xfrm>
            <a:off x="3481215" y="3069202"/>
            <a:ext cx="1114154" cy="10813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/>
              <a:t>&gt;</a:t>
            </a:r>
            <a:endParaRPr lang="zh-TW" altLang="en-US" sz="6000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E3E3118-6CE4-432F-9FDD-8E3F00CB88B0}"/>
              </a:ext>
            </a:extLst>
          </p:cNvPr>
          <p:cNvSpPr/>
          <p:nvPr/>
        </p:nvSpPr>
        <p:spPr>
          <a:xfrm>
            <a:off x="2304907" y="3069202"/>
            <a:ext cx="1114154" cy="10813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/>
              <a:t>S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4828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</Words>
  <Application>Microsoft Office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Merriweather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Kame, LAM KA MENG(林嘉明)</dc:creator>
  <cp:lastModifiedBy>Kame, LAM KA MENG(林嘉明)</cp:lastModifiedBy>
  <cp:revision>2</cp:revision>
  <dcterms:created xsi:type="dcterms:W3CDTF">2020-12-10T04:40:28Z</dcterms:created>
  <dcterms:modified xsi:type="dcterms:W3CDTF">2020-12-10T04:57:31Z</dcterms:modified>
</cp:coreProperties>
</file>