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57" r:id="rId5"/>
    <p:sldId id="263" r:id="rId6"/>
    <p:sldId id="260" r:id="rId7"/>
    <p:sldId id="26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4BF6-A59A-4044-AA0F-A9191A5F9CBD}" type="datetimeFigureOut">
              <a:rPr kumimoji="1" lang="ja-JP" altLang="en-US" smtClean="0"/>
              <a:pPr/>
              <a:t>2025/9/24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0F6B-7A92-46DF-A2DA-433E90B1E6A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TEAM W.S. Problem 7</a:t>
            </a:r>
            <a:endParaRPr kumimoji="1" lang="ja-JP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96752"/>
            <a:ext cx="4154438" cy="417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8788" y="2924945"/>
            <a:ext cx="416413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線矢印コネクタ 8"/>
          <p:cNvCxnSpPr/>
          <p:nvPr/>
        </p:nvCxnSpPr>
        <p:spPr>
          <a:xfrm flipV="1">
            <a:off x="2339752" y="5733256"/>
            <a:ext cx="17281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 W.S. Problem 7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A-φ-</a:t>
            </a:r>
            <a:r>
              <a:rPr lang="en-US" altLang="ja-JP" dirty="0" err="1" smtClean="0"/>
              <a:t>Ar</a:t>
            </a:r>
            <a:r>
              <a:rPr lang="ja-JP" altLang="en-US" dirty="0" smtClean="0"/>
              <a:t>法による渦電流解析</a:t>
            </a:r>
            <a:endParaRPr lang="en-US" altLang="ja-JP" dirty="0" smtClean="0"/>
          </a:p>
          <a:p>
            <a:r>
              <a:rPr lang="en-US" altLang="ja-JP" dirty="0">
                <a:latin typeface="+mj-ea"/>
                <a:cs typeface="Times New Roman" pitchFamily="18" charset="0"/>
              </a:rPr>
              <a:t>H</a:t>
            </a:r>
            <a:r>
              <a:rPr lang="en-US" altLang="ja-JP" dirty="0" smtClean="0">
                <a:latin typeface="+mj-ea"/>
                <a:cs typeface="Times New Roman" pitchFamily="18" charset="0"/>
              </a:rPr>
              <a:t>ierarchic </a:t>
            </a:r>
            <a:r>
              <a:rPr lang="ja-JP" altLang="en-US" dirty="0" smtClean="0">
                <a:latin typeface="+mj-ea"/>
                <a:cs typeface="Times New Roman" pitchFamily="18" charset="0"/>
              </a:rPr>
              <a:t>三次有限要素法解析</a:t>
            </a:r>
            <a:endParaRPr lang="en-US" altLang="ja-JP" dirty="0" smtClean="0">
              <a:latin typeface="+mj-ea"/>
              <a:cs typeface="Times New Roman" pitchFamily="18" charset="0"/>
            </a:endParaRPr>
          </a:p>
          <a:p>
            <a:r>
              <a:rPr kumimoji="1" lang="en-US" altLang="ja-JP" dirty="0" smtClean="0"/>
              <a:t>Kelvin</a:t>
            </a:r>
            <a:r>
              <a:rPr kumimoji="1" lang="ja-JP" altLang="en-US" dirty="0" smtClean="0"/>
              <a:t>変換による開領域解析</a:t>
            </a:r>
            <a:endParaRPr kumimoji="1" lang="en-US" altLang="ja-JP" dirty="0" smtClean="0"/>
          </a:p>
          <a:p>
            <a:r>
              <a:rPr lang="en-US" altLang="ja-JP" dirty="0"/>
              <a:t>Adaptive Meshing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Mesh refinement</a:t>
            </a:r>
            <a:endParaRPr kumimoji="1" lang="ja-JP" altLang="en-US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82169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476672"/>
            <a:ext cx="4210298" cy="227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1520" y="661919"/>
            <a:ext cx="1296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2116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39552" y="4869160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</a:t>
            </a:r>
            <a:r>
              <a:rPr lang="en-US" altLang="ja-JP" sz="1400" dirty="0" smtClean="0"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39968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564521"/>
            <a:ext cx="6126832" cy="366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3810619" cy="255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068960"/>
            <a:ext cx="4470822" cy="311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1520" y="661919"/>
            <a:ext cx="12961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2116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80112" y="2564904"/>
            <a:ext cx="13681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ne= </a:t>
            </a:r>
            <a:r>
              <a:rPr lang="en-US" altLang="ja-JP" sz="1400" dirty="0" smtClean="0"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39968</a:t>
            </a: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124744"/>
            <a:ext cx="6336704" cy="3616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5652120" y="148478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Kelvin external region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404664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Magnetic Field </a:t>
            </a:r>
            <a:endParaRPr kumimoji="1" lang="ja-JP" altLang="en-US" sz="3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7544" y="22048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Real part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933205"/>
            <a:ext cx="2882407" cy="292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539552" y="501317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Imaginary</a:t>
            </a:r>
            <a:r>
              <a:rPr kumimoji="1" lang="en-US" altLang="ja-JP" dirty="0" smtClean="0"/>
              <a:t> part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004048" y="908720"/>
            <a:ext cx="15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at plate center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Eddy current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4048160" cy="440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204864"/>
            <a:ext cx="3657774" cy="360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2123728" y="59492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Real part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84168" y="59492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Imaginary</a:t>
            </a:r>
            <a:r>
              <a:rPr kumimoji="1" lang="en-US" altLang="ja-JP" dirty="0" smtClean="0"/>
              <a:t> part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020272" y="1772816"/>
            <a:ext cx="155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at plate center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66</Words>
  <Application>Microsoft Office PowerPoint</Application>
  <PresentationFormat>画面に合わせる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TEAM W.S. Problem 7</vt:lpstr>
      <vt:lpstr>TEAM W.S. Problem 7</vt:lpstr>
      <vt:lpstr>Mesh refinement</vt:lpstr>
      <vt:lpstr>スライド 4</vt:lpstr>
      <vt:lpstr>スライド 5</vt:lpstr>
      <vt:lpstr>スライド 6</vt:lpstr>
      <vt:lpstr>Eddy current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Akihisa Kameari</dc:creator>
  <cp:lastModifiedBy>Akihisa Kameari</cp:lastModifiedBy>
  <cp:revision>14</cp:revision>
  <dcterms:created xsi:type="dcterms:W3CDTF">2025-09-19T09:34:33Z</dcterms:created>
  <dcterms:modified xsi:type="dcterms:W3CDTF">2025-09-24T01:03:46Z</dcterms:modified>
</cp:coreProperties>
</file>