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solv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Static magnetic field using higher order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hierarchic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H(curl) conforming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finite elements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734481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order 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Nedelec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local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properties</a:t>
            </a:r>
            <a:endParaRPr lang="en-US" altLang="ja-JP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Joachim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Schoberl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Sabine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Zaglmayr</a:t>
            </a:r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International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for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Computation and Mathematics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Electrical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Electronic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Vol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24 No. 2, 2005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5373216"/>
            <a:ext cx="332341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Hcurl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nograd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=true order=8) for 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H1(order=8) for Ω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44008" y="5517232"/>
            <a:ext cx="283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Python with </a:t>
            </a:r>
            <a:r>
              <a:rPr lang="en-US" altLang="ja-JP" dirty="0" err="1" smtClean="0"/>
              <a:t>netgen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smtClean="0"/>
              <a:t>  ( </a:t>
            </a:r>
            <a:r>
              <a:rPr lang="en-US" altLang="ja-JP" dirty="0" smtClean="0">
                <a:hlinkClick r:id="rId2"/>
              </a:rPr>
              <a:t>https://ngsolve.org/</a:t>
            </a:r>
            <a:r>
              <a:rPr lang="en-US" altLang="ja-JP" dirty="0" smtClean="0"/>
              <a:t> 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923928" y="2708920"/>
            <a:ext cx="500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https://github.com/kamearia/EMPY_Analysis/Static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2880320" cy="25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231209" cy="30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899592" y="162880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 2m*2m*2m </a:t>
            </a:r>
            <a:r>
              <a:rPr kumimoji="1" lang="en-US" altLang="ja-JP" dirty="0" err="1" smtClean="0"/>
              <a:t>μr</a:t>
            </a:r>
            <a:r>
              <a:rPr kumimoji="1" lang="en-US" altLang="ja-JP" dirty="0" smtClean="0"/>
              <a:t>=1000</a:t>
            </a:r>
          </a:p>
          <a:p>
            <a:r>
              <a:rPr lang="en-US" altLang="ja-JP" dirty="0" smtClean="0"/>
              <a:t>1/8 region with </a:t>
            </a:r>
            <a:r>
              <a:rPr lang="en-US" altLang="ja-JP" dirty="0" err="1" smtClean="0"/>
              <a:t>simmetricity</a:t>
            </a:r>
            <a:endParaRPr lang="en-US" altLang="ja-JP" dirty="0" smtClean="0"/>
          </a:p>
          <a:p>
            <a:r>
              <a:rPr lang="en-US" altLang="ja-JP" dirty="0" smtClean="0"/>
              <a:t>1T Uniform field in z direction</a:t>
            </a:r>
          </a:p>
          <a:p>
            <a:r>
              <a:rPr kumimoji="1" lang="en-US" altLang="ja-JP" dirty="0" smtClean="0"/>
              <a:t>Total domain 1.2*1.2*1.2</a:t>
            </a:r>
          </a:p>
          <a:p>
            <a:r>
              <a:rPr lang="en-US" altLang="ja-JP" dirty="0" err="1" smtClean="0"/>
              <a:t>Rediced</a:t>
            </a:r>
            <a:r>
              <a:rPr lang="en-US" altLang="ja-JP" dirty="0" smtClean="0"/>
              <a:t> domain 5*5*5</a:t>
            </a:r>
            <a:endParaRPr kumimoji="1" lang="ja-JP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1560" y="6132295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nv= 384 nedge= 2151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nfacet= 3328 ne= 1560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04048" y="18448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 order 8</a:t>
            </a:r>
          </a:p>
          <a:p>
            <a:r>
              <a:rPr lang="en-US" altLang="ja-JP" dirty="0" smtClean="0"/>
              <a:t>ICCG </a:t>
            </a:r>
            <a:r>
              <a:rPr lang="en-US" altLang="ja-JP" dirty="0" err="1" smtClean="0"/>
              <a:t>eps</a:t>
            </a:r>
            <a:r>
              <a:rPr lang="en-US" altLang="ja-JP" dirty="0" smtClean="0"/>
              <a:t>=10</a:t>
            </a:r>
            <a:r>
              <a:rPr lang="en-US" altLang="ja-JP" sz="2400" baseline="30000" dirty="0" smtClean="0"/>
              <a:t>-8</a:t>
            </a:r>
            <a:endParaRPr kumimoji="1" lang="ja-JP" altLang="en-US" sz="10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340769"/>
            <a:ext cx="3630349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5656" y="4077072"/>
            <a:ext cx="60841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315370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111303072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9.488181961272888e-09 at iteraions: 268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03648" y="5090700"/>
            <a:ext cx="795637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(1.2601636930633878e-11, -2.9647877868046543e-07, 3.446368332228351)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11541.379446089919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/>
              <a:t>経過時間</a:t>
            </a:r>
            <a:r>
              <a:rPr lang="en-US" altLang="ja-JP" dirty="0" smtClean="0"/>
              <a:t>: 176.1111 </a:t>
            </a:r>
            <a:r>
              <a:rPr lang="ja-JP" altLang="en-US" dirty="0" smtClean="0"/>
              <a:t>秒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altLang="ja-JP" dirty="0" smtClean="0"/>
              <a:t>Ω-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7517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43608" y="4242576"/>
            <a:ext cx="5688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135944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34965270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9.234648703853246e-09 at iteraions: 98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3608" y="5207225"/>
            <a:ext cx="75424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(1.5102343358934567e-11, -4.231033382380488e-12, 3.4476356299040027)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11568.97631021465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/>
              <a:t>経過時間</a:t>
            </a:r>
            <a:r>
              <a:rPr lang="en-US" altLang="ja-JP" sz="1600" dirty="0" smtClean="0"/>
              <a:t>: 28.7880 </a:t>
            </a:r>
            <a:r>
              <a:rPr lang="ja-JP" altLang="en-US" sz="1600" dirty="0" smtClean="0"/>
              <a:t>秒</a:t>
            </a:r>
            <a:endParaRPr kumimoji="1" lang="ja-JP" altLang="ja-JP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0576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87624" y="4581128"/>
            <a:ext cx="58112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225059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71419621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7.435276405447754e-09 at iteraions: 406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87624" y="5610146"/>
            <a:ext cx="5538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(0.0, -2.4790426680963306e-07, 3.4463682167354857)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11541.379590852714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経過時間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: 108.1370 </a:t>
            </a: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秒</a:t>
            </a:r>
            <a:r>
              <a:rPr kumimoji="1" 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539553" y="2060848"/>
          <a:ext cx="2645915" cy="1043940"/>
        </p:xfrm>
        <a:graphic>
          <a:graphicData uri="http://schemas.openxmlformats.org/drawingml/2006/table">
            <a:tbl>
              <a:tblPr/>
              <a:tblGrid>
                <a:gridCol w="644690"/>
                <a:gridCol w="725276"/>
                <a:gridCol w="631259"/>
                <a:gridCol w="644690"/>
              </a:tblGrid>
              <a:tr h="5410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Ω-Ω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A-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DOF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315370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135944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225059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ＭＳ Ｐゴシック"/>
                        </a:rPr>
                        <a:t>Nonzeros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1.1E+08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3E+07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7E+07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Niter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Tcal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(sec)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176.1111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108.14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556792"/>
            <a:ext cx="280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140968"/>
            <a:ext cx="10801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3" y="4725144"/>
            <a:ext cx="3960440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正方形/長方形 7"/>
          <p:cNvSpPr/>
          <p:nvPr/>
        </p:nvSpPr>
        <p:spPr>
          <a:xfrm>
            <a:off x="3275856" y="22048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n-US" altLang="ja-JP" dirty="0" err="1">
                <a:solidFill>
                  <a:srgbClr val="000000"/>
                </a:solidFill>
              </a:rPr>
              <a:t>Ar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47864" y="3573016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l-GR" altLang="ja-JP" dirty="0">
                <a:solidFill>
                  <a:srgbClr val="000000"/>
                </a:solidFill>
              </a:rPr>
              <a:t>Ω-Ω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5301208"/>
            <a:ext cx="6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l-GR" altLang="ja-JP" dirty="0">
                <a:solidFill>
                  <a:srgbClr val="000000"/>
                </a:solidFill>
              </a:rPr>
              <a:t>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280</Words>
  <Application>Microsoft Office PowerPoint</Application>
  <PresentationFormat>画面に合わせる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Static magnetic field using higher order hierarchic H(curl) conforming finite elements</vt:lpstr>
      <vt:lpstr>スライド 2</vt:lpstr>
      <vt:lpstr>A-Ar</vt:lpstr>
      <vt:lpstr>Ω-Ωr</vt:lpstr>
      <vt:lpstr>A-Ωr</vt:lpstr>
      <vt:lpstr>スライド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magnetic field using higher order hierarchic H(curl) conforming finite elements</dc:title>
  <dc:creator>Akihisa Kameari</dc:creator>
  <cp:lastModifiedBy>Akihisa Kameari</cp:lastModifiedBy>
  <cp:revision>3</cp:revision>
  <dcterms:created xsi:type="dcterms:W3CDTF">2025-08-24T02:18:16Z</dcterms:created>
  <dcterms:modified xsi:type="dcterms:W3CDTF">2025-08-24T04:04:26Z</dcterms:modified>
</cp:coreProperties>
</file>