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49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EE01-6B78-443E-8038-094F693C1B96}" type="datetimeFigureOut">
              <a:rPr kumimoji="1" lang="ja-JP" altLang="en-US" smtClean="0"/>
              <a:t>2025/9/16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A9309-6DD0-45D5-9341-2FF79BC88DB5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EE01-6B78-443E-8038-094F693C1B96}" type="datetimeFigureOut">
              <a:rPr kumimoji="1" lang="ja-JP" altLang="en-US" smtClean="0"/>
              <a:t>2025/9/16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A9309-6DD0-45D5-9341-2FF79BC88DB5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EE01-6B78-443E-8038-094F693C1B96}" type="datetimeFigureOut">
              <a:rPr kumimoji="1" lang="ja-JP" altLang="en-US" smtClean="0"/>
              <a:t>2025/9/16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A9309-6DD0-45D5-9341-2FF79BC88DB5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EE01-6B78-443E-8038-094F693C1B96}" type="datetimeFigureOut">
              <a:rPr kumimoji="1" lang="ja-JP" altLang="en-US" smtClean="0"/>
              <a:t>2025/9/16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A9309-6DD0-45D5-9341-2FF79BC88DB5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EE01-6B78-443E-8038-094F693C1B96}" type="datetimeFigureOut">
              <a:rPr kumimoji="1" lang="ja-JP" altLang="en-US" smtClean="0"/>
              <a:t>2025/9/16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A9309-6DD0-45D5-9341-2FF79BC88DB5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EE01-6B78-443E-8038-094F693C1B96}" type="datetimeFigureOut">
              <a:rPr kumimoji="1" lang="ja-JP" altLang="en-US" smtClean="0"/>
              <a:t>2025/9/16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A9309-6DD0-45D5-9341-2FF79BC88DB5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EE01-6B78-443E-8038-094F693C1B96}" type="datetimeFigureOut">
              <a:rPr kumimoji="1" lang="ja-JP" altLang="en-US" smtClean="0"/>
              <a:t>2025/9/16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A9309-6DD0-45D5-9341-2FF79BC88DB5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EE01-6B78-443E-8038-094F693C1B96}" type="datetimeFigureOut">
              <a:rPr kumimoji="1" lang="ja-JP" altLang="en-US" smtClean="0"/>
              <a:t>2025/9/16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A9309-6DD0-45D5-9341-2FF79BC88DB5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EE01-6B78-443E-8038-094F693C1B96}" type="datetimeFigureOut">
              <a:rPr kumimoji="1" lang="ja-JP" altLang="en-US" smtClean="0"/>
              <a:t>2025/9/16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A9309-6DD0-45D5-9341-2FF79BC88DB5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EE01-6B78-443E-8038-094F693C1B96}" type="datetimeFigureOut">
              <a:rPr kumimoji="1" lang="ja-JP" altLang="en-US" smtClean="0"/>
              <a:t>2025/9/16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A9309-6DD0-45D5-9341-2FF79BC88DB5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BEE01-6B78-443E-8038-094F693C1B96}" type="datetimeFigureOut">
              <a:rPr kumimoji="1" lang="ja-JP" altLang="en-US" smtClean="0"/>
              <a:t>2025/9/16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A9309-6DD0-45D5-9341-2FF79BC88DB5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BEE01-6B78-443E-8038-094F693C1B96}" type="datetimeFigureOut">
              <a:rPr kumimoji="1" lang="ja-JP" altLang="en-US" smtClean="0"/>
              <a:t>2025/9/16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9309-6DD0-45D5-9341-2FF79BC88DB5}" type="slidenum">
              <a:rPr kumimoji="1" lang="ja-JP" altLang="en-US" smtClean="0"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3861048"/>
            <a:ext cx="2614975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1052736"/>
            <a:ext cx="2758465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08104" y="908720"/>
            <a:ext cx="2762182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0112" y="3861048"/>
            <a:ext cx="2630634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テキスト ボックス 11"/>
          <p:cNvSpPr txBox="1"/>
          <p:nvPr/>
        </p:nvSpPr>
        <p:spPr>
          <a:xfrm>
            <a:off x="2987824" y="4766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理論解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012160" y="4046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FEM</a:t>
            </a:r>
            <a:r>
              <a:rPr lang="ja-JP" altLang="en-US" dirty="0" smtClean="0"/>
              <a:t>解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11560" y="162880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実数部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11560" y="47251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虚数</a:t>
            </a:r>
            <a:r>
              <a:rPr lang="ja-JP" altLang="en-US" dirty="0" smtClean="0"/>
              <a:t>部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4149080"/>
            <a:ext cx="2765700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1556792"/>
            <a:ext cx="2697733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80112" y="4149080"/>
            <a:ext cx="2526028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1484784"/>
            <a:ext cx="2632000" cy="25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テキスト ボックス 7"/>
          <p:cNvSpPr txBox="1"/>
          <p:nvPr/>
        </p:nvSpPr>
        <p:spPr>
          <a:xfrm>
            <a:off x="611560" y="1628800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実数部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1560" y="472514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虚数</a:t>
            </a:r>
            <a:r>
              <a:rPr lang="ja-JP" altLang="en-US" dirty="0" smtClean="0"/>
              <a:t>部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131840" y="83671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理論解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940152" y="83671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FEM</a:t>
            </a:r>
            <a:r>
              <a:rPr lang="ja-JP" altLang="en-US" dirty="0" smtClean="0"/>
              <a:t>解</a:t>
            </a:r>
            <a:endParaRPr kumimoji="1"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</Words>
  <Application>Microsoft Office PowerPoint</Application>
  <PresentationFormat>画面に合わせる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3" baseType="lpstr">
      <vt:lpstr>Office テーマ</vt:lpstr>
      <vt:lpstr>スライド 1</vt:lpstr>
      <vt:lpstr>スライド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Akihisa Kameari</dc:creator>
  <cp:lastModifiedBy>Akihisa Kameari</cp:lastModifiedBy>
  <cp:revision>1</cp:revision>
  <dcterms:created xsi:type="dcterms:W3CDTF">2025-09-16T10:35:15Z</dcterms:created>
  <dcterms:modified xsi:type="dcterms:W3CDTF">2025-09-16T10:53:32Z</dcterms:modified>
</cp:coreProperties>
</file>