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EC167-226B-5D09-49FF-19DA077353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/>
              <a:t>Модель физический взаимодействий объектов в двумерном пространстве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EC5676-5480-1B57-5BDE-F63402441B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</a:t>
            </a:r>
            <a:r>
              <a:rPr lang="en-US" dirty="0"/>
              <a:t>:</a:t>
            </a:r>
            <a:r>
              <a:rPr lang="ru-RU" dirty="0"/>
              <a:t> Бабкин Иван</a:t>
            </a:r>
          </a:p>
        </p:txBody>
      </p:sp>
    </p:spTree>
    <p:extLst>
      <p:ext uri="{BB962C8B-B14F-4D97-AF65-F5344CB8AC3E}">
        <p14:creationId xmlns:p14="http://schemas.microsoft.com/office/powerpoint/2010/main" val="2873625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6397F-FF69-3D28-211E-49CCFFD7C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  <a:r>
              <a:rPr lang="en-US" dirty="0"/>
              <a:t> </a:t>
            </a:r>
            <a:r>
              <a:rPr lang="ru-RU" dirty="0"/>
              <a:t>и 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5E5055-9EE6-89F3-C125-707E18969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080938"/>
          </a:xfrm>
        </p:spPr>
        <p:txBody>
          <a:bodyPr/>
          <a:lstStyle/>
          <a:p>
            <a:r>
              <a:rPr lang="ru-RU" dirty="0"/>
              <a:t>Цель – создать модель физических взаимодействий объектов в двумерном пространстве</a:t>
            </a:r>
          </a:p>
          <a:p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91B7FD57-86A7-C915-C1A8-1550682C8DE1}"/>
              </a:ext>
            </a:extLst>
          </p:cNvPr>
          <p:cNvSpPr txBox="1">
            <a:spLocks/>
          </p:cNvSpPr>
          <p:nvPr/>
        </p:nvSpPr>
        <p:spPr>
          <a:xfrm>
            <a:off x="990712" y="3537897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9600" dirty="0">
                <a:latin typeface="+mj-lt"/>
              </a:rPr>
              <a:t>Задачи</a:t>
            </a:r>
            <a:r>
              <a:rPr lang="en-US" sz="9600" dirty="0">
                <a:latin typeface="+mj-lt"/>
              </a:rPr>
              <a:t>: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9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Проанализировать текстовый и иллюстративный материал по данной теме.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9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Написать код.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9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Протестировать код.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393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FCD9A-F516-B24D-D5EA-BC6DE5F51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и библиотеки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92CD4CF-E4EB-A488-35B0-8AA02D68B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197" y="2210783"/>
            <a:ext cx="49339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959E612-E5FC-57C2-690F-238BC7FBC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79" y="4514577"/>
            <a:ext cx="5669776" cy="159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Logo device only">
            <a:extLst>
              <a:ext uri="{FF2B5EF4-FFF2-40B4-BE49-F238E27FC236}">
                <a16:creationId xmlns:a16="http://schemas.microsoft.com/office/drawing/2014/main" id="{2AF6F483-6582-06D2-22E2-08C415C56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87" y="2428330"/>
            <a:ext cx="2141690" cy="259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C50A8DB7-B4F0-9370-DF9E-4FC249131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987" y="5023835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130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62EBC5-A6A7-950A-AAC0-771E587F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Физика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E5A353-671D-0D03-006A-3B68C2297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194" y="2716440"/>
            <a:ext cx="4238002" cy="327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92EAE2C-049B-46B1-84F6-BD0C7D192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42" y="2642530"/>
            <a:ext cx="4140132" cy="310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358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56BA68-DD6F-BF0F-A2EA-96C07CDCD0B1}"/>
              </a:ext>
            </a:extLst>
          </p:cNvPr>
          <p:cNvSpPr txBox="1"/>
          <p:nvPr/>
        </p:nvSpPr>
        <p:spPr>
          <a:xfrm>
            <a:off x="3835866" y="115375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Принцип работы модели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1BCBCB-77F9-ECFC-4405-2CCDF84E5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787" y="736160"/>
            <a:ext cx="5940425" cy="600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01104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147</TotalTime>
  <Words>49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Берлин</vt:lpstr>
      <vt:lpstr>Модель физический взаимодействий объектов в двумерном пространстве </vt:lpstr>
      <vt:lpstr>Цель и задачи проекта</vt:lpstr>
      <vt:lpstr>Python и библиотеки</vt:lpstr>
      <vt:lpstr>Физика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физический взаимодействий объектов в двумерном пространстве</dc:title>
  <dc:creator>Imya Ivan</dc:creator>
  <cp:lastModifiedBy>Imya Ivan</cp:lastModifiedBy>
  <cp:revision>2</cp:revision>
  <dcterms:created xsi:type="dcterms:W3CDTF">2023-04-01T06:03:09Z</dcterms:created>
  <dcterms:modified xsi:type="dcterms:W3CDTF">2023-04-03T15:57:14Z</dcterms:modified>
</cp:coreProperties>
</file>