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Тимлид</a:t>
            </a:r>
            <a:r>
              <a:rPr lang="ru-RU" dirty="0" smtClean="0"/>
              <a:t> – Бабкин </a:t>
            </a:r>
            <a:r>
              <a:rPr lang="ru-RU" dirty="0" err="1" smtClean="0"/>
              <a:t>иван</a:t>
            </a:r>
            <a:endParaRPr lang="ru-RU" dirty="0" smtClean="0"/>
          </a:p>
          <a:p>
            <a:r>
              <a:rPr lang="ru-RU" dirty="0" smtClean="0"/>
              <a:t>Разработчики</a:t>
            </a:r>
            <a:r>
              <a:rPr lang="en-US" dirty="0" smtClean="0"/>
              <a:t>:</a:t>
            </a:r>
            <a:r>
              <a:rPr lang="ru-RU" dirty="0" smtClean="0"/>
              <a:t> Андрей </a:t>
            </a:r>
            <a:r>
              <a:rPr lang="ru-RU" dirty="0" err="1" smtClean="0"/>
              <a:t>качанов</a:t>
            </a:r>
            <a:r>
              <a:rPr lang="ru-RU" dirty="0" smtClean="0"/>
              <a:t> и Арсений Семенихин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0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</a:t>
            </a:r>
            <a:r>
              <a:rPr lang="ru-RU" dirty="0" err="1" smtClean="0"/>
              <a:t>представлет</a:t>
            </a:r>
            <a:r>
              <a:rPr lang="ru-RU" dirty="0" smtClean="0"/>
              <a:t> </a:t>
            </a:r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 smtClean="0"/>
              <a:t>пародия </a:t>
            </a:r>
            <a:r>
              <a:rPr lang="ru-RU" dirty="0" smtClean="0"/>
              <a:t>на игру </a:t>
            </a:r>
            <a:r>
              <a:rPr lang="en-US" dirty="0" smtClean="0"/>
              <a:t>Geometry </a:t>
            </a:r>
            <a:r>
              <a:rPr lang="en-US" dirty="0" smtClean="0"/>
              <a:t>Dash</a:t>
            </a:r>
            <a:r>
              <a:rPr lang="ru-RU" dirty="0" smtClean="0"/>
              <a:t>, написанная на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Суть игры в том что игрок на каждом уровне должен, играя за квадратного персонажа, посредством прыжков преодолевать различные препятствия.</a:t>
            </a:r>
          </a:p>
          <a:p>
            <a:r>
              <a:rPr lang="ru-RU" dirty="0" smtClean="0"/>
              <a:t>Также в игре присутствует редактор собственных уровней.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6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рабочую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5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класс </a:t>
            </a:r>
            <a:r>
              <a:rPr lang="ru-RU" dirty="0" err="1" smtClean="0"/>
              <a:t>отрисовки</a:t>
            </a:r>
            <a:r>
              <a:rPr lang="ru-RU" dirty="0" smtClean="0"/>
              <a:t> уровня.</a:t>
            </a:r>
            <a:endParaRPr lang="en-US" dirty="0" smtClean="0"/>
          </a:p>
          <a:p>
            <a:r>
              <a:rPr lang="ru-RU" dirty="0" smtClean="0"/>
              <a:t> Создать классы персонажей и препятствий .</a:t>
            </a:r>
          </a:p>
          <a:p>
            <a:r>
              <a:rPr lang="ru-RU" dirty="0" smtClean="0"/>
              <a:t>Создать </a:t>
            </a:r>
            <a:r>
              <a:rPr lang="ru-RU" dirty="0" smtClean="0"/>
              <a:t>классы </a:t>
            </a:r>
            <a:r>
              <a:rPr lang="ru-RU" dirty="0" smtClean="0"/>
              <a:t>главного </a:t>
            </a:r>
            <a:r>
              <a:rPr lang="ru-RU" dirty="0" smtClean="0"/>
              <a:t>меню и меню выбора уровней.</a:t>
            </a:r>
            <a:endParaRPr lang="ru-RU" dirty="0" smtClean="0"/>
          </a:p>
          <a:p>
            <a:r>
              <a:rPr lang="ru-RU" dirty="0" smtClean="0"/>
              <a:t>Создать редактор уровней</a:t>
            </a:r>
          </a:p>
          <a:p>
            <a:r>
              <a:rPr lang="ru-RU" dirty="0" smtClean="0"/>
              <a:t> Сделать всё это в срок.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3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используемые в проекте.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ru-RU" dirty="0" smtClean="0"/>
              <a:t> – для самой </a:t>
            </a:r>
            <a:r>
              <a:rPr lang="ru-RU" dirty="0" smtClean="0"/>
              <a:t>игры.</a:t>
            </a:r>
          </a:p>
          <a:p>
            <a:pPr marL="0" indent="0">
              <a:buNone/>
            </a:pPr>
            <a:r>
              <a:rPr lang="en-US" dirty="0" smtClean="0"/>
              <a:t>PyQt5  </a:t>
            </a:r>
            <a:r>
              <a:rPr lang="ru-RU" dirty="0" smtClean="0"/>
              <a:t>--</a:t>
            </a:r>
            <a:r>
              <a:rPr lang="en-US" dirty="0" smtClean="0"/>
              <a:t> </a:t>
            </a:r>
            <a:r>
              <a:rPr lang="ru-RU" dirty="0" smtClean="0"/>
              <a:t>для главного меню и меню выбора уровней.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1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Меню работают.</a:t>
            </a:r>
          </a:p>
          <a:p>
            <a:r>
              <a:rPr lang="ru-RU" dirty="0" smtClean="0"/>
              <a:t>Игра работает.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Графика </a:t>
            </a:r>
            <a:r>
              <a:rPr lang="ru-RU" dirty="0" smtClean="0"/>
              <a:t>оставляет желать лучшего.</a:t>
            </a:r>
          </a:p>
          <a:p>
            <a:r>
              <a:rPr lang="ru-RU" dirty="0" smtClean="0"/>
              <a:t>Возможны незначительные баги.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29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и возможность развития.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будущих обновлениях можно добавить ещё больше препятствий, новые способы передвижения игрока, музыкальный фон для уровней и возможность </a:t>
            </a:r>
            <a:r>
              <a:rPr lang="ru-RU" smtClean="0"/>
              <a:t>редактирования созданных уровней.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81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и все поставленные задачи были выполнены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/>
          <a:srcRect l="8213" t="9994" r="7717" b="9320"/>
          <a:stretch/>
        </p:blipFill>
        <p:spPr>
          <a:xfrm>
            <a:off x="1551719" y="2632730"/>
            <a:ext cx="6697480" cy="36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180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Pydash</vt:lpstr>
      <vt:lpstr>Что из себя представлет Pydash</vt:lpstr>
      <vt:lpstr>Цель</vt:lpstr>
      <vt:lpstr>Задачи.</vt:lpstr>
      <vt:lpstr>Библиотеки используемые в проекте.</vt:lpstr>
      <vt:lpstr>Плюсы и минусы</vt:lpstr>
      <vt:lpstr>Потенциал и возможность развития.</vt:lpstr>
      <vt:lpstr>Итог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Pydash</dc:title>
  <dc:creator>Пользователь</dc:creator>
  <cp:lastModifiedBy>nekto</cp:lastModifiedBy>
  <cp:revision>9</cp:revision>
  <dcterms:created xsi:type="dcterms:W3CDTF">2021-12-29T19:24:51Z</dcterms:created>
  <dcterms:modified xsi:type="dcterms:W3CDTF">2022-01-19T12:11:51Z</dcterms:modified>
</cp:coreProperties>
</file>