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Pydash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Тимлид</a:t>
            </a:r>
            <a:r>
              <a:rPr lang="ru-RU" dirty="0" smtClean="0"/>
              <a:t> – Бабкин </a:t>
            </a:r>
            <a:r>
              <a:rPr lang="ru-RU" dirty="0" err="1" smtClean="0"/>
              <a:t>иван</a:t>
            </a:r>
            <a:endParaRPr lang="ru-RU" dirty="0" smtClean="0"/>
          </a:p>
          <a:p>
            <a:r>
              <a:rPr lang="ru-RU" dirty="0" smtClean="0"/>
              <a:t>Разработчики</a:t>
            </a:r>
            <a:r>
              <a:rPr lang="en-US" dirty="0" smtClean="0"/>
              <a:t>:</a:t>
            </a:r>
            <a:r>
              <a:rPr lang="ru-RU" dirty="0" smtClean="0"/>
              <a:t> Андрей </a:t>
            </a:r>
            <a:r>
              <a:rPr lang="ru-RU" dirty="0" err="1" smtClean="0"/>
              <a:t>качанов</a:t>
            </a:r>
            <a:r>
              <a:rPr lang="ru-RU" dirty="0" smtClean="0"/>
              <a:t> и Арсений Семенихин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90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 себя </a:t>
            </a:r>
            <a:r>
              <a:rPr lang="ru-RU" dirty="0" err="1" smtClean="0"/>
              <a:t>представлет</a:t>
            </a:r>
            <a:r>
              <a:rPr lang="ru-RU" dirty="0" smtClean="0"/>
              <a:t> </a:t>
            </a:r>
            <a:r>
              <a:rPr lang="en-US" dirty="0" err="1" smtClean="0"/>
              <a:t>Pydash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Pydash</a:t>
            </a:r>
            <a:r>
              <a:rPr lang="en-US" dirty="0" smtClean="0"/>
              <a:t> – </a:t>
            </a:r>
            <a:r>
              <a:rPr lang="ru-RU" dirty="0" smtClean="0"/>
              <a:t>это </a:t>
            </a:r>
            <a:r>
              <a:rPr lang="en-US" dirty="0" smtClean="0"/>
              <a:t>python </a:t>
            </a:r>
            <a:r>
              <a:rPr lang="ru-RU" dirty="0" smtClean="0"/>
              <a:t>пародия на игру </a:t>
            </a:r>
            <a:r>
              <a:rPr lang="en-US" dirty="0" smtClean="0"/>
              <a:t>Geometry Dash.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66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рабочую игру.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59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класс </a:t>
            </a:r>
            <a:r>
              <a:rPr lang="ru-RU" dirty="0" err="1" smtClean="0"/>
              <a:t>отрисовки</a:t>
            </a:r>
            <a:r>
              <a:rPr lang="ru-RU" dirty="0" smtClean="0"/>
              <a:t> уровня.</a:t>
            </a:r>
          </a:p>
          <a:p>
            <a:r>
              <a:rPr lang="ru-RU" dirty="0" smtClean="0"/>
              <a:t>Создать класс сбора статистики.</a:t>
            </a:r>
          </a:p>
          <a:p>
            <a:r>
              <a:rPr lang="ru-RU" dirty="0" smtClean="0"/>
              <a:t>Создать класс анимации и </a:t>
            </a:r>
            <a:r>
              <a:rPr lang="ru-RU" dirty="0" err="1" smtClean="0"/>
              <a:t>партиклов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Создать класс главного меню.</a:t>
            </a:r>
          </a:p>
          <a:p>
            <a:r>
              <a:rPr lang="ru-RU" dirty="0" smtClean="0"/>
              <a:t>Создать класс взаимодействия с персонажем.</a:t>
            </a:r>
          </a:p>
          <a:p>
            <a:r>
              <a:rPr lang="ru-RU" dirty="0" smtClean="0"/>
              <a:t>Сделать всё это в срок.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36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используемые в проекте.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Pygame</a:t>
            </a:r>
            <a:r>
              <a:rPr lang="ru-RU" dirty="0" smtClean="0"/>
              <a:t> – для самой игры</a:t>
            </a:r>
          </a:p>
          <a:p>
            <a:pPr marL="0" indent="0">
              <a:buNone/>
            </a:pPr>
            <a:r>
              <a:rPr lang="en-US" dirty="0" smtClean="0"/>
              <a:t>Sqlite3 – </a:t>
            </a:r>
            <a:r>
              <a:rPr lang="ru-RU" dirty="0" smtClean="0"/>
              <a:t>для хранение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18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Игра работает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Графика не очень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29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3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728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98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Pydash</vt:lpstr>
      <vt:lpstr>Что из себя представлет Pydash</vt:lpstr>
      <vt:lpstr>Цель</vt:lpstr>
      <vt:lpstr>Задачи.</vt:lpstr>
      <vt:lpstr>Библиотеки используемые в проекте.</vt:lpstr>
      <vt:lpstr>Плюсы и минусы</vt:lpstr>
      <vt:lpstr>Итог</vt:lpstr>
      <vt:lpstr>Спасибо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Pydash</dc:title>
  <dc:creator>Пользователь</dc:creator>
  <cp:lastModifiedBy>Пользователь</cp:lastModifiedBy>
  <cp:revision>3</cp:revision>
  <dcterms:created xsi:type="dcterms:W3CDTF">2021-12-29T19:24:51Z</dcterms:created>
  <dcterms:modified xsi:type="dcterms:W3CDTF">2021-12-29T19:46:51Z</dcterms:modified>
</cp:coreProperties>
</file>