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516A2-7C8E-994D-A7DB-084B67D81BB8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701AF-0A5C-3E48-90C5-63380029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 N </a:t>
            </a:r>
            <a:r>
              <a:rPr lang="en-US" dirty="0" err="1" smtClean="0"/>
              <a:t>ints</a:t>
            </a:r>
            <a:r>
              <a:rPr lang="en-US" dirty="0" smtClean="0"/>
              <a:t> with value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701AF-0A5C-3E48-90C5-6338002907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7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6D86-F0AB-9E44-BA5E-891AF964AE73}" type="datetimeFigureOut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5938-DA0B-5146-85AA-5E8A9C9D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Union-Find Disjoint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8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Union-Find Disjoint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data structure to model a collection of disjoint sets which has the ability to efficiently</a:t>
            </a:r>
          </a:p>
          <a:p>
            <a:pPr lvl="1"/>
            <a:r>
              <a:rPr lang="en-US" dirty="0" smtClean="0"/>
              <a:t> ‘find’ which </a:t>
            </a:r>
            <a:r>
              <a:rPr lang="en-US" dirty="0"/>
              <a:t>set an item belongs to (or to test whether two items belong to the same set)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‘union’ two disjoint sets into one bigger set.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Union-Find Disjoint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set has a representative (parent) item</a:t>
            </a:r>
          </a:p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pset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pset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contains the representative of item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 smtClean="0"/>
              <a:t>initSet</a:t>
            </a:r>
            <a:r>
              <a:rPr lang="en-US" dirty="0" smtClean="0"/>
              <a:t>(N): initialize </a:t>
            </a:r>
            <a:r>
              <a:rPr lang="en-US" dirty="0" err="1" smtClean="0"/>
              <a:t>pset</a:t>
            </a:r>
            <a:r>
              <a:rPr lang="en-US" dirty="0" smtClean="0"/>
              <a:t> with N disjoint sets where each set contains one item</a:t>
            </a:r>
          </a:p>
          <a:p>
            <a:r>
              <a:rPr lang="en-US" dirty="0" err="1" smtClean="0"/>
              <a:t>unionSet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, j): makes both items </a:t>
            </a:r>
            <a:r>
              <a:rPr lang="en-US" dirty="0" err="1" smtClean="0"/>
              <a:t>i</a:t>
            </a:r>
            <a:r>
              <a:rPr lang="en-US" dirty="0" smtClean="0"/>
              <a:t> and j have the same representative</a:t>
            </a:r>
          </a:p>
          <a:p>
            <a:r>
              <a:rPr lang="en-US" dirty="0" err="1" smtClean="0"/>
              <a:t>findSet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 find the representative of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295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4300"/>
            <a:ext cx="6324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1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8300"/>
            <a:ext cx="61595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1" y="2590801"/>
            <a:ext cx="8524760" cy="1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8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UVA 739 – Network Connections</a:t>
            </a:r>
          </a:p>
          <a:p>
            <a:r>
              <a:rPr lang="en-US" dirty="0" smtClean="0"/>
              <a:t>UVA  297 – </a:t>
            </a:r>
            <a:r>
              <a:rPr lang="en-US" dirty="0" err="1" smtClean="0"/>
              <a:t>Quadtrees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4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101</Words>
  <Application>Microsoft Macintosh PowerPoint</Application>
  <PresentationFormat>On-screen Show (4:3)</PresentationFormat>
  <Paragraphs>17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Union-Find Disjoint Sets</vt:lpstr>
      <vt:lpstr>Union-Find Disjoint Sets</vt:lpstr>
      <vt:lpstr>Union-Find Disjoint Sets</vt:lpstr>
      <vt:lpstr>PowerPoint Presentation</vt:lpstr>
      <vt:lpstr>PowerPoint Presentation</vt:lpstr>
      <vt:lpstr>Implementation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Union-Find Disjoint Sets</dc:title>
  <dc:creator>Andrew Khalel</dc:creator>
  <cp:lastModifiedBy>Andrew Khalel</cp:lastModifiedBy>
  <cp:revision>13</cp:revision>
  <dcterms:created xsi:type="dcterms:W3CDTF">2017-10-30T19:31:33Z</dcterms:created>
  <dcterms:modified xsi:type="dcterms:W3CDTF">2017-11-03T11:24:11Z</dcterms:modified>
</cp:coreProperties>
</file>