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8" r:id="rId1"/>
  </p:sldMasterIdLst>
  <p:notesMasterIdLst>
    <p:notesMasterId r:id="rId20"/>
  </p:notes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  <p:sldId id="266" r:id="rId9"/>
    <p:sldId id="268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1B60E-3983-4397-9690-ADD77DAC11DD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35C68-E48C-443A-9F29-97BF017C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40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5C68-E48C-443A-9F29-97BF017C76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33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5C68-E48C-443A-9F29-97BF017C76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2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5C68-E48C-443A-9F29-97BF017C76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0B13-44BA-4132-9D61-D5B38413A3CD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AE23-237B-49C2-AF23-B8047F56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48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0B13-44BA-4132-9D61-D5B38413A3CD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AE23-237B-49C2-AF23-B8047F56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63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0B13-44BA-4132-9D61-D5B38413A3CD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AE23-237B-49C2-AF23-B8047F56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438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0B13-44BA-4132-9D61-D5B38413A3CD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AE23-237B-49C2-AF23-B8047F5640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675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0B13-44BA-4132-9D61-D5B38413A3CD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AE23-237B-49C2-AF23-B8047F56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626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0B13-44BA-4132-9D61-D5B38413A3CD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AE23-237B-49C2-AF23-B8047F56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167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0B13-44BA-4132-9D61-D5B38413A3CD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AE23-237B-49C2-AF23-B8047F56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78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0B13-44BA-4132-9D61-D5B38413A3CD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AE23-237B-49C2-AF23-B8047F56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59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0B13-44BA-4132-9D61-D5B38413A3CD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AE23-237B-49C2-AF23-B8047F56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294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0B13-44BA-4132-9D61-D5B38413A3CD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AE23-237B-49C2-AF23-B8047F56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726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0B13-44BA-4132-9D61-D5B38413A3CD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AE23-237B-49C2-AF23-B8047F56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857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0B13-44BA-4132-9D61-D5B38413A3CD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AE23-237B-49C2-AF23-B8047F56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46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0B13-44BA-4132-9D61-D5B38413A3CD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AE23-237B-49C2-AF23-B8047F56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31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0B13-44BA-4132-9D61-D5B38413A3CD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AE23-237B-49C2-AF23-B8047F56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64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0B13-44BA-4132-9D61-D5B38413A3CD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AE23-237B-49C2-AF23-B8047F56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047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0B13-44BA-4132-9D61-D5B38413A3CD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AE23-237B-49C2-AF23-B8047F56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836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0B13-44BA-4132-9D61-D5B38413A3CD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AE23-237B-49C2-AF23-B8047F56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908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0B13-44BA-4132-9D61-D5B38413A3CD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AE23-237B-49C2-AF23-B8047F56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103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6D80B13-44BA-4132-9D61-D5B38413A3CD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BE8AE23-237B-49C2-AF23-B8047F56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854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79" r:id="rId1"/>
    <p:sldLayoutId id="2147484280" r:id="rId2"/>
    <p:sldLayoutId id="2147484281" r:id="rId3"/>
    <p:sldLayoutId id="2147484282" r:id="rId4"/>
    <p:sldLayoutId id="2147484283" r:id="rId5"/>
    <p:sldLayoutId id="2147484284" r:id="rId6"/>
    <p:sldLayoutId id="2147484285" r:id="rId7"/>
    <p:sldLayoutId id="2147484286" r:id="rId8"/>
    <p:sldLayoutId id="2147484287" r:id="rId9"/>
    <p:sldLayoutId id="2147484288" r:id="rId10"/>
    <p:sldLayoutId id="2147484289" r:id="rId11"/>
    <p:sldLayoutId id="2147484290" r:id="rId12"/>
    <p:sldLayoutId id="2147484291" r:id="rId13"/>
    <p:sldLayoutId id="2147484292" r:id="rId14"/>
    <p:sldLayoutId id="2147484293" r:id="rId15"/>
    <p:sldLayoutId id="2147484294" r:id="rId16"/>
    <p:sldLayoutId id="2147484295" r:id="rId17"/>
    <p:sldLayoutId id="2147484296" r:id="rId18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19302"/>
            <a:ext cx="12192000" cy="1641490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9605" y="3722510"/>
            <a:ext cx="10312790" cy="1341859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Definition of the Principal Class: </a:t>
            </a:r>
          </a:p>
          <a:p>
            <a:pPr algn="ctr"/>
            <a:r>
              <a:rPr lang="en-US" sz="2800" dirty="0" smtClean="0"/>
              <a:t>Manages teachers, students, and classes, and prepares grade reports.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232031" y="5326087"/>
            <a:ext cx="3727938" cy="46166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1.Admin.</a:t>
            </a:r>
          </a:p>
        </p:txBody>
      </p:sp>
    </p:spTree>
    <p:extLst>
      <p:ext uri="{BB962C8B-B14F-4D97-AF65-F5344CB8AC3E}">
        <p14:creationId xmlns:p14="http://schemas.microsoft.com/office/powerpoint/2010/main" val="245373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Viewing Data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86474"/>
            <a:ext cx="10233800" cy="4351338"/>
          </a:xfrm>
        </p:spPr>
        <p:txBody>
          <a:bodyPr/>
          <a:lstStyle/>
          <a:p>
            <a:r>
              <a:rPr lang="en-US" dirty="0" smtClean="0"/>
              <a:t>Print Students(): Display the list of all students.</a:t>
            </a:r>
          </a:p>
          <a:p>
            <a:r>
              <a:rPr lang="en-US" dirty="0" smtClean="0"/>
              <a:t>Print Teachers(): Display the list of all teachers.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Classs</a:t>
            </a:r>
            <a:r>
              <a:rPr lang="en-US" dirty="0" smtClean="0"/>
              <a:t>(): Display the list of all classes.</a:t>
            </a:r>
          </a:p>
          <a:p>
            <a:r>
              <a:rPr lang="en-US" dirty="0" smtClean="0"/>
              <a:t>Importance: Facilitates the review of stored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60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Viewing Details by Index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233800" cy="4351338"/>
          </a:xfrm>
        </p:spPr>
        <p:txBody>
          <a:bodyPr/>
          <a:lstStyle/>
          <a:p>
            <a:r>
              <a:rPr lang="en-US" dirty="0" smtClean="0"/>
              <a:t>Print Student By Index (</a:t>
            </a:r>
            <a:r>
              <a:rPr lang="en-US" dirty="0" err="1" smtClean="0"/>
              <a:t>int</a:t>
            </a:r>
            <a:r>
              <a:rPr lang="en-US" dirty="0" smtClean="0"/>
              <a:t> index): Display details of a student at the given index.</a:t>
            </a:r>
          </a:p>
          <a:p>
            <a:r>
              <a:rPr lang="en-US" dirty="0" smtClean="0"/>
              <a:t>Print Teacher By Index (</a:t>
            </a:r>
            <a:r>
              <a:rPr lang="en-US" dirty="0" err="1" smtClean="0"/>
              <a:t>int</a:t>
            </a:r>
            <a:r>
              <a:rPr lang="en-US" dirty="0" smtClean="0"/>
              <a:t> index): Display details of a teacher at the given index.</a:t>
            </a:r>
          </a:p>
          <a:p>
            <a:r>
              <a:rPr lang="en-US" dirty="0" smtClean="0"/>
              <a:t>Importance: Allows access to specific entries in the lists.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71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233800" cy="4351338"/>
          </a:xfrm>
        </p:spPr>
        <p:txBody>
          <a:bodyPr/>
          <a:lstStyle/>
          <a:p>
            <a:r>
              <a:rPr lang="en-US" dirty="0" smtClean="0"/>
              <a:t>Summary: Overview of the School class and its role in managing students, teachers, and classes.</a:t>
            </a:r>
          </a:p>
          <a:p>
            <a:r>
              <a:rPr lang="en-US" dirty="0" smtClean="0"/>
              <a:t>Importance: Provides a structured way to manage school-related data.</a:t>
            </a:r>
          </a:p>
          <a:p>
            <a:r>
              <a:rPr lang="en-US" dirty="0" smtClean="0"/>
              <a:t>Discussion: Questions and inquiries.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45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52885"/>
            <a:ext cx="12192000" cy="1641490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1549" y="3703015"/>
            <a:ext cx="9088901" cy="160914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800" dirty="0" smtClean="0"/>
              <a:t>Definition:</a:t>
            </a:r>
          </a:p>
          <a:p>
            <a:pPr algn="ctr"/>
            <a:r>
              <a:rPr lang="en-US" sz="2800" dirty="0" smtClean="0"/>
              <a:t> Explanation of the Teacher and Student classes, their purpose, and how they manage user accounts, marks, and report cards.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774830" y="5320800"/>
            <a:ext cx="4642338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2.Teacher.</a:t>
            </a:r>
          </a:p>
          <a:p>
            <a:r>
              <a:rPr lang="en-US" sz="2400" dirty="0"/>
              <a:t>3.Student.</a:t>
            </a:r>
          </a:p>
        </p:txBody>
      </p:sp>
    </p:spTree>
    <p:extLst>
      <p:ext uri="{BB962C8B-B14F-4D97-AF65-F5344CB8AC3E}">
        <p14:creationId xmlns:p14="http://schemas.microsoft.com/office/powerpoint/2010/main" val="1076487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Teacher Class Attributes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Users Map: Stores teacher usernames and passwords.</a:t>
            </a:r>
          </a:p>
          <a:p>
            <a:r>
              <a:rPr lang="en-US" smtClean="0"/>
              <a:t>Default Credentials:</a:t>
            </a:r>
          </a:p>
          <a:p>
            <a:r>
              <a:rPr lang="en-US" smtClean="0"/>
              <a:t>Username: 't'</a:t>
            </a:r>
          </a:p>
          <a:p>
            <a:r>
              <a:rPr lang="en-US" smtClean="0"/>
              <a:t>Password: 't'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326880" y="689317"/>
            <a:ext cx="2865120" cy="341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Log In:</a:t>
            </a:r>
          </a:p>
          <a:p>
            <a:r>
              <a:rPr lang="en-US" sz="2400" dirty="0"/>
              <a:t>Enter username: t</a:t>
            </a:r>
          </a:p>
          <a:p>
            <a:r>
              <a:rPr lang="en-US" sz="2400" dirty="0"/>
              <a:t>Enter password: t</a:t>
            </a:r>
          </a:p>
          <a:p>
            <a:r>
              <a:rPr lang="en-US" sz="2400" dirty="0"/>
              <a:t>Login successful!</a:t>
            </a:r>
          </a:p>
          <a:p>
            <a:endParaRPr lang="en-US" sz="2400" dirty="0"/>
          </a:p>
          <a:p>
            <a:r>
              <a:rPr lang="en-US" sz="2400" dirty="0"/>
              <a:t>1. Sign Up</a:t>
            </a:r>
          </a:p>
          <a:p>
            <a:r>
              <a:rPr lang="en-US" sz="2400" dirty="0"/>
              <a:t>2. Log In</a:t>
            </a:r>
          </a:p>
          <a:p>
            <a:r>
              <a:rPr lang="en-US" sz="2400" dirty="0"/>
              <a:t>3. Log Out</a:t>
            </a:r>
          </a:p>
          <a:p>
            <a:r>
              <a:rPr lang="en-US" sz="2400" dirty="0"/>
              <a:t>4. Exit</a:t>
            </a:r>
          </a:p>
        </p:txBody>
      </p:sp>
    </p:spTree>
    <p:extLst>
      <p:ext uri="{BB962C8B-B14F-4D97-AF65-F5344CB8AC3E}">
        <p14:creationId xmlns:p14="http://schemas.microsoft.com/office/powerpoint/2010/main" val="2870389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 Class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233800" cy="4351338"/>
          </a:xfrm>
        </p:spPr>
        <p:txBody>
          <a:bodyPr/>
          <a:lstStyle/>
          <a:p>
            <a:r>
              <a:rPr lang="en-US" dirty="0" smtClean="0"/>
              <a:t>Sign Up(): Register a new teacher account.</a:t>
            </a:r>
          </a:p>
          <a:p>
            <a:r>
              <a:rPr lang="en-US" dirty="0" smtClean="0"/>
              <a:t>Log in(): Authenticate teacher login.</a:t>
            </a:r>
          </a:p>
          <a:p>
            <a:r>
              <a:rPr lang="en-US" dirty="0" smtClean="0"/>
              <a:t>Log in1(): Alternative authentication method.</a:t>
            </a:r>
          </a:p>
          <a:p>
            <a:r>
              <a:rPr lang="en-US" dirty="0" smtClean="0"/>
              <a:t>Log out(): Log out the teacher.</a:t>
            </a:r>
          </a:p>
          <a:p>
            <a:r>
              <a:rPr lang="en-US" dirty="0" smtClean="0"/>
              <a:t>Enter Marks(): Allow teachers to enter student marks.</a:t>
            </a:r>
          </a:p>
          <a:p>
            <a:r>
              <a:rPr lang="en-US" dirty="0" smtClean="0"/>
              <a:t>Get Marks Detail(): Retrieve details of entered marks.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91403" y="813525"/>
            <a:ext cx="2800597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r>
              <a:rPr lang="en-US" sz="2400" dirty="0"/>
              <a:t>. Sign Up</a:t>
            </a:r>
          </a:p>
          <a:p>
            <a:r>
              <a:rPr lang="en-US" sz="2400" dirty="0"/>
              <a:t>2. Log In</a:t>
            </a:r>
          </a:p>
          <a:p>
            <a:endParaRPr lang="en-US" sz="2400" dirty="0" smtClean="0"/>
          </a:p>
          <a:p>
            <a:r>
              <a:rPr lang="en-US" sz="2400" dirty="0" smtClean="0"/>
              <a:t>1.EnterMarks</a:t>
            </a:r>
            <a:endParaRPr lang="en-US" sz="2400" dirty="0"/>
          </a:p>
          <a:p>
            <a:r>
              <a:rPr lang="en-US" sz="2400" dirty="0"/>
              <a:t>2.Get Marks Detail</a:t>
            </a:r>
          </a:p>
          <a:p>
            <a:r>
              <a:rPr lang="en-US" sz="2400" dirty="0"/>
              <a:t>3.Exit...</a:t>
            </a:r>
          </a:p>
        </p:txBody>
      </p:sp>
    </p:spTree>
    <p:extLst>
      <p:ext uri="{BB962C8B-B14F-4D97-AF65-F5344CB8AC3E}">
        <p14:creationId xmlns:p14="http://schemas.microsoft.com/office/powerpoint/2010/main" val="2488208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Student Class Methods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233800" cy="4351338"/>
          </a:xfrm>
        </p:spPr>
        <p:txBody>
          <a:bodyPr/>
          <a:lstStyle/>
          <a:p>
            <a:r>
              <a:rPr lang="en-US" dirty="0" smtClean="0"/>
              <a:t>Sign Up(): Register a new student account.</a:t>
            </a:r>
          </a:p>
          <a:p>
            <a:r>
              <a:rPr lang="en-US" dirty="0" smtClean="0"/>
              <a:t>Log in(): Authenticate student login.</a:t>
            </a:r>
          </a:p>
          <a:p>
            <a:r>
              <a:rPr lang="en-US" dirty="0" smtClean="0"/>
              <a:t>Log out(): Log out the student.</a:t>
            </a:r>
          </a:p>
          <a:p>
            <a:r>
              <a:rPr lang="en-US" dirty="0" smtClean="0"/>
              <a:t>Enter Marks(): Allow students to enter marks</a:t>
            </a:r>
          </a:p>
          <a:p>
            <a:pPr marL="0" indent="0">
              <a:buNone/>
            </a:pPr>
            <a:r>
              <a:rPr lang="en-US" dirty="0" smtClean="0"/>
              <a:t> (self-assessment).</a:t>
            </a:r>
          </a:p>
          <a:p>
            <a:r>
              <a:rPr lang="en-US" dirty="0" smtClean="0"/>
              <a:t>View Report Card(): View the student's report card.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45714" y="0"/>
            <a:ext cx="3846286" cy="2677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1. Sign Up</a:t>
            </a:r>
          </a:p>
          <a:p>
            <a:r>
              <a:rPr lang="en-US" sz="2400" dirty="0"/>
              <a:t>2. Log </a:t>
            </a:r>
            <a:r>
              <a:rPr lang="en-US" sz="2400" dirty="0" smtClean="0"/>
              <a:t>In</a:t>
            </a:r>
          </a:p>
          <a:p>
            <a:endParaRPr lang="en-US" sz="2400" dirty="0"/>
          </a:p>
          <a:p>
            <a:r>
              <a:rPr lang="en-US" sz="2400" dirty="0"/>
              <a:t>Enter username: </a:t>
            </a:r>
            <a:r>
              <a:rPr lang="en-US" sz="2400" dirty="0" err="1"/>
              <a:t>kamel</a:t>
            </a:r>
            <a:endParaRPr lang="en-US" sz="2400" dirty="0"/>
          </a:p>
          <a:p>
            <a:r>
              <a:rPr lang="en-US" sz="2400" dirty="0"/>
              <a:t>Enter password: </a:t>
            </a:r>
            <a:r>
              <a:rPr lang="en-US" sz="2400" dirty="0" smtClean="0"/>
              <a:t>kamel123</a:t>
            </a:r>
          </a:p>
          <a:p>
            <a:r>
              <a:rPr lang="en-US" sz="2400" dirty="0"/>
              <a:t>You are now logged in.</a:t>
            </a:r>
          </a:p>
          <a:p>
            <a:r>
              <a:rPr lang="en-US" sz="2400" dirty="0" smtClean="0"/>
              <a:t>------------------------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51081" y="2677656"/>
            <a:ext cx="3235552" cy="369331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Ex:</a:t>
            </a:r>
          </a:p>
          <a:p>
            <a:r>
              <a:rPr lang="en-US" dirty="0"/>
              <a:t>Report card for student </a:t>
            </a:r>
            <a:r>
              <a:rPr lang="en-US" dirty="0" err="1"/>
              <a:t>kamel</a:t>
            </a:r>
            <a:r>
              <a:rPr lang="en-US" dirty="0"/>
              <a:t>:</a:t>
            </a:r>
          </a:p>
          <a:p>
            <a:r>
              <a:rPr lang="en-US" dirty="0"/>
              <a:t>Enrollment Number: 12345</a:t>
            </a:r>
          </a:p>
          <a:p>
            <a:r>
              <a:rPr lang="en-US" dirty="0"/>
              <a:t>Gender: Male</a:t>
            </a:r>
          </a:p>
          <a:p>
            <a:r>
              <a:rPr lang="en-US" dirty="0"/>
              <a:t>Email: john.doe@example.com</a:t>
            </a:r>
          </a:p>
          <a:p>
            <a:r>
              <a:rPr lang="en-US" dirty="0"/>
              <a:t>Phone Number: 1234567890</a:t>
            </a:r>
          </a:p>
          <a:p>
            <a:r>
              <a:rPr lang="en-US" dirty="0"/>
              <a:t>Address: 123 Main St</a:t>
            </a:r>
          </a:p>
          <a:p>
            <a:r>
              <a:rPr lang="en-US" dirty="0"/>
              <a:t>Class ID: 101</a:t>
            </a:r>
          </a:p>
          <a:p>
            <a:r>
              <a:rPr lang="en-US" dirty="0"/>
              <a:t>Marks:</a:t>
            </a:r>
          </a:p>
          <a:p>
            <a:r>
              <a:rPr lang="en-US" dirty="0"/>
              <a:t>  </a:t>
            </a:r>
            <a:r>
              <a:rPr lang="en-US" dirty="0" err="1"/>
              <a:t>mark_science</a:t>
            </a:r>
            <a:r>
              <a:rPr lang="en-US" dirty="0"/>
              <a:t> : 80</a:t>
            </a:r>
          </a:p>
          <a:p>
            <a:r>
              <a:rPr lang="en-US" dirty="0"/>
              <a:t>  </a:t>
            </a:r>
            <a:r>
              <a:rPr lang="en-US" dirty="0" err="1"/>
              <a:t>ark_arabc</a:t>
            </a:r>
            <a:r>
              <a:rPr lang="en-US" dirty="0"/>
              <a:t>: 76</a:t>
            </a:r>
          </a:p>
          <a:p>
            <a:r>
              <a:rPr lang="en-US" dirty="0"/>
              <a:t>   </a:t>
            </a:r>
            <a:r>
              <a:rPr lang="en-US" dirty="0" err="1"/>
              <a:t>mark_math</a:t>
            </a:r>
            <a:r>
              <a:rPr lang="en-US" dirty="0"/>
              <a:t>: 90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03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61182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Defining Basic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378" y="1322362"/>
            <a:ext cx="10649243" cy="5036235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Class Principal: Contains the name of the principal.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Class School: Manages lists of students, classes, and teachers, and provides methods for adding and displaying data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 smtClean="0"/>
              <a:t>Class Student: Contains information about the student, such as name and age.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 smtClean="0"/>
              <a:t>Class Teacher: Contains information about the teacher, such as name and subject.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/>
              <a:t>Class </a:t>
            </a:r>
            <a:r>
              <a:rPr lang="en-US" sz="2800" dirty="0" err="1"/>
              <a:t>Class</a:t>
            </a:r>
            <a:r>
              <a:rPr lang="en-US" sz="2800" dirty="0"/>
              <a:t>: Contains the name of the class and a list of students.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65225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801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Running the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20837"/>
            <a:ext cx="9144000" cy="4202723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Main File: </a:t>
            </a:r>
            <a:r>
              <a:rPr lang="en-US" dirty="0" err="1" smtClean="0"/>
              <a:t>main.dart</a:t>
            </a:r>
            <a:endParaRPr lang="en-US" dirty="0" smtClean="0"/>
          </a:p>
          <a:p>
            <a:pPr algn="ctr"/>
            <a:r>
              <a:rPr lang="en-US" dirty="0" smtClean="0"/>
              <a:t>Function: This file contains the main entry point to run the program. It includes the definition of the basic classes and manages data.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Execution:</a:t>
            </a:r>
          </a:p>
          <a:p>
            <a:pPr algn="ctr"/>
            <a:r>
              <a:rPr lang="en-US" dirty="0" smtClean="0"/>
              <a:t>To run the program, execute the code from within this file.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712" y="5623560"/>
            <a:ext cx="3268576" cy="10726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402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990"/>
            <a:ext cx="10515600" cy="1325563"/>
          </a:xfrm>
        </p:spPr>
        <p:txBody>
          <a:bodyPr/>
          <a:lstStyle/>
          <a:p>
            <a:r>
              <a:rPr lang="en-US" smtClean="0"/>
              <a:t>Basic Variables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79686"/>
            <a:ext cx="10233800" cy="4351338"/>
          </a:xfrm>
        </p:spPr>
        <p:txBody>
          <a:bodyPr/>
          <a:lstStyle/>
          <a:p>
            <a:r>
              <a:rPr lang="en-US" dirty="0" smtClean="0"/>
              <a:t>username: Username (default is 'a').</a:t>
            </a:r>
          </a:p>
          <a:p>
            <a:r>
              <a:rPr lang="en-US" b="1" dirty="0" smtClean="0"/>
              <a:t>passw</a:t>
            </a:r>
            <a:r>
              <a:rPr lang="en-US" dirty="0" smtClean="0"/>
              <a:t>ord: Password (default is 'a').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2894147"/>
            <a:ext cx="10515600" cy="1458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4436162"/>
            <a:ext cx="10515600" cy="1578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35704" y="0"/>
            <a:ext cx="4356296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Log In:</a:t>
            </a:r>
          </a:p>
          <a:p>
            <a:r>
              <a:rPr lang="en-US" sz="2400" dirty="0"/>
              <a:t>Enter username: a </a:t>
            </a:r>
          </a:p>
          <a:p>
            <a:r>
              <a:rPr lang="en-US" sz="2400" dirty="0"/>
              <a:t>Enter password: a</a:t>
            </a:r>
          </a:p>
          <a:p>
            <a:r>
              <a:rPr lang="en-US" sz="2400" dirty="0"/>
              <a:t>Login successful!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5704" y="1533465"/>
            <a:ext cx="4356295" cy="53245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/>
              <a:t>1. Log Out.</a:t>
            </a:r>
          </a:p>
          <a:p>
            <a:r>
              <a:rPr lang="en-US" sz="2000" dirty="0"/>
              <a:t>  2. Add New Teacher.</a:t>
            </a:r>
          </a:p>
          <a:p>
            <a:r>
              <a:rPr lang="en-US" sz="2000" dirty="0"/>
              <a:t>  3. Add New Student.</a:t>
            </a:r>
          </a:p>
          <a:p>
            <a:r>
              <a:rPr lang="en-US" sz="2000" dirty="0"/>
              <a:t>  4.view student.</a:t>
            </a:r>
          </a:p>
          <a:p>
            <a:r>
              <a:rPr lang="en-US" sz="2000" dirty="0"/>
              <a:t>  5.view teacher.</a:t>
            </a:r>
          </a:p>
          <a:p>
            <a:r>
              <a:rPr lang="en-US" sz="2000" dirty="0"/>
              <a:t>  6.view class.</a:t>
            </a:r>
          </a:p>
          <a:p>
            <a:r>
              <a:rPr lang="en-US" sz="2000" dirty="0"/>
              <a:t>  7.Student By Index.</a:t>
            </a:r>
          </a:p>
          <a:p>
            <a:r>
              <a:rPr lang="en-US" sz="2000" dirty="0"/>
              <a:t>  8.Teacher By Index.</a:t>
            </a:r>
          </a:p>
          <a:p>
            <a:r>
              <a:rPr lang="en-US" sz="2000" dirty="0"/>
              <a:t>  9.modify Teacher.</a:t>
            </a:r>
          </a:p>
          <a:p>
            <a:r>
              <a:rPr lang="en-US" sz="2000" dirty="0"/>
              <a:t>  10.modify student.</a:t>
            </a:r>
          </a:p>
          <a:p>
            <a:r>
              <a:rPr lang="en-US" sz="2000" dirty="0"/>
              <a:t>  11.modify Class.</a:t>
            </a:r>
          </a:p>
          <a:p>
            <a:r>
              <a:rPr lang="en-US" sz="2000" dirty="0"/>
              <a:t>  12.add new Class.</a:t>
            </a:r>
          </a:p>
          <a:p>
            <a:r>
              <a:rPr lang="en-US" sz="2000" dirty="0"/>
              <a:t>  13.Prepare Report Cards.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14.prepare_Report_Cards_index</a:t>
            </a:r>
            <a:endParaRPr lang="en-US" sz="2000" dirty="0"/>
          </a:p>
          <a:p>
            <a:r>
              <a:rPr lang="en-US" sz="2000" dirty="0"/>
              <a:t>  15.Exit</a:t>
            </a:r>
            <a:r>
              <a:rPr lang="en-US" sz="2000" dirty="0" smtClean="0"/>
              <a:t>......</a:t>
            </a:r>
          </a:p>
          <a:p>
            <a:endParaRPr lang="en-US" sz="2000" dirty="0"/>
          </a:p>
          <a:p>
            <a:r>
              <a:rPr lang="en-US" sz="2000" dirty="0"/>
              <a:t>Choose an option </a:t>
            </a:r>
            <a:r>
              <a:rPr lang="en-US" sz="2000"/>
              <a:t>(</a:t>
            </a:r>
            <a:r>
              <a:rPr lang="en-US" sz="2000" smtClean="0"/>
              <a:t>1-15):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245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11557"/>
            <a:ext cx="10233800" cy="4351338"/>
          </a:xfrm>
        </p:spPr>
        <p:txBody>
          <a:bodyPr/>
          <a:lstStyle/>
          <a:p>
            <a:r>
              <a:rPr lang="en-US" dirty="0" smtClean="0"/>
              <a:t>Objective: Validate login credentials.</a:t>
            </a:r>
          </a:p>
          <a:p>
            <a:r>
              <a:rPr lang="en-US" dirty="0" smtClean="0"/>
              <a:t>How to Use: Compare entered data with stored data and return the result.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34435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Adding a Teacher or Class</a:t>
            </a:r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838200" y="4783410"/>
            <a:ext cx="10515600" cy="194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addNewTeacher</a:t>
            </a:r>
            <a:r>
              <a:rPr lang="en-US" dirty="0" smtClean="0"/>
              <a:t>(): Add a new teacher.</a:t>
            </a:r>
          </a:p>
          <a:p>
            <a:r>
              <a:rPr lang="en-US" dirty="0" err="1" smtClean="0"/>
              <a:t>addNewClass</a:t>
            </a:r>
            <a:r>
              <a:rPr lang="en-US" dirty="0" smtClean="0"/>
              <a:t>(): Add a new class.</a:t>
            </a:r>
          </a:p>
          <a:p>
            <a:r>
              <a:rPr lang="en-US" dirty="0" smtClean="0"/>
              <a:t>Importance: Expanding and managing the system.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26286" y="810879"/>
            <a:ext cx="3265714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r>
              <a:rPr lang="en-US" sz="2400" dirty="0"/>
              <a:t>. Log Out.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26286" y="3895212"/>
            <a:ext cx="3265714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2. Add New Teacher.</a:t>
            </a:r>
          </a:p>
          <a:p>
            <a:r>
              <a:rPr lang="en-US" sz="2400" dirty="0" smtClean="0"/>
              <a:t>3</a:t>
            </a:r>
            <a:r>
              <a:rPr lang="en-US" sz="2400" dirty="0"/>
              <a:t>. Add New Student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12.add new Class.</a:t>
            </a:r>
          </a:p>
        </p:txBody>
      </p:sp>
    </p:spTree>
    <p:extLst>
      <p:ext uri="{BB962C8B-B14F-4D97-AF65-F5344CB8AC3E}">
        <p14:creationId xmlns:p14="http://schemas.microsoft.com/office/powerpoint/2010/main" val="17901497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45723" y="398115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838200" y="1606927"/>
            <a:ext cx="10515600" cy="2110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View Student(): Display the list of students.</a:t>
            </a:r>
          </a:p>
          <a:p>
            <a:r>
              <a:rPr lang="en-US" dirty="0" smtClean="0"/>
              <a:t>View Teacher(): Display the list of teachers.</a:t>
            </a:r>
          </a:p>
          <a:p>
            <a:r>
              <a:rPr lang="en-US" dirty="0" smtClean="0"/>
              <a:t>View Class(): Display the classes. </a:t>
            </a:r>
          </a:p>
          <a:p>
            <a:r>
              <a:rPr lang="en-US" dirty="0" smtClean="0"/>
              <a:t>Importance: Facilitates data review.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53715" y="767358"/>
            <a:ext cx="3338286" cy="19389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4.view </a:t>
            </a:r>
            <a:r>
              <a:rPr lang="en-US" sz="2400" dirty="0"/>
              <a:t>student.</a:t>
            </a:r>
          </a:p>
          <a:p>
            <a:r>
              <a:rPr lang="en-US" sz="2400" dirty="0"/>
              <a:t>  5.view teacher.</a:t>
            </a:r>
          </a:p>
          <a:p>
            <a:r>
              <a:rPr lang="en-US" sz="2400" dirty="0"/>
              <a:t>  6.view class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 7.Student </a:t>
            </a:r>
            <a:r>
              <a:rPr lang="en-US" sz="2400" dirty="0"/>
              <a:t>By Index.</a:t>
            </a:r>
          </a:p>
          <a:p>
            <a:r>
              <a:rPr lang="en-US" sz="2400" dirty="0"/>
              <a:t>  8.Teacher By Index.</a:t>
            </a:r>
          </a:p>
        </p:txBody>
      </p:sp>
    </p:spTree>
    <p:extLst>
      <p:ext uri="{BB962C8B-B14F-4D97-AF65-F5344CB8AC3E}">
        <p14:creationId xmlns:p14="http://schemas.microsoft.com/office/powerpoint/2010/main" val="18604840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2110154"/>
          </a:xfrm>
        </p:spPr>
        <p:txBody>
          <a:bodyPr>
            <a:normAutofit/>
          </a:bodyPr>
          <a:lstStyle/>
          <a:p>
            <a:r>
              <a:rPr lang="en-US" dirty="0" smtClean="0"/>
              <a:t>Modify Teacher (</a:t>
            </a:r>
            <a:r>
              <a:rPr lang="en-US" dirty="0" err="1" smtClean="0"/>
              <a:t>int</a:t>
            </a:r>
            <a:r>
              <a:rPr lang="en-US" dirty="0" smtClean="0"/>
              <a:t> id): Modify teacher data.</a:t>
            </a:r>
          </a:p>
          <a:p>
            <a:r>
              <a:rPr lang="en-US" dirty="0" smtClean="0"/>
              <a:t>modify Student(</a:t>
            </a:r>
            <a:r>
              <a:rPr lang="en-US" dirty="0" err="1" smtClean="0"/>
              <a:t>int</a:t>
            </a:r>
            <a:r>
              <a:rPr lang="en-US" dirty="0" smtClean="0"/>
              <a:t> id): Modify student data.</a:t>
            </a:r>
          </a:p>
          <a:p>
            <a:r>
              <a:rPr lang="en-US" dirty="0" smtClean="0"/>
              <a:t>Modify Class(</a:t>
            </a:r>
            <a:r>
              <a:rPr lang="en-US" dirty="0" err="1" smtClean="0"/>
              <a:t>int</a:t>
            </a:r>
            <a:r>
              <a:rPr lang="en-US" dirty="0" smtClean="0"/>
              <a:t> id): Modify class data.</a:t>
            </a:r>
          </a:p>
          <a:p>
            <a:r>
              <a:rPr lang="en-US" dirty="0" smtClean="0"/>
              <a:t>Importance: Easily update information.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86203" y="767358"/>
            <a:ext cx="3005797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9.modify Teacher.</a:t>
            </a:r>
          </a:p>
          <a:p>
            <a:r>
              <a:rPr lang="en-US" sz="2400" dirty="0" smtClean="0"/>
              <a:t>10.modify </a:t>
            </a:r>
            <a:r>
              <a:rPr lang="en-US" sz="2400" dirty="0"/>
              <a:t>student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11.modify Class.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7192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Preparing Grade Reports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53760"/>
            <a:ext cx="10233800" cy="4351338"/>
          </a:xfrm>
        </p:spPr>
        <p:txBody>
          <a:bodyPr/>
          <a:lstStyle/>
          <a:p>
            <a:r>
              <a:rPr lang="en-US" dirty="0" smtClean="0"/>
              <a:t>Prepare Report Cards(): Prepare reports for all students.</a:t>
            </a:r>
          </a:p>
          <a:p>
            <a:r>
              <a:rPr lang="en-US" dirty="0" smtClean="0"/>
              <a:t>Prepare Report Cards Index( </a:t>
            </a:r>
            <a:r>
              <a:rPr lang="en-US" dirty="0" err="1" smtClean="0"/>
              <a:t>int</a:t>
            </a:r>
            <a:r>
              <a:rPr lang="en-US" dirty="0" smtClean="0"/>
              <a:t> id): Prepare a report for a specific student.</a:t>
            </a:r>
          </a:p>
          <a:p>
            <a:r>
              <a:rPr lang="en-US" dirty="0" smtClean="0"/>
              <a:t>Importance: Provide detailed performance reports.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39314" y="802728"/>
            <a:ext cx="4252686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13.Prepare Report Cards.</a:t>
            </a:r>
          </a:p>
          <a:p>
            <a:r>
              <a:rPr lang="en-US" sz="2400" dirty="0" smtClean="0"/>
              <a:t>14.prepare_Report_Cards_index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90114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8473"/>
            <a:ext cx="12191999" cy="1641490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531138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Definition of the School Class: </a:t>
            </a:r>
          </a:p>
          <a:p>
            <a:pPr algn="ctr">
              <a:lnSpc>
                <a:spcPct val="100000"/>
              </a:lnSpc>
            </a:pPr>
            <a:r>
              <a:rPr lang="en-US" sz="2800" dirty="0" smtClean="0"/>
              <a:t>Manages students, teachers, and classes using lists (arrays) and includes methods for adding and printing details.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8903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Variables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233800" cy="4351338"/>
          </a:xfrm>
        </p:spPr>
        <p:txBody>
          <a:bodyPr/>
          <a:lstStyle/>
          <a:p>
            <a:r>
              <a:rPr lang="en-US" dirty="0" smtClean="0"/>
              <a:t>List&lt;Student&gt; </a:t>
            </a:r>
            <a:r>
              <a:rPr lang="en-US" dirty="0" err="1" smtClean="0"/>
              <a:t>studentNames</a:t>
            </a:r>
            <a:r>
              <a:rPr lang="en-US" dirty="0" smtClean="0"/>
              <a:t>: Stores the list of students.</a:t>
            </a:r>
          </a:p>
          <a:p>
            <a:r>
              <a:rPr lang="en-US" dirty="0" smtClean="0"/>
              <a:t>List&lt;Class&gt; classes: Stores the list of classes.</a:t>
            </a:r>
          </a:p>
          <a:p>
            <a:r>
              <a:rPr lang="en-US" dirty="0" smtClean="0"/>
              <a:t>List&lt;Teacher&gt; </a:t>
            </a:r>
            <a:r>
              <a:rPr lang="en-US" dirty="0" err="1" smtClean="0"/>
              <a:t>teacherNames</a:t>
            </a:r>
            <a:r>
              <a:rPr lang="en-US" dirty="0" smtClean="0"/>
              <a:t>: Stores the list of teachers.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32972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Add Student Function</a:t>
            </a:r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838200" y="4665278"/>
            <a:ext cx="10515600" cy="1689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Objective: Add a new student to the student list.</a:t>
            </a:r>
          </a:p>
          <a:p>
            <a:r>
              <a:rPr lang="en-US" dirty="0" smtClean="0"/>
              <a:t>How to Use: Call </a:t>
            </a:r>
            <a:r>
              <a:rPr lang="en-US" dirty="0" err="1" smtClean="0"/>
              <a:t>addStudent</a:t>
            </a:r>
            <a:r>
              <a:rPr lang="en-US" dirty="0" smtClean="0"/>
              <a:t>() method with a Student object to append the student to the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749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Teacher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233800" cy="4351338"/>
          </a:xfrm>
        </p:spPr>
        <p:txBody>
          <a:bodyPr/>
          <a:lstStyle/>
          <a:p>
            <a:r>
              <a:rPr lang="en-US" dirty="0" smtClean="0"/>
              <a:t>Objective: Add a new teacher to the teacher list.</a:t>
            </a:r>
          </a:p>
          <a:p>
            <a:r>
              <a:rPr lang="en-US" dirty="0" smtClean="0"/>
              <a:t>How to Use: Call </a:t>
            </a:r>
            <a:r>
              <a:rPr lang="en-US" dirty="0" err="1" smtClean="0"/>
              <a:t>addTeacher</a:t>
            </a:r>
            <a:r>
              <a:rPr lang="en-US" dirty="0" smtClean="0"/>
              <a:t>() method with a Teacher object to append the teacher to the list.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203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Add Class Function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4411798"/>
            <a:ext cx="10515600" cy="1747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Objective: Add a new class to the class list.</a:t>
            </a:r>
          </a:p>
          <a:p>
            <a:r>
              <a:rPr lang="en-US" dirty="0" smtClean="0"/>
              <a:t>How to Use: Call </a:t>
            </a:r>
            <a:r>
              <a:rPr lang="en-US" dirty="0" err="1" smtClean="0"/>
              <a:t>addClass</a:t>
            </a:r>
            <a:r>
              <a:rPr lang="en-US" dirty="0" smtClean="0"/>
              <a:t>() method with a Class object to append the class to the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998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161</TotalTime>
  <Words>1030</Words>
  <Application>Microsoft Office PowerPoint</Application>
  <PresentationFormat>Widescreen</PresentationFormat>
  <Paragraphs>165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Corbel</vt:lpstr>
      <vt:lpstr>Wingdings</vt:lpstr>
      <vt:lpstr>Depth</vt:lpstr>
      <vt:lpstr>Introduction</vt:lpstr>
      <vt:lpstr>Basic Variables</vt:lpstr>
      <vt:lpstr>login Function</vt:lpstr>
      <vt:lpstr>Viewing Data</vt:lpstr>
      <vt:lpstr>Modifying Data</vt:lpstr>
      <vt:lpstr>Preparing Grade Reports</vt:lpstr>
      <vt:lpstr>Introduction</vt:lpstr>
      <vt:lpstr>Basic Variables</vt:lpstr>
      <vt:lpstr>Add Teacher Function</vt:lpstr>
      <vt:lpstr>Viewing Data</vt:lpstr>
      <vt:lpstr>Viewing Details by Index</vt:lpstr>
      <vt:lpstr>Conclusion</vt:lpstr>
      <vt:lpstr>Introduction</vt:lpstr>
      <vt:lpstr>Teacher Class Attributes</vt:lpstr>
      <vt:lpstr>Teacher Class Methods</vt:lpstr>
      <vt:lpstr>Student Class Methods</vt:lpstr>
      <vt:lpstr>Defining Basic Classes</vt:lpstr>
      <vt:lpstr>Running the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Dell</dc:creator>
  <cp:lastModifiedBy>Dell</cp:lastModifiedBy>
  <cp:revision>25</cp:revision>
  <dcterms:created xsi:type="dcterms:W3CDTF">2024-08-12T20:13:23Z</dcterms:created>
  <dcterms:modified xsi:type="dcterms:W3CDTF">2024-08-14T17:25:02Z</dcterms:modified>
</cp:coreProperties>
</file>