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Bebas Neue"/>
      <p:regular r:id="rId28"/>
    </p:embeddedFont>
    <p:embeddedFont>
      <p:font typeface="Overpass Light"/>
      <p:regular r:id="rId29"/>
      <p:bold r:id="rId30"/>
      <p:italic r:id="rId31"/>
      <p:boldItalic r:id="rId32"/>
    </p:embeddedFont>
    <p:embeddedFont>
      <p:font typeface="Bree Serif"/>
      <p:regular r:id="rId33"/>
    </p:embeddedFont>
    <p:embeddedFont>
      <p:font typeface="Fira Sans Extra Condensed"/>
      <p:regular r:id="rId34"/>
      <p:bold r:id="rId35"/>
      <p:italic r:id="rId36"/>
      <p:boldItalic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font" Target="fonts/Raleway-regular.fntdata"/><Relationship Id="rId41" Type="http://schemas.openxmlformats.org/officeDocument/2006/relationships/font" Target="fonts/SourceSansPro-boldItalic.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ebasNeu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pass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verpassLight-italic.fntdata"/><Relationship Id="rId30" Type="http://schemas.openxmlformats.org/officeDocument/2006/relationships/font" Target="fonts/OverpassLight-bold.fntdata"/><Relationship Id="rId11" Type="http://schemas.openxmlformats.org/officeDocument/2006/relationships/slide" Target="slides/slide6.xml"/><Relationship Id="rId33" Type="http://schemas.openxmlformats.org/officeDocument/2006/relationships/font" Target="fonts/BreeSerif-regular.fntdata"/><Relationship Id="rId10" Type="http://schemas.openxmlformats.org/officeDocument/2006/relationships/slide" Target="slides/slide5.xml"/><Relationship Id="rId32" Type="http://schemas.openxmlformats.org/officeDocument/2006/relationships/font" Target="fonts/OverpassLight-boldItalic.fntdata"/><Relationship Id="rId13" Type="http://schemas.openxmlformats.org/officeDocument/2006/relationships/slide" Target="slides/slide8.xml"/><Relationship Id="rId35" Type="http://schemas.openxmlformats.org/officeDocument/2006/relationships/font" Target="fonts/FiraSansExtraCondensed-bold.fntdata"/><Relationship Id="rId12" Type="http://schemas.openxmlformats.org/officeDocument/2006/relationships/slide" Target="slides/slide7.xml"/><Relationship Id="rId34" Type="http://schemas.openxmlformats.org/officeDocument/2006/relationships/font" Target="fonts/FiraSansExtraCondensed-regular.fntdata"/><Relationship Id="rId15" Type="http://schemas.openxmlformats.org/officeDocument/2006/relationships/slide" Target="slides/slide10.xml"/><Relationship Id="rId37" Type="http://schemas.openxmlformats.org/officeDocument/2006/relationships/font" Target="fonts/FiraSansExtraCondensed-boldItalic.fntdata"/><Relationship Id="rId14" Type="http://schemas.openxmlformats.org/officeDocument/2006/relationships/slide" Target="slides/slide9.xml"/><Relationship Id="rId36" Type="http://schemas.openxmlformats.org/officeDocument/2006/relationships/font" Target="fonts/FiraSansExtraCondensed-italic.fntdata"/><Relationship Id="rId17" Type="http://schemas.openxmlformats.org/officeDocument/2006/relationships/slide" Target="slides/slide12.xml"/><Relationship Id="rId39" Type="http://schemas.openxmlformats.org/officeDocument/2006/relationships/font" Target="fonts/SourceSansPro-bold.fntdata"/><Relationship Id="rId16" Type="http://schemas.openxmlformats.org/officeDocument/2006/relationships/slide" Target="slides/slide11.xml"/><Relationship Id="rId38" Type="http://schemas.openxmlformats.org/officeDocument/2006/relationships/font" Target="fonts/SourceSans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Kamel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1b8e539640_4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1b8e539640_4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Indi</a:t>
            </a:r>
            <a:endParaRPr/>
          </a:p>
          <a:p>
            <a:pPr indent="0" lvl="0" marL="0" rtl="0" algn="l">
              <a:spcBef>
                <a:spcPts val="0"/>
              </a:spcBef>
              <a:spcAft>
                <a:spcPts val="0"/>
              </a:spcAft>
              <a:buNone/>
            </a:pPr>
            <a:r>
              <a:rPr lang="fr" sz="900">
                <a:solidFill>
                  <a:schemeClr val="dk1"/>
                </a:solidFill>
                <a:latin typeface="Overpass Light"/>
                <a:ea typeface="Overpass Light"/>
                <a:cs typeface="Overpass Light"/>
                <a:sym typeface="Overpass Light"/>
              </a:rPr>
              <a:t>We believe that in the current highly competitive retail world, customers must have the best possible experience to be satisfied and become loyal. We help companies to become the best at acknowledging their customers needs. </a:t>
            </a:r>
            <a:endParaRPr sz="300">
              <a:solidFill>
                <a:schemeClr val="dk1"/>
              </a:solidFill>
              <a:latin typeface="Overpass Light"/>
              <a:ea typeface="Overpass Light"/>
              <a:cs typeface="Overpass Light"/>
              <a:sym typeface="Overpass Light"/>
            </a:endParaRPr>
          </a:p>
          <a:p>
            <a:pPr indent="0" lvl="0" marL="0" rtl="0" algn="l">
              <a:spcBef>
                <a:spcPts val="0"/>
              </a:spcBef>
              <a:spcAft>
                <a:spcPts val="0"/>
              </a:spcAft>
              <a:buNone/>
            </a:pPr>
            <a:r>
              <a:rPr lang="fr" sz="1000">
                <a:solidFill>
                  <a:schemeClr val="dk1"/>
                </a:solidFill>
                <a:latin typeface="Overpass Light"/>
                <a:ea typeface="Overpass Light"/>
                <a:cs typeface="Overpass Light"/>
                <a:sym typeface="Overpass Light"/>
              </a:rPr>
              <a:t>This is our proposition if you want to become the best</a:t>
            </a:r>
            <a:r>
              <a:rPr lang="fr" sz="1600">
                <a:solidFill>
                  <a:schemeClr val="dk1"/>
                </a:solidFill>
                <a:latin typeface="Overpass Light"/>
                <a:ea typeface="Overpass Light"/>
                <a:cs typeface="Overpass Light"/>
                <a:sym typeface="Overpass Light"/>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1b8e539640_4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1b8e539640_4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1b8e539640_3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1b8e539640_3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1b8e539640_3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1b8e539640_3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1b8e539640_3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1b8e539640_3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b8e539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b8e539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Kamel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b8e5396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b8e5396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Indi</a:t>
            </a:r>
            <a:endParaRPr/>
          </a:p>
          <a:p>
            <a:pPr indent="0" lvl="0" marL="0" rtl="0" algn="l">
              <a:spcBef>
                <a:spcPts val="0"/>
              </a:spcBef>
              <a:spcAft>
                <a:spcPts val="0"/>
              </a:spcAft>
              <a:buClr>
                <a:schemeClr val="dk1"/>
              </a:buClr>
              <a:buSzPts val="1100"/>
              <a:buFont typeface="Arial"/>
              <a:buNone/>
            </a:pPr>
            <a:r>
              <a:rPr lang="fr" sz="900">
                <a:solidFill>
                  <a:schemeClr val="dk1"/>
                </a:solidFill>
                <a:latin typeface="Overpass Light"/>
                <a:ea typeface="Overpass Light"/>
                <a:cs typeface="Overpass Light"/>
                <a:sym typeface="Overpass Light"/>
              </a:rPr>
              <a:t>We believe that in the current highly competitive retail world, customers must have the best possible experience to be satisfied and become loyal. We help companies to become the best at acknowledging their customers needs. </a:t>
            </a:r>
            <a:endParaRPr sz="300">
              <a:solidFill>
                <a:schemeClr val="dk1"/>
              </a:solidFill>
              <a:latin typeface="Overpass Light"/>
              <a:ea typeface="Overpass Light"/>
              <a:cs typeface="Overpass Light"/>
              <a:sym typeface="Overpass Light"/>
            </a:endParaRPr>
          </a:p>
          <a:p>
            <a:pPr indent="0" lvl="0" marL="0" rtl="0" algn="l">
              <a:spcBef>
                <a:spcPts val="0"/>
              </a:spcBef>
              <a:spcAft>
                <a:spcPts val="0"/>
              </a:spcAft>
              <a:buClr>
                <a:schemeClr val="dk1"/>
              </a:buClr>
              <a:buSzPts val="1100"/>
              <a:buFont typeface="Arial"/>
              <a:buNone/>
            </a:pPr>
            <a:r>
              <a:rPr lang="fr" sz="1000">
                <a:solidFill>
                  <a:schemeClr val="dk1"/>
                </a:solidFill>
                <a:latin typeface="Overpass Light"/>
                <a:ea typeface="Overpass Light"/>
                <a:cs typeface="Overpass Light"/>
                <a:sym typeface="Overpass Light"/>
              </a:rPr>
              <a:t>This is our proposition if you want to become the best</a:t>
            </a:r>
            <a:r>
              <a:rPr lang="fr" sz="1600">
                <a:solidFill>
                  <a:schemeClr val="dk1"/>
                </a:solidFill>
                <a:latin typeface="Overpass Light"/>
                <a:ea typeface="Overpass Light"/>
                <a:cs typeface="Overpass Light"/>
                <a:sym typeface="Overpass Light"/>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b8e539640_3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b8e539640_3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Ahmed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b8e539640_3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b8e539640_3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Ahmed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b8e539640_3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b8e539640_3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Ahmed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b8e539640_3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b8e539640_3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Ahmed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b8e5396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b8e5396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Ahmed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1b8e539640_3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1b8e539640_3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Indira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3">
  <p:cSld name="TITLE_ONLY_3">
    <p:spTree>
      <p:nvGrpSpPr>
        <p:cNvPr id="54" name="Shape 54"/>
        <p:cNvGrpSpPr/>
        <p:nvPr/>
      </p:nvGrpSpPr>
      <p:grpSpPr>
        <a:xfrm>
          <a:off x="0" y="0"/>
          <a:ext cx="0" cy="0"/>
          <a:chOff x="0" y="0"/>
          <a:chExt cx="0" cy="0"/>
        </a:xfrm>
      </p:grpSpPr>
      <p:sp>
        <p:nvSpPr>
          <p:cNvPr id="55" name="Google Shape;55;p13"/>
          <p:cNvSpPr txBox="1"/>
          <p:nvPr>
            <p:ph type="title"/>
          </p:nvPr>
        </p:nvSpPr>
        <p:spPr>
          <a:xfrm>
            <a:off x="1282274" y="296977"/>
            <a:ext cx="6579300" cy="4812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3000"/>
              <a:buNone/>
              <a:defRPr sz="30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4">
  <p:cSld name="TITLE_ONLY_4">
    <p:spTree>
      <p:nvGrpSpPr>
        <p:cNvPr id="56" name="Shape 56"/>
        <p:cNvGrpSpPr/>
        <p:nvPr/>
      </p:nvGrpSpPr>
      <p:grpSpPr>
        <a:xfrm>
          <a:off x="0" y="0"/>
          <a:ext cx="0" cy="0"/>
          <a:chOff x="0" y="0"/>
          <a:chExt cx="0" cy="0"/>
        </a:xfrm>
      </p:grpSpPr>
      <p:sp>
        <p:nvSpPr>
          <p:cNvPr id="57" name="Google Shape;57;p14"/>
          <p:cNvSpPr txBox="1"/>
          <p:nvPr>
            <p:ph type="title"/>
          </p:nvPr>
        </p:nvSpPr>
        <p:spPr>
          <a:xfrm>
            <a:off x="1282274" y="296977"/>
            <a:ext cx="6579300" cy="4812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3000"/>
              <a:buNone/>
              <a:defRPr sz="30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1">
  <p:cSld name="TITLE_ONLY_1">
    <p:spTree>
      <p:nvGrpSpPr>
        <p:cNvPr id="58" name="Shape 58"/>
        <p:cNvGrpSpPr/>
        <p:nvPr/>
      </p:nvGrpSpPr>
      <p:grpSpPr>
        <a:xfrm>
          <a:off x="0" y="0"/>
          <a:ext cx="0" cy="0"/>
          <a:chOff x="0" y="0"/>
          <a:chExt cx="0" cy="0"/>
        </a:xfrm>
      </p:grpSpPr>
      <p:sp>
        <p:nvSpPr>
          <p:cNvPr id="59" name="Google Shape;59;p15"/>
          <p:cNvSpPr txBox="1"/>
          <p:nvPr>
            <p:ph type="title"/>
          </p:nvPr>
        </p:nvSpPr>
        <p:spPr>
          <a:xfrm>
            <a:off x="1282274" y="296977"/>
            <a:ext cx="6579300" cy="4812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3000"/>
              <a:buNone/>
              <a:defRPr sz="30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11.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6"/>
          <p:cNvSpPr txBox="1"/>
          <p:nvPr>
            <p:ph type="ctrTitle"/>
          </p:nvPr>
        </p:nvSpPr>
        <p:spPr>
          <a:xfrm>
            <a:off x="623400" y="744450"/>
            <a:ext cx="8520600" cy="182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CUSTOMER SEGMENTATION </a:t>
            </a:r>
            <a:endParaRPr/>
          </a:p>
        </p:txBody>
      </p:sp>
      <p:sp>
        <p:nvSpPr>
          <p:cNvPr id="65" name="Google Shape;65;p16"/>
          <p:cNvSpPr txBox="1"/>
          <p:nvPr>
            <p:ph idx="1" type="subTitle"/>
          </p:nvPr>
        </p:nvSpPr>
        <p:spPr>
          <a:xfrm>
            <a:off x="440250" y="32978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Simplon.co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5"/>
          <p:cNvSpPr txBox="1"/>
          <p:nvPr/>
        </p:nvSpPr>
        <p:spPr>
          <a:xfrm>
            <a:off x="213675" y="175475"/>
            <a:ext cx="8303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000">
                <a:solidFill>
                  <a:srgbClr val="25599F"/>
                </a:solidFill>
                <a:latin typeface="Bebas Neue"/>
                <a:ea typeface="Bebas Neue"/>
                <a:cs typeface="Bebas Neue"/>
                <a:sym typeface="Bebas Neue"/>
              </a:rPr>
              <a:t>The perfect New Customer</a:t>
            </a:r>
            <a:endParaRPr b="1" sz="3000">
              <a:solidFill>
                <a:srgbClr val="25599F"/>
              </a:solidFill>
              <a:latin typeface="Bebas Neue"/>
              <a:ea typeface="Bebas Neue"/>
              <a:cs typeface="Bebas Neue"/>
              <a:sym typeface="Bebas Neue"/>
            </a:endParaRPr>
          </a:p>
        </p:txBody>
      </p:sp>
      <p:sp>
        <p:nvSpPr>
          <p:cNvPr id="785" name="Google Shape;785;p25"/>
          <p:cNvSpPr/>
          <p:nvPr/>
        </p:nvSpPr>
        <p:spPr>
          <a:xfrm>
            <a:off x="1318489"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318489"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1318489" y="3858993"/>
            <a:ext cx="1259617" cy="102615"/>
          </a:xfrm>
          <a:custGeom>
            <a:rect b="b" l="l" r="r" t="t"/>
            <a:pathLst>
              <a:path extrusionOk="0" h="4165" w="51126">
                <a:moveTo>
                  <a:pt x="2067" y="1"/>
                </a:moveTo>
                <a:cubicBezTo>
                  <a:pt x="943" y="1"/>
                  <a:pt x="0" y="943"/>
                  <a:pt x="0" y="2098"/>
                </a:cubicBezTo>
                <a:cubicBezTo>
                  <a:pt x="0" y="3223"/>
                  <a:pt x="943" y="4165"/>
                  <a:pt x="2067" y="4165"/>
                </a:cubicBezTo>
                <a:lnTo>
                  <a:pt x="49029" y="4165"/>
                </a:lnTo>
                <a:cubicBezTo>
                  <a:pt x="50184" y="4165"/>
                  <a:pt x="51126" y="325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1318489"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1318500" y="3324950"/>
            <a:ext cx="6495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1318500" y="3593475"/>
            <a:ext cx="2682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1318500" y="3856475"/>
            <a:ext cx="2277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1318500" y="4122250"/>
            <a:ext cx="1431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25"/>
          <p:cNvGrpSpPr/>
          <p:nvPr/>
        </p:nvGrpSpPr>
        <p:grpSpPr>
          <a:xfrm>
            <a:off x="2369975" y="1185975"/>
            <a:ext cx="3841175" cy="3405900"/>
            <a:chOff x="2630950" y="1327350"/>
            <a:chExt cx="3841175" cy="3405900"/>
          </a:xfrm>
        </p:grpSpPr>
        <p:cxnSp>
          <p:nvCxnSpPr>
            <p:cNvPr id="794" name="Google Shape;794;p25"/>
            <p:cNvCxnSpPr/>
            <p:nvPr/>
          </p:nvCxnSpPr>
          <p:spPr>
            <a:xfrm>
              <a:off x="2630950" y="1565425"/>
              <a:ext cx="1154100" cy="3840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795" name="Google Shape;795;p25"/>
            <p:cNvCxnSpPr/>
            <p:nvPr/>
          </p:nvCxnSpPr>
          <p:spPr>
            <a:xfrm>
              <a:off x="2906000" y="3065675"/>
              <a:ext cx="8823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796" name="Google Shape;796;p25"/>
            <p:cNvCxnSpPr/>
            <p:nvPr/>
          </p:nvCxnSpPr>
          <p:spPr>
            <a:xfrm flipH="1">
              <a:off x="5360175" y="3065675"/>
              <a:ext cx="8877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797" name="Google Shape;797;p25"/>
            <p:cNvCxnSpPr/>
            <p:nvPr/>
          </p:nvCxnSpPr>
          <p:spPr>
            <a:xfrm flipH="1">
              <a:off x="5350425" y="1565425"/>
              <a:ext cx="1121700" cy="380700"/>
            </a:xfrm>
            <a:prstGeom prst="bentConnector3">
              <a:avLst>
                <a:gd fmla="val 50000" name="adj1"/>
              </a:avLst>
            </a:prstGeom>
            <a:noFill/>
            <a:ln cap="flat" cmpd="sng" w="28575">
              <a:solidFill>
                <a:srgbClr val="AB2558"/>
              </a:solidFill>
              <a:prstDash val="solid"/>
              <a:round/>
              <a:headEnd len="med" w="med" type="oval"/>
              <a:tailEnd len="med" w="med" type="oval"/>
            </a:ln>
          </p:spPr>
        </p:cxnSp>
        <p:sp>
          <p:nvSpPr>
            <p:cNvPr id="798" name="Google Shape;798;p25"/>
            <p:cNvSpPr/>
            <p:nvPr/>
          </p:nvSpPr>
          <p:spPr>
            <a:xfrm>
              <a:off x="3731500" y="1327350"/>
              <a:ext cx="1683600" cy="3405900"/>
            </a:xfrm>
            <a:prstGeom prst="rect">
              <a:avLst/>
            </a:prstGeom>
            <a:noFill/>
            <a:ln cap="flat" cmpd="sng" w="2857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25"/>
          <p:cNvSpPr/>
          <p:nvPr/>
        </p:nvSpPr>
        <p:spPr>
          <a:xfrm flipH="1">
            <a:off x="5941427" y="3859183"/>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5"/>
          <p:cNvGrpSpPr/>
          <p:nvPr/>
        </p:nvGrpSpPr>
        <p:grpSpPr>
          <a:xfrm>
            <a:off x="3306543" y="1698035"/>
            <a:ext cx="2009489" cy="2889939"/>
            <a:chOff x="3061450" y="2201827"/>
            <a:chExt cx="1741023" cy="2503846"/>
          </a:xfrm>
        </p:grpSpPr>
        <p:sp>
          <p:nvSpPr>
            <p:cNvPr id="801" name="Google Shape;801;p25"/>
            <p:cNvSpPr/>
            <p:nvPr/>
          </p:nvSpPr>
          <p:spPr>
            <a:xfrm>
              <a:off x="3314775" y="3150775"/>
              <a:ext cx="239400" cy="239400"/>
            </a:xfrm>
            <a:prstGeom prst="ellipse">
              <a:avLst/>
            </a:pr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4278350" y="3150775"/>
              <a:ext cx="239400" cy="239400"/>
            </a:xfrm>
            <a:prstGeom prst="ellipse">
              <a:avLst/>
            </a:pr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3061450" y="3761842"/>
              <a:ext cx="1741023" cy="943832"/>
            </a:xfrm>
            <a:custGeom>
              <a:rect b="b" l="l" r="r" t="t"/>
              <a:pathLst>
                <a:path extrusionOk="0" h="1383" w="2728">
                  <a:moveTo>
                    <a:pt x="1361" y="1"/>
                  </a:moveTo>
                  <a:lnTo>
                    <a:pt x="690" y="183"/>
                  </a:lnTo>
                  <a:cubicBezTo>
                    <a:pt x="460" y="183"/>
                    <a:pt x="254" y="280"/>
                    <a:pt x="143" y="445"/>
                  </a:cubicBezTo>
                  <a:cubicBezTo>
                    <a:pt x="31" y="613"/>
                    <a:pt x="21" y="851"/>
                    <a:pt x="21" y="1062"/>
                  </a:cubicBezTo>
                  <a:lnTo>
                    <a:pt x="11" y="1241"/>
                  </a:lnTo>
                  <a:lnTo>
                    <a:pt x="0" y="1372"/>
                  </a:lnTo>
                  <a:cubicBezTo>
                    <a:pt x="0" y="1375"/>
                    <a:pt x="0" y="1376"/>
                    <a:pt x="4" y="1379"/>
                  </a:cubicBezTo>
                  <a:cubicBezTo>
                    <a:pt x="5" y="1381"/>
                    <a:pt x="8" y="1383"/>
                    <a:pt x="11" y="1383"/>
                  </a:cubicBezTo>
                  <a:lnTo>
                    <a:pt x="2718" y="1383"/>
                  </a:lnTo>
                  <a:cubicBezTo>
                    <a:pt x="2721" y="1383"/>
                    <a:pt x="2724" y="1381"/>
                    <a:pt x="2726" y="1379"/>
                  </a:cubicBezTo>
                  <a:cubicBezTo>
                    <a:pt x="2727" y="1376"/>
                    <a:pt x="2727" y="1373"/>
                    <a:pt x="2727" y="1372"/>
                  </a:cubicBezTo>
                  <a:lnTo>
                    <a:pt x="2718" y="1241"/>
                  </a:lnTo>
                  <a:lnTo>
                    <a:pt x="2708" y="1062"/>
                  </a:lnTo>
                  <a:cubicBezTo>
                    <a:pt x="2708" y="851"/>
                    <a:pt x="2697" y="613"/>
                    <a:pt x="2583" y="445"/>
                  </a:cubicBezTo>
                  <a:cubicBezTo>
                    <a:pt x="2472" y="282"/>
                    <a:pt x="2267" y="183"/>
                    <a:pt x="2036" y="183"/>
                  </a:cubicBezTo>
                  <a:lnTo>
                    <a:pt x="1365" y="1"/>
                  </a:ln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4184056" y="3867602"/>
              <a:ext cx="176783" cy="309151"/>
            </a:xfrm>
            <a:custGeom>
              <a:rect b="b" l="l" r="r" t="t"/>
              <a:pathLst>
                <a:path extrusionOk="0" h="453" w="277">
                  <a:moveTo>
                    <a:pt x="162" y="1"/>
                  </a:moveTo>
                  <a:lnTo>
                    <a:pt x="162" y="1"/>
                  </a:lnTo>
                  <a:cubicBezTo>
                    <a:pt x="167" y="55"/>
                    <a:pt x="156" y="107"/>
                    <a:pt x="124" y="155"/>
                  </a:cubicBezTo>
                  <a:cubicBezTo>
                    <a:pt x="85" y="215"/>
                    <a:pt x="21" y="270"/>
                    <a:pt x="9" y="347"/>
                  </a:cubicBezTo>
                  <a:cubicBezTo>
                    <a:pt x="0" y="412"/>
                    <a:pt x="55" y="452"/>
                    <a:pt x="113" y="452"/>
                  </a:cubicBezTo>
                  <a:cubicBezTo>
                    <a:pt x="133" y="452"/>
                    <a:pt x="154" y="447"/>
                    <a:pt x="172" y="437"/>
                  </a:cubicBezTo>
                  <a:cubicBezTo>
                    <a:pt x="212" y="416"/>
                    <a:pt x="228" y="372"/>
                    <a:pt x="234" y="331"/>
                  </a:cubicBezTo>
                  <a:cubicBezTo>
                    <a:pt x="251" y="250"/>
                    <a:pt x="240" y="123"/>
                    <a:pt x="277" y="32"/>
                  </a:cubicBezTo>
                  <a:lnTo>
                    <a:pt x="162" y="1"/>
                  </a:ln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3930050" y="4408807"/>
              <a:ext cx="161466" cy="291407"/>
            </a:xfrm>
            <a:custGeom>
              <a:rect b="b" l="l" r="r" t="t"/>
              <a:pathLst>
                <a:path extrusionOk="0" h="427" w="253">
                  <a:moveTo>
                    <a:pt x="138" y="0"/>
                  </a:moveTo>
                  <a:cubicBezTo>
                    <a:pt x="107" y="0"/>
                    <a:pt x="77" y="15"/>
                    <a:pt x="59" y="48"/>
                  </a:cubicBezTo>
                  <a:cubicBezTo>
                    <a:pt x="0" y="162"/>
                    <a:pt x="42" y="314"/>
                    <a:pt x="2" y="427"/>
                  </a:cubicBezTo>
                  <a:lnTo>
                    <a:pt x="224" y="427"/>
                  </a:lnTo>
                  <a:cubicBezTo>
                    <a:pt x="205" y="360"/>
                    <a:pt x="197" y="292"/>
                    <a:pt x="216" y="214"/>
                  </a:cubicBezTo>
                  <a:cubicBezTo>
                    <a:pt x="226" y="163"/>
                    <a:pt x="253" y="89"/>
                    <a:pt x="223" y="44"/>
                  </a:cubicBezTo>
                  <a:cubicBezTo>
                    <a:pt x="203" y="16"/>
                    <a:pt x="170" y="0"/>
                    <a:pt x="138"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3443098" y="3866920"/>
              <a:ext cx="260388" cy="339179"/>
            </a:xfrm>
            <a:custGeom>
              <a:rect b="b" l="l" r="r" t="t"/>
              <a:pathLst>
                <a:path extrusionOk="0" h="497" w="408">
                  <a:moveTo>
                    <a:pt x="202" y="0"/>
                  </a:moveTo>
                  <a:lnTo>
                    <a:pt x="91" y="30"/>
                  </a:lnTo>
                  <a:cubicBezTo>
                    <a:pt x="59" y="30"/>
                    <a:pt x="29" y="32"/>
                    <a:pt x="0" y="37"/>
                  </a:cubicBezTo>
                  <a:cubicBezTo>
                    <a:pt x="51" y="71"/>
                    <a:pt x="89" y="119"/>
                    <a:pt x="108" y="181"/>
                  </a:cubicBezTo>
                  <a:cubicBezTo>
                    <a:pt x="143" y="286"/>
                    <a:pt x="108" y="462"/>
                    <a:pt x="249" y="492"/>
                  </a:cubicBezTo>
                  <a:cubicBezTo>
                    <a:pt x="264" y="495"/>
                    <a:pt x="277" y="496"/>
                    <a:pt x="290" y="496"/>
                  </a:cubicBezTo>
                  <a:cubicBezTo>
                    <a:pt x="359" y="496"/>
                    <a:pt x="408" y="457"/>
                    <a:pt x="389" y="371"/>
                  </a:cubicBezTo>
                  <a:cubicBezTo>
                    <a:pt x="372" y="308"/>
                    <a:pt x="332" y="265"/>
                    <a:pt x="296" y="214"/>
                  </a:cubicBezTo>
                  <a:cubicBezTo>
                    <a:pt x="242" y="143"/>
                    <a:pt x="210" y="76"/>
                    <a:pt x="20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4411896" y="4309169"/>
              <a:ext cx="375265" cy="239541"/>
            </a:xfrm>
            <a:custGeom>
              <a:rect b="b" l="l" r="r" t="t"/>
              <a:pathLst>
                <a:path extrusionOk="0" h="351" w="588">
                  <a:moveTo>
                    <a:pt x="140" y="0"/>
                  </a:moveTo>
                  <a:cubicBezTo>
                    <a:pt x="118" y="0"/>
                    <a:pt x="98" y="5"/>
                    <a:pt x="80" y="17"/>
                  </a:cubicBezTo>
                  <a:cubicBezTo>
                    <a:pt x="1" y="71"/>
                    <a:pt x="43" y="201"/>
                    <a:pt x="112" y="246"/>
                  </a:cubicBezTo>
                  <a:cubicBezTo>
                    <a:pt x="220" y="314"/>
                    <a:pt x="359" y="309"/>
                    <a:pt x="483" y="328"/>
                  </a:cubicBezTo>
                  <a:cubicBezTo>
                    <a:pt x="516" y="335"/>
                    <a:pt x="551" y="341"/>
                    <a:pt x="588" y="351"/>
                  </a:cubicBezTo>
                  <a:lnTo>
                    <a:pt x="584" y="262"/>
                  </a:lnTo>
                  <a:lnTo>
                    <a:pt x="584" y="205"/>
                  </a:lnTo>
                  <a:cubicBezTo>
                    <a:pt x="489" y="192"/>
                    <a:pt x="413" y="135"/>
                    <a:pt x="326" y="78"/>
                  </a:cubicBezTo>
                  <a:cubicBezTo>
                    <a:pt x="279" y="47"/>
                    <a:pt x="205" y="0"/>
                    <a:pt x="140"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3911542" y="3987734"/>
              <a:ext cx="147425" cy="278441"/>
            </a:xfrm>
            <a:custGeom>
              <a:rect b="b" l="l" r="r" t="t"/>
              <a:pathLst>
                <a:path extrusionOk="0" h="408" w="231">
                  <a:moveTo>
                    <a:pt x="66" y="0"/>
                  </a:moveTo>
                  <a:cubicBezTo>
                    <a:pt x="60" y="0"/>
                    <a:pt x="55" y="1"/>
                    <a:pt x="49" y="1"/>
                  </a:cubicBezTo>
                  <a:cubicBezTo>
                    <a:pt x="1" y="68"/>
                    <a:pt x="37" y="297"/>
                    <a:pt x="61" y="343"/>
                  </a:cubicBezTo>
                  <a:cubicBezTo>
                    <a:pt x="79" y="376"/>
                    <a:pt x="108" y="407"/>
                    <a:pt x="141" y="407"/>
                  </a:cubicBezTo>
                  <a:cubicBezTo>
                    <a:pt x="158" y="407"/>
                    <a:pt x="175" y="399"/>
                    <a:pt x="193" y="377"/>
                  </a:cubicBezTo>
                  <a:cubicBezTo>
                    <a:pt x="231" y="335"/>
                    <a:pt x="217" y="266"/>
                    <a:pt x="202" y="216"/>
                  </a:cubicBezTo>
                  <a:cubicBezTo>
                    <a:pt x="190" y="171"/>
                    <a:pt x="179" y="128"/>
                    <a:pt x="163" y="86"/>
                  </a:cubicBezTo>
                  <a:cubicBezTo>
                    <a:pt x="155" y="57"/>
                    <a:pt x="144" y="13"/>
                    <a:pt x="104" y="5"/>
                  </a:cubicBezTo>
                  <a:cubicBezTo>
                    <a:pt x="93" y="2"/>
                    <a:pt x="80" y="0"/>
                    <a:pt x="66"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4443168" y="4005477"/>
              <a:ext cx="119344" cy="116699"/>
            </a:xfrm>
            <a:custGeom>
              <a:rect b="b" l="l" r="r" t="t"/>
              <a:pathLst>
                <a:path extrusionOk="0" h="171" w="187">
                  <a:moveTo>
                    <a:pt x="90" y="0"/>
                  </a:moveTo>
                  <a:cubicBezTo>
                    <a:pt x="83" y="0"/>
                    <a:pt x="76" y="1"/>
                    <a:pt x="67" y="4"/>
                  </a:cubicBezTo>
                  <a:cubicBezTo>
                    <a:pt x="29" y="23"/>
                    <a:pt x="1" y="60"/>
                    <a:pt x="12" y="104"/>
                  </a:cubicBezTo>
                  <a:cubicBezTo>
                    <a:pt x="21" y="136"/>
                    <a:pt x="46" y="171"/>
                    <a:pt x="82" y="171"/>
                  </a:cubicBezTo>
                  <a:cubicBezTo>
                    <a:pt x="83" y="171"/>
                    <a:pt x="85" y="171"/>
                    <a:pt x="86" y="171"/>
                  </a:cubicBezTo>
                  <a:cubicBezTo>
                    <a:pt x="134" y="169"/>
                    <a:pt x="186" y="123"/>
                    <a:pt x="166" y="74"/>
                  </a:cubicBezTo>
                  <a:cubicBezTo>
                    <a:pt x="152" y="40"/>
                    <a:pt x="132" y="0"/>
                    <a:pt x="90"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4190438" y="4481830"/>
              <a:ext cx="176145" cy="113970"/>
            </a:xfrm>
            <a:custGeom>
              <a:rect b="b" l="l" r="r" t="t"/>
              <a:pathLst>
                <a:path extrusionOk="0" h="167" w="276">
                  <a:moveTo>
                    <a:pt x="144" y="1"/>
                  </a:moveTo>
                  <a:cubicBezTo>
                    <a:pt x="130" y="1"/>
                    <a:pt x="116" y="4"/>
                    <a:pt x="102" y="10"/>
                  </a:cubicBezTo>
                  <a:cubicBezTo>
                    <a:pt x="54" y="23"/>
                    <a:pt x="0" y="60"/>
                    <a:pt x="30" y="112"/>
                  </a:cubicBezTo>
                  <a:cubicBezTo>
                    <a:pt x="52" y="148"/>
                    <a:pt x="90" y="167"/>
                    <a:pt x="129" y="167"/>
                  </a:cubicBezTo>
                  <a:cubicBezTo>
                    <a:pt x="144" y="167"/>
                    <a:pt x="160" y="164"/>
                    <a:pt x="175" y="158"/>
                  </a:cubicBezTo>
                  <a:cubicBezTo>
                    <a:pt x="276" y="117"/>
                    <a:pt x="226" y="1"/>
                    <a:pt x="144"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3192921" y="4022539"/>
              <a:ext cx="256558" cy="187674"/>
            </a:xfrm>
            <a:custGeom>
              <a:rect b="b" l="l" r="r" t="t"/>
              <a:pathLst>
                <a:path extrusionOk="0" h="275" w="402">
                  <a:moveTo>
                    <a:pt x="322" y="0"/>
                  </a:moveTo>
                  <a:cubicBezTo>
                    <a:pt x="313" y="0"/>
                    <a:pt x="303" y="2"/>
                    <a:pt x="292" y="6"/>
                  </a:cubicBezTo>
                  <a:cubicBezTo>
                    <a:pt x="220" y="39"/>
                    <a:pt x="128" y="46"/>
                    <a:pt x="69" y="101"/>
                  </a:cubicBezTo>
                  <a:cubicBezTo>
                    <a:pt x="37" y="130"/>
                    <a:pt x="1" y="184"/>
                    <a:pt x="21" y="231"/>
                  </a:cubicBezTo>
                  <a:cubicBezTo>
                    <a:pt x="34" y="264"/>
                    <a:pt x="61" y="275"/>
                    <a:pt x="91" y="275"/>
                  </a:cubicBezTo>
                  <a:cubicBezTo>
                    <a:pt x="110" y="275"/>
                    <a:pt x="130" y="270"/>
                    <a:pt x="148" y="265"/>
                  </a:cubicBezTo>
                  <a:cubicBezTo>
                    <a:pt x="215" y="247"/>
                    <a:pt x="288" y="222"/>
                    <a:pt x="346" y="182"/>
                  </a:cubicBezTo>
                  <a:cubicBezTo>
                    <a:pt x="402" y="142"/>
                    <a:pt x="399" y="0"/>
                    <a:pt x="32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3713697" y="4202706"/>
              <a:ext cx="166572" cy="376031"/>
            </a:xfrm>
            <a:custGeom>
              <a:rect b="b" l="l" r="r" t="t"/>
              <a:pathLst>
                <a:path extrusionOk="0" h="551" w="261">
                  <a:moveTo>
                    <a:pt x="185" y="1"/>
                  </a:moveTo>
                  <a:cubicBezTo>
                    <a:pt x="70" y="1"/>
                    <a:pt x="94" y="126"/>
                    <a:pt x="100" y="207"/>
                  </a:cubicBezTo>
                  <a:cubicBezTo>
                    <a:pt x="108" y="294"/>
                    <a:pt x="0" y="434"/>
                    <a:pt x="54" y="510"/>
                  </a:cubicBezTo>
                  <a:cubicBezTo>
                    <a:pt x="73" y="538"/>
                    <a:pt x="100" y="550"/>
                    <a:pt x="127" y="550"/>
                  </a:cubicBezTo>
                  <a:cubicBezTo>
                    <a:pt x="164" y="550"/>
                    <a:pt x="201" y="527"/>
                    <a:pt x="219" y="489"/>
                  </a:cubicBezTo>
                  <a:cubicBezTo>
                    <a:pt x="232" y="457"/>
                    <a:pt x="238" y="421"/>
                    <a:pt x="236" y="388"/>
                  </a:cubicBezTo>
                  <a:cubicBezTo>
                    <a:pt x="235" y="343"/>
                    <a:pt x="228" y="304"/>
                    <a:pt x="230" y="261"/>
                  </a:cubicBezTo>
                  <a:cubicBezTo>
                    <a:pt x="235" y="191"/>
                    <a:pt x="260" y="12"/>
                    <a:pt x="187" y="1"/>
                  </a:cubicBezTo>
                  <a:cubicBezTo>
                    <a:pt x="186" y="1"/>
                    <a:pt x="186" y="1"/>
                    <a:pt x="185"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4568895" y="4151522"/>
              <a:ext cx="202949" cy="126936"/>
            </a:xfrm>
            <a:custGeom>
              <a:rect b="b" l="l" r="r" t="t"/>
              <a:pathLst>
                <a:path extrusionOk="0" h="186" w="318">
                  <a:moveTo>
                    <a:pt x="277" y="1"/>
                  </a:moveTo>
                  <a:cubicBezTo>
                    <a:pt x="221" y="12"/>
                    <a:pt x="164" y="9"/>
                    <a:pt x="102" y="23"/>
                  </a:cubicBezTo>
                  <a:cubicBezTo>
                    <a:pt x="54" y="33"/>
                    <a:pt x="1" y="68"/>
                    <a:pt x="37" y="123"/>
                  </a:cubicBezTo>
                  <a:cubicBezTo>
                    <a:pt x="53" y="147"/>
                    <a:pt x="72" y="169"/>
                    <a:pt x="100" y="177"/>
                  </a:cubicBezTo>
                  <a:cubicBezTo>
                    <a:pt x="121" y="183"/>
                    <a:pt x="141" y="185"/>
                    <a:pt x="162" y="185"/>
                  </a:cubicBezTo>
                  <a:cubicBezTo>
                    <a:pt x="174" y="185"/>
                    <a:pt x="186" y="185"/>
                    <a:pt x="197" y="183"/>
                  </a:cubicBezTo>
                  <a:cubicBezTo>
                    <a:pt x="237" y="179"/>
                    <a:pt x="278" y="171"/>
                    <a:pt x="318" y="169"/>
                  </a:cubicBezTo>
                  <a:cubicBezTo>
                    <a:pt x="308" y="110"/>
                    <a:pt x="296" y="55"/>
                    <a:pt x="277"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4321909" y="4579420"/>
              <a:ext cx="356757" cy="120112"/>
            </a:xfrm>
            <a:custGeom>
              <a:rect b="b" l="l" r="r" t="t"/>
              <a:pathLst>
                <a:path extrusionOk="0" h="176" w="559">
                  <a:moveTo>
                    <a:pt x="323" y="1"/>
                  </a:moveTo>
                  <a:cubicBezTo>
                    <a:pt x="306" y="1"/>
                    <a:pt x="288" y="3"/>
                    <a:pt x="270" y="7"/>
                  </a:cubicBezTo>
                  <a:cubicBezTo>
                    <a:pt x="197" y="23"/>
                    <a:pt x="124" y="64"/>
                    <a:pt x="62" y="104"/>
                  </a:cubicBezTo>
                  <a:cubicBezTo>
                    <a:pt x="29" y="126"/>
                    <a:pt x="12" y="150"/>
                    <a:pt x="0" y="175"/>
                  </a:cubicBezTo>
                  <a:lnTo>
                    <a:pt x="559" y="175"/>
                  </a:lnTo>
                  <a:cubicBezTo>
                    <a:pt x="508" y="81"/>
                    <a:pt x="429" y="1"/>
                    <a:pt x="323"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3065279" y="4575326"/>
              <a:ext cx="290383" cy="124206"/>
            </a:xfrm>
            <a:custGeom>
              <a:rect b="b" l="l" r="r" t="t"/>
              <a:pathLst>
                <a:path extrusionOk="0" h="182" w="455">
                  <a:moveTo>
                    <a:pt x="327" y="0"/>
                  </a:moveTo>
                  <a:cubicBezTo>
                    <a:pt x="256" y="0"/>
                    <a:pt x="194" y="32"/>
                    <a:pt x="126" y="53"/>
                  </a:cubicBezTo>
                  <a:cubicBezTo>
                    <a:pt x="86" y="64"/>
                    <a:pt x="48" y="72"/>
                    <a:pt x="9" y="73"/>
                  </a:cubicBezTo>
                  <a:lnTo>
                    <a:pt x="1" y="181"/>
                  </a:lnTo>
                  <a:lnTo>
                    <a:pt x="291" y="181"/>
                  </a:lnTo>
                  <a:cubicBezTo>
                    <a:pt x="312" y="167"/>
                    <a:pt x="332" y="153"/>
                    <a:pt x="354" y="140"/>
                  </a:cubicBezTo>
                  <a:cubicBezTo>
                    <a:pt x="383" y="121"/>
                    <a:pt x="454" y="72"/>
                    <a:pt x="394" y="24"/>
                  </a:cubicBezTo>
                  <a:cubicBezTo>
                    <a:pt x="375" y="10"/>
                    <a:pt x="356" y="2"/>
                    <a:pt x="332" y="0"/>
                  </a:cubicBezTo>
                  <a:cubicBezTo>
                    <a:pt x="331" y="0"/>
                    <a:pt x="329" y="0"/>
                    <a:pt x="327"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3413740" y="4580785"/>
              <a:ext cx="387390" cy="118747"/>
            </a:xfrm>
            <a:custGeom>
              <a:rect b="b" l="l" r="r" t="t"/>
              <a:pathLst>
                <a:path extrusionOk="0" h="174" w="607">
                  <a:moveTo>
                    <a:pt x="171" y="0"/>
                  </a:moveTo>
                  <a:cubicBezTo>
                    <a:pt x="155" y="0"/>
                    <a:pt x="138" y="2"/>
                    <a:pt x="123" y="7"/>
                  </a:cubicBezTo>
                  <a:cubicBezTo>
                    <a:pt x="0" y="38"/>
                    <a:pt x="115" y="133"/>
                    <a:pt x="167" y="173"/>
                  </a:cubicBezTo>
                  <a:lnTo>
                    <a:pt x="606" y="173"/>
                  </a:lnTo>
                  <a:cubicBezTo>
                    <a:pt x="549" y="102"/>
                    <a:pt x="462" y="92"/>
                    <a:pt x="375" y="60"/>
                  </a:cubicBezTo>
                  <a:cubicBezTo>
                    <a:pt x="312" y="36"/>
                    <a:pt x="240" y="0"/>
                    <a:pt x="171"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4088963" y="4272999"/>
              <a:ext cx="278257" cy="129666"/>
            </a:xfrm>
            <a:custGeom>
              <a:rect b="b" l="l" r="r" t="t"/>
              <a:pathLst>
                <a:path extrusionOk="0" h="190" w="436">
                  <a:moveTo>
                    <a:pt x="302" y="1"/>
                  </a:moveTo>
                  <a:cubicBezTo>
                    <a:pt x="258" y="1"/>
                    <a:pt x="207" y="13"/>
                    <a:pt x="159" y="17"/>
                  </a:cubicBezTo>
                  <a:cubicBezTo>
                    <a:pt x="127" y="20"/>
                    <a:pt x="77" y="21"/>
                    <a:pt x="53" y="47"/>
                  </a:cubicBezTo>
                  <a:cubicBezTo>
                    <a:pt x="1" y="102"/>
                    <a:pt x="69" y="175"/>
                    <a:pt x="124" y="186"/>
                  </a:cubicBezTo>
                  <a:cubicBezTo>
                    <a:pt x="137" y="189"/>
                    <a:pt x="151" y="190"/>
                    <a:pt x="164" y="190"/>
                  </a:cubicBezTo>
                  <a:cubicBezTo>
                    <a:pt x="210" y="190"/>
                    <a:pt x="257" y="177"/>
                    <a:pt x="299" y="162"/>
                  </a:cubicBezTo>
                  <a:cubicBezTo>
                    <a:pt x="324" y="151"/>
                    <a:pt x="357" y="140"/>
                    <a:pt x="378" y="118"/>
                  </a:cubicBezTo>
                  <a:cubicBezTo>
                    <a:pt x="435" y="55"/>
                    <a:pt x="357" y="1"/>
                    <a:pt x="302"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3562442" y="4386286"/>
              <a:ext cx="130832" cy="113970"/>
            </a:xfrm>
            <a:custGeom>
              <a:rect b="b" l="l" r="r" t="t"/>
              <a:pathLst>
                <a:path extrusionOk="0" h="167" w="205">
                  <a:moveTo>
                    <a:pt x="78" y="0"/>
                  </a:moveTo>
                  <a:cubicBezTo>
                    <a:pt x="63" y="0"/>
                    <a:pt x="49" y="4"/>
                    <a:pt x="36" y="12"/>
                  </a:cubicBezTo>
                  <a:cubicBezTo>
                    <a:pt x="36" y="12"/>
                    <a:pt x="36" y="12"/>
                    <a:pt x="36" y="12"/>
                  </a:cubicBezTo>
                  <a:lnTo>
                    <a:pt x="36" y="12"/>
                  </a:lnTo>
                  <a:cubicBezTo>
                    <a:pt x="34" y="13"/>
                    <a:pt x="33" y="14"/>
                    <a:pt x="33" y="14"/>
                  </a:cubicBezTo>
                  <a:lnTo>
                    <a:pt x="33" y="14"/>
                  </a:lnTo>
                  <a:cubicBezTo>
                    <a:pt x="12" y="27"/>
                    <a:pt x="1" y="50"/>
                    <a:pt x="5" y="81"/>
                  </a:cubicBezTo>
                  <a:cubicBezTo>
                    <a:pt x="12" y="123"/>
                    <a:pt x="43" y="166"/>
                    <a:pt x="86" y="166"/>
                  </a:cubicBezTo>
                  <a:cubicBezTo>
                    <a:pt x="87" y="166"/>
                    <a:pt x="88" y="166"/>
                    <a:pt x="89" y="166"/>
                  </a:cubicBezTo>
                  <a:cubicBezTo>
                    <a:pt x="143" y="166"/>
                    <a:pt x="205" y="125"/>
                    <a:pt x="181" y="68"/>
                  </a:cubicBezTo>
                  <a:cubicBezTo>
                    <a:pt x="165" y="29"/>
                    <a:pt x="120" y="0"/>
                    <a:pt x="78"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3079320" y="4315311"/>
              <a:ext cx="397602" cy="173343"/>
            </a:xfrm>
            <a:custGeom>
              <a:rect b="b" l="l" r="r" t="t"/>
              <a:pathLst>
                <a:path extrusionOk="0" h="254" w="623">
                  <a:moveTo>
                    <a:pt x="412" y="0"/>
                  </a:moveTo>
                  <a:cubicBezTo>
                    <a:pt x="336" y="0"/>
                    <a:pt x="289" y="55"/>
                    <a:pt x="218" y="78"/>
                  </a:cubicBezTo>
                  <a:cubicBezTo>
                    <a:pt x="189" y="88"/>
                    <a:pt x="151" y="94"/>
                    <a:pt x="112" y="94"/>
                  </a:cubicBezTo>
                  <a:cubicBezTo>
                    <a:pt x="76" y="94"/>
                    <a:pt x="38" y="89"/>
                    <a:pt x="4" y="78"/>
                  </a:cubicBezTo>
                  <a:cubicBezTo>
                    <a:pt x="3" y="129"/>
                    <a:pt x="1" y="183"/>
                    <a:pt x="1" y="237"/>
                  </a:cubicBezTo>
                  <a:cubicBezTo>
                    <a:pt x="34" y="216"/>
                    <a:pt x="73" y="204"/>
                    <a:pt x="120" y="204"/>
                  </a:cubicBezTo>
                  <a:cubicBezTo>
                    <a:pt x="128" y="204"/>
                    <a:pt x="136" y="205"/>
                    <a:pt x="144" y="205"/>
                  </a:cubicBezTo>
                  <a:cubicBezTo>
                    <a:pt x="212" y="210"/>
                    <a:pt x="336" y="254"/>
                    <a:pt x="437" y="254"/>
                  </a:cubicBezTo>
                  <a:cubicBezTo>
                    <a:pt x="499" y="254"/>
                    <a:pt x="552" y="237"/>
                    <a:pt x="578" y="185"/>
                  </a:cubicBezTo>
                  <a:cubicBezTo>
                    <a:pt x="623" y="93"/>
                    <a:pt x="518" y="15"/>
                    <a:pt x="436" y="2"/>
                  </a:cubicBezTo>
                  <a:cubicBezTo>
                    <a:pt x="428" y="1"/>
                    <a:pt x="420" y="0"/>
                    <a:pt x="41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3738588" y="3458150"/>
              <a:ext cx="388667" cy="672898"/>
            </a:xfrm>
            <a:custGeom>
              <a:rect b="b" l="l" r="r" t="t"/>
              <a:pathLst>
                <a:path extrusionOk="0" h="986" w="609">
                  <a:moveTo>
                    <a:pt x="304" y="0"/>
                  </a:moveTo>
                  <a:cubicBezTo>
                    <a:pt x="153" y="0"/>
                    <a:pt x="64" y="119"/>
                    <a:pt x="64" y="265"/>
                  </a:cubicBezTo>
                  <a:lnTo>
                    <a:pt x="1" y="719"/>
                  </a:lnTo>
                  <a:cubicBezTo>
                    <a:pt x="1" y="866"/>
                    <a:pt x="153" y="985"/>
                    <a:pt x="304" y="985"/>
                  </a:cubicBezTo>
                  <a:cubicBezTo>
                    <a:pt x="454" y="985"/>
                    <a:pt x="608" y="866"/>
                    <a:pt x="608" y="719"/>
                  </a:cubicBezTo>
                  <a:lnTo>
                    <a:pt x="543" y="265"/>
                  </a:lnTo>
                  <a:cubicBezTo>
                    <a:pt x="543" y="119"/>
                    <a:pt x="454" y="0"/>
                    <a:pt x="304" y="0"/>
                  </a:cubicBezTo>
                  <a:close/>
                </a:path>
              </a:pathLst>
            </a:custGeom>
            <a:solidFill>
              <a:srgbClr val="D37A4F"/>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3458256" y="2493513"/>
              <a:ext cx="948175" cy="1247529"/>
            </a:xfrm>
            <a:custGeom>
              <a:rect b="b" l="l" r="r" t="t"/>
              <a:pathLst>
                <a:path extrusionOk="0" h="1667" w="1267">
                  <a:moveTo>
                    <a:pt x="634" y="1"/>
                  </a:moveTo>
                  <a:cubicBezTo>
                    <a:pt x="446" y="1"/>
                    <a:pt x="275" y="71"/>
                    <a:pt x="150" y="196"/>
                  </a:cubicBezTo>
                  <a:cubicBezTo>
                    <a:pt x="24" y="321"/>
                    <a:pt x="1" y="501"/>
                    <a:pt x="1" y="728"/>
                  </a:cubicBezTo>
                  <a:cubicBezTo>
                    <a:pt x="1" y="953"/>
                    <a:pt x="24" y="1222"/>
                    <a:pt x="150" y="1402"/>
                  </a:cubicBezTo>
                  <a:cubicBezTo>
                    <a:pt x="274" y="1579"/>
                    <a:pt x="446" y="1667"/>
                    <a:pt x="634" y="1667"/>
                  </a:cubicBezTo>
                  <a:cubicBezTo>
                    <a:pt x="822" y="1667"/>
                    <a:pt x="992" y="1579"/>
                    <a:pt x="1118" y="1402"/>
                  </a:cubicBezTo>
                  <a:cubicBezTo>
                    <a:pt x="1243" y="1221"/>
                    <a:pt x="1267" y="953"/>
                    <a:pt x="1267" y="728"/>
                  </a:cubicBezTo>
                  <a:cubicBezTo>
                    <a:pt x="1267" y="504"/>
                    <a:pt x="1241" y="321"/>
                    <a:pt x="1118" y="196"/>
                  </a:cubicBezTo>
                  <a:cubicBezTo>
                    <a:pt x="995" y="71"/>
                    <a:pt x="822" y="1"/>
                    <a:pt x="634" y="1"/>
                  </a:cubicBezTo>
                  <a:close/>
                </a:path>
              </a:pathLst>
            </a:custGeom>
            <a:solidFill>
              <a:srgbClr val="F4A173"/>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3293616" y="2392484"/>
              <a:ext cx="971375" cy="1376996"/>
            </a:xfrm>
            <a:custGeom>
              <a:rect b="b" l="l" r="r" t="t"/>
              <a:pathLst>
                <a:path extrusionOk="0" h="1840" w="1298">
                  <a:moveTo>
                    <a:pt x="690" y="1"/>
                  </a:moveTo>
                  <a:cubicBezTo>
                    <a:pt x="484" y="1"/>
                    <a:pt x="281" y="83"/>
                    <a:pt x="203" y="255"/>
                  </a:cubicBezTo>
                  <a:cubicBezTo>
                    <a:pt x="0" y="753"/>
                    <a:pt x="219" y="1497"/>
                    <a:pt x="365" y="1840"/>
                  </a:cubicBezTo>
                  <a:cubicBezTo>
                    <a:pt x="351" y="1338"/>
                    <a:pt x="319" y="736"/>
                    <a:pt x="790" y="477"/>
                  </a:cubicBezTo>
                  <a:lnTo>
                    <a:pt x="790" y="477"/>
                  </a:lnTo>
                  <a:cubicBezTo>
                    <a:pt x="790" y="548"/>
                    <a:pt x="746" y="620"/>
                    <a:pt x="701" y="674"/>
                  </a:cubicBezTo>
                  <a:cubicBezTo>
                    <a:pt x="731" y="679"/>
                    <a:pt x="761" y="682"/>
                    <a:pt x="789" y="682"/>
                  </a:cubicBezTo>
                  <a:cubicBezTo>
                    <a:pt x="1036" y="682"/>
                    <a:pt x="1211" y="481"/>
                    <a:pt x="1298" y="266"/>
                  </a:cubicBezTo>
                  <a:lnTo>
                    <a:pt x="1298" y="266"/>
                  </a:lnTo>
                  <a:lnTo>
                    <a:pt x="1219" y="280"/>
                  </a:lnTo>
                  <a:cubicBezTo>
                    <a:pt x="1140" y="97"/>
                    <a:pt x="913" y="1"/>
                    <a:pt x="690"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163963" y="2533177"/>
              <a:ext cx="294855" cy="1216097"/>
            </a:xfrm>
            <a:custGeom>
              <a:rect b="b" l="l" r="r" t="t"/>
              <a:pathLst>
                <a:path extrusionOk="0" h="1625" w="394">
                  <a:moveTo>
                    <a:pt x="131" y="1"/>
                  </a:moveTo>
                  <a:cubicBezTo>
                    <a:pt x="93" y="1"/>
                    <a:pt x="50" y="13"/>
                    <a:pt x="0" y="40"/>
                  </a:cubicBezTo>
                  <a:lnTo>
                    <a:pt x="46" y="183"/>
                  </a:lnTo>
                  <a:cubicBezTo>
                    <a:pt x="3" y="437"/>
                    <a:pt x="171" y="681"/>
                    <a:pt x="197" y="930"/>
                  </a:cubicBezTo>
                  <a:cubicBezTo>
                    <a:pt x="222" y="1127"/>
                    <a:pt x="233" y="1420"/>
                    <a:pt x="233" y="1625"/>
                  </a:cubicBezTo>
                  <a:cubicBezTo>
                    <a:pt x="328" y="1303"/>
                    <a:pt x="392" y="930"/>
                    <a:pt x="393" y="619"/>
                  </a:cubicBezTo>
                  <a:cubicBezTo>
                    <a:pt x="393" y="396"/>
                    <a:pt x="350" y="1"/>
                    <a:pt x="131"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4020277" y="2231427"/>
              <a:ext cx="516370" cy="385409"/>
            </a:xfrm>
            <a:custGeom>
              <a:rect b="b" l="l" r="r" t="t"/>
              <a:pathLst>
                <a:path extrusionOk="0" h="515" w="690">
                  <a:moveTo>
                    <a:pt x="291" y="0"/>
                  </a:moveTo>
                  <a:cubicBezTo>
                    <a:pt x="243" y="0"/>
                    <a:pt x="196" y="12"/>
                    <a:pt x="159" y="43"/>
                  </a:cubicBezTo>
                  <a:cubicBezTo>
                    <a:pt x="70" y="114"/>
                    <a:pt x="0" y="260"/>
                    <a:pt x="87" y="382"/>
                  </a:cubicBezTo>
                  <a:lnTo>
                    <a:pt x="390" y="514"/>
                  </a:lnTo>
                  <a:cubicBezTo>
                    <a:pt x="398" y="514"/>
                    <a:pt x="406" y="515"/>
                    <a:pt x="413" y="515"/>
                  </a:cubicBezTo>
                  <a:cubicBezTo>
                    <a:pt x="677" y="515"/>
                    <a:pt x="690" y="216"/>
                    <a:pt x="498" y="70"/>
                  </a:cubicBezTo>
                  <a:cubicBezTo>
                    <a:pt x="448" y="32"/>
                    <a:pt x="368" y="0"/>
                    <a:pt x="291" y="0"/>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3723177" y="3138605"/>
              <a:ext cx="79326" cy="61366"/>
            </a:xfrm>
            <a:custGeom>
              <a:rect b="b" l="l" r="r" t="t"/>
              <a:pathLst>
                <a:path extrusionOk="0" h="82" w="106">
                  <a:moveTo>
                    <a:pt x="54" y="0"/>
                  </a:moveTo>
                  <a:cubicBezTo>
                    <a:pt x="0" y="2"/>
                    <a:pt x="0" y="81"/>
                    <a:pt x="54" y="81"/>
                  </a:cubicBezTo>
                  <a:cubicBezTo>
                    <a:pt x="105" y="81"/>
                    <a:pt x="105" y="0"/>
                    <a:pt x="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061437" y="3138605"/>
              <a:ext cx="77830" cy="61366"/>
            </a:xfrm>
            <a:custGeom>
              <a:rect b="b" l="l" r="r" t="t"/>
              <a:pathLst>
                <a:path extrusionOk="0" h="82" w="104">
                  <a:moveTo>
                    <a:pt x="53" y="0"/>
                  </a:moveTo>
                  <a:cubicBezTo>
                    <a:pt x="1" y="2"/>
                    <a:pt x="1" y="81"/>
                    <a:pt x="53" y="81"/>
                  </a:cubicBezTo>
                  <a:cubicBezTo>
                    <a:pt x="104" y="81"/>
                    <a:pt x="104" y="0"/>
                    <a:pt x="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3854889" y="3121393"/>
              <a:ext cx="122731" cy="230497"/>
            </a:xfrm>
            <a:custGeom>
              <a:rect b="b" l="l" r="r" t="t"/>
              <a:pathLst>
                <a:path extrusionOk="0" h="308" w="164">
                  <a:moveTo>
                    <a:pt x="63" y="1"/>
                  </a:moveTo>
                  <a:cubicBezTo>
                    <a:pt x="60" y="1"/>
                    <a:pt x="56" y="3"/>
                    <a:pt x="56" y="8"/>
                  </a:cubicBezTo>
                  <a:cubicBezTo>
                    <a:pt x="53" y="50"/>
                    <a:pt x="47" y="93"/>
                    <a:pt x="35" y="134"/>
                  </a:cubicBezTo>
                  <a:cubicBezTo>
                    <a:pt x="28" y="161"/>
                    <a:pt x="20" y="190"/>
                    <a:pt x="12" y="220"/>
                  </a:cubicBezTo>
                  <a:cubicBezTo>
                    <a:pt x="7" y="236"/>
                    <a:pt x="1" y="255"/>
                    <a:pt x="7" y="272"/>
                  </a:cubicBezTo>
                  <a:cubicBezTo>
                    <a:pt x="13" y="288"/>
                    <a:pt x="28" y="296"/>
                    <a:pt x="43" y="301"/>
                  </a:cubicBezTo>
                  <a:cubicBezTo>
                    <a:pt x="61" y="306"/>
                    <a:pt x="79" y="307"/>
                    <a:pt x="98" y="307"/>
                  </a:cubicBezTo>
                  <a:cubicBezTo>
                    <a:pt x="117" y="307"/>
                    <a:pt x="136" y="306"/>
                    <a:pt x="154" y="304"/>
                  </a:cubicBezTo>
                  <a:cubicBezTo>
                    <a:pt x="164" y="304"/>
                    <a:pt x="164" y="288"/>
                    <a:pt x="154" y="288"/>
                  </a:cubicBezTo>
                  <a:cubicBezTo>
                    <a:pt x="137" y="290"/>
                    <a:pt x="119" y="291"/>
                    <a:pt x="100" y="291"/>
                  </a:cubicBezTo>
                  <a:cubicBezTo>
                    <a:pt x="85" y="291"/>
                    <a:pt x="70" y="290"/>
                    <a:pt x="54" y="288"/>
                  </a:cubicBezTo>
                  <a:cubicBezTo>
                    <a:pt x="40" y="287"/>
                    <a:pt x="24" y="284"/>
                    <a:pt x="21" y="269"/>
                  </a:cubicBezTo>
                  <a:cubicBezTo>
                    <a:pt x="16" y="253"/>
                    <a:pt x="23" y="236"/>
                    <a:pt x="28" y="220"/>
                  </a:cubicBezTo>
                  <a:cubicBezTo>
                    <a:pt x="32" y="193"/>
                    <a:pt x="43" y="166"/>
                    <a:pt x="48" y="141"/>
                  </a:cubicBezTo>
                  <a:cubicBezTo>
                    <a:pt x="59" y="96"/>
                    <a:pt x="67" y="54"/>
                    <a:pt x="70" y="9"/>
                  </a:cubicBezTo>
                  <a:cubicBezTo>
                    <a:pt x="71" y="3"/>
                    <a:pt x="67" y="1"/>
                    <a:pt x="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3672288" y="3027099"/>
              <a:ext cx="157156" cy="32928"/>
            </a:xfrm>
            <a:custGeom>
              <a:rect b="b" l="l" r="r" t="t"/>
              <a:pathLst>
                <a:path extrusionOk="0" h="44" w="210">
                  <a:moveTo>
                    <a:pt x="105" y="0"/>
                  </a:moveTo>
                  <a:cubicBezTo>
                    <a:pt x="70" y="0"/>
                    <a:pt x="35" y="8"/>
                    <a:pt x="7" y="29"/>
                  </a:cubicBezTo>
                  <a:cubicBezTo>
                    <a:pt x="0" y="33"/>
                    <a:pt x="4" y="43"/>
                    <a:pt x="10" y="43"/>
                  </a:cubicBezTo>
                  <a:cubicBezTo>
                    <a:pt x="12" y="43"/>
                    <a:pt x="13" y="43"/>
                    <a:pt x="15" y="41"/>
                  </a:cubicBezTo>
                  <a:cubicBezTo>
                    <a:pt x="41" y="24"/>
                    <a:pt x="73" y="16"/>
                    <a:pt x="105" y="16"/>
                  </a:cubicBezTo>
                  <a:cubicBezTo>
                    <a:pt x="133" y="16"/>
                    <a:pt x="165" y="19"/>
                    <a:pt x="194" y="35"/>
                  </a:cubicBezTo>
                  <a:cubicBezTo>
                    <a:pt x="195" y="36"/>
                    <a:pt x="197" y="37"/>
                    <a:pt x="199" y="37"/>
                  </a:cubicBezTo>
                  <a:cubicBezTo>
                    <a:pt x="206" y="37"/>
                    <a:pt x="210" y="26"/>
                    <a:pt x="202" y="22"/>
                  </a:cubicBezTo>
                  <a:cubicBezTo>
                    <a:pt x="173" y="5"/>
                    <a:pt x="138" y="0"/>
                    <a:pt x="1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4034496" y="3027099"/>
              <a:ext cx="157156" cy="32928"/>
            </a:xfrm>
            <a:custGeom>
              <a:rect b="b" l="l" r="r" t="t"/>
              <a:pathLst>
                <a:path extrusionOk="0" h="44" w="210">
                  <a:moveTo>
                    <a:pt x="106" y="0"/>
                  </a:moveTo>
                  <a:cubicBezTo>
                    <a:pt x="73" y="0"/>
                    <a:pt x="38" y="5"/>
                    <a:pt x="10" y="22"/>
                  </a:cubicBezTo>
                  <a:cubicBezTo>
                    <a:pt x="1" y="28"/>
                    <a:pt x="6" y="37"/>
                    <a:pt x="13" y="37"/>
                  </a:cubicBezTo>
                  <a:cubicBezTo>
                    <a:pt x="14" y="37"/>
                    <a:pt x="16" y="36"/>
                    <a:pt x="18" y="35"/>
                  </a:cubicBezTo>
                  <a:cubicBezTo>
                    <a:pt x="43" y="19"/>
                    <a:pt x="75" y="16"/>
                    <a:pt x="106" y="16"/>
                  </a:cubicBezTo>
                  <a:cubicBezTo>
                    <a:pt x="137" y="16"/>
                    <a:pt x="170" y="24"/>
                    <a:pt x="195" y="41"/>
                  </a:cubicBezTo>
                  <a:cubicBezTo>
                    <a:pt x="197" y="43"/>
                    <a:pt x="198" y="43"/>
                    <a:pt x="199" y="43"/>
                  </a:cubicBezTo>
                  <a:cubicBezTo>
                    <a:pt x="205" y="43"/>
                    <a:pt x="210" y="33"/>
                    <a:pt x="203" y="29"/>
                  </a:cubicBezTo>
                  <a:cubicBezTo>
                    <a:pt x="176" y="8"/>
                    <a:pt x="140" y="0"/>
                    <a:pt x="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851895" y="3411011"/>
              <a:ext cx="168382" cy="134706"/>
            </a:xfrm>
            <a:custGeom>
              <a:rect b="b" l="l" r="r" t="t"/>
              <a:pathLst>
                <a:path extrusionOk="0" h="180" w="225">
                  <a:moveTo>
                    <a:pt x="159" y="1"/>
                  </a:moveTo>
                  <a:cubicBezTo>
                    <a:pt x="143" y="1"/>
                    <a:pt x="125" y="12"/>
                    <a:pt x="108" y="38"/>
                  </a:cubicBezTo>
                  <a:cubicBezTo>
                    <a:pt x="97" y="12"/>
                    <a:pt x="79" y="1"/>
                    <a:pt x="62" y="1"/>
                  </a:cubicBezTo>
                  <a:cubicBezTo>
                    <a:pt x="33" y="1"/>
                    <a:pt x="5" y="29"/>
                    <a:pt x="8" y="65"/>
                  </a:cubicBezTo>
                  <a:cubicBezTo>
                    <a:pt x="0" y="143"/>
                    <a:pt x="53" y="180"/>
                    <a:pt x="106" y="180"/>
                  </a:cubicBezTo>
                  <a:cubicBezTo>
                    <a:pt x="145" y="180"/>
                    <a:pt x="185" y="160"/>
                    <a:pt x="201" y="122"/>
                  </a:cubicBezTo>
                  <a:cubicBezTo>
                    <a:pt x="225" y="62"/>
                    <a:pt x="198" y="1"/>
                    <a:pt x="159" y="1"/>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787536" y="3405024"/>
              <a:ext cx="288120" cy="74837"/>
            </a:xfrm>
            <a:custGeom>
              <a:rect b="b" l="l" r="r" t="t"/>
              <a:pathLst>
                <a:path extrusionOk="0" h="100" w="385">
                  <a:moveTo>
                    <a:pt x="12" y="0"/>
                  </a:moveTo>
                  <a:cubicBezTo>
                    <a:pt x="6" y="0"/>
                    <a:pt x="0" y="6"/>
                    <a:pt x="3" y="12"/>
                  </a:cubicBezTo>
                  <a:cubicBezTo>
                    <a:pt x="30" y="66"/>
                    <a:pt x="91" y="89"/>
                    <a:pt x="146" y="96"/>
                  </a:cubicBezTo>
                  <a:cubicBezTo>
                    <a:pt x="161" y="99"/>
                    <a:pt x="177" y="100"/>
                    <a:pt x="193" y="100"/>
                  </a:cubicBezTo>
                  <a:cubicBezTo>
                    <a:pt x="240" y="100"/>
                    <a:pt x="287" y="90"/>
                    <a:pt x="327" y="68"/>
                  </a:cubicBezTo>
                  <a:cubicBezTo>
                    <a:pt x="351" y="55"/>
                    <a:pt x="373" y="36"/>
                    <a:pt x="382" y="11"/>
                  </a:cubicBezTo>
                  <a:cubicBezTo>
                    <a:pt x="384" y="5"/>
                    <a:pt x="380" y="1"/>
                    <a:pt x="375" y="1"/>
                  </a:cubicBezTo>
                  <a:cubicBezTo>
                    <a:pt x="372" y="1"/>
                    <a:pt x="368" y="2"/>
                    <a:pt x="367" y="6"/>
                  </a:cubicBezTo>
                  <a:cubicBezTo>
                    <a:pt x="343" y="68"/>
                    <a:pt x="254" y="82"/>
                    <a:pt x="198" y="82"/>
                  </a:cubicBezTo>
                  <a:cubicBezTo>
                    <a:pt x="196" y="82"/>
                    <a:pt x="193" y="82"/>
                    <a:pt x="190" y="82"/>
                  </a:cubicBezTo>
                  <a:cubicBezTo>
                    <a:pt x="128" y="82"/>
                    <a:pt x="48" y="65"/>
                    <a:pt x="18" y="4"/>
                  </a:cubicBezTo>
                  <a:cubicBezTo>
                    <a:pt x="17" y="1"/>
                    <a:pt x="14" y="0"/>
                    <a:pt x="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4020277" y="2201827"/>
              <a:ext cx="516370" cy="385409"/>
            </a:xfrm>
            <a:custGeom>
              <a:rect b="b" l="l" r="r" t="t"/>
              <a:pathLst>
                <a:path extrusionOk="0" h="515" w="690">
                  <a:moveTo>
                    <a:pt x="291" y="0"/>
                  </a:moveTo>
                  <a:cubicBezTo>
                    <a:pt x="243" y="0"/>
                    <a:pt x="196" y="12"/>
                    <a:pt x="159" y="43"/>
                  </a:cubicBezTo>
                  <a:cubicBezTo>
                    <a:pt x="70" y="114"/>
                    <a:pt x="0" y="260"/>
                    <a:pt x="87" y="382"/>
                  </a:cubicBezTo>
                  <a:lnTo>
                    <a:pt x="390" y="514"/>
                  </a:lnTo>
                  <a:cubicBezTo>
                    <a:pt x="398" y="514"/>
                    <a:pt x="406" y="515"/>
                    <a:pt x="413" y="515"/>
                  </a:cubicBezTo>
                  <a:cubicBezTo>
                    <a:pt x="677" y="515"/>
                    <a:pt x="690" y="216"/>
                    <a:pt x="498" y="70"/>
                  </a:cubicBezTo>
                  <a:cubicBezTo>
                    <a:pt x="448" y="32"/>
                    <a:pt x="368" y="0"/>
                    <a:pt x="291"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25"/>
          <p:cNvSpPr/>
          <p:nvPr/>
        </p:nvSpPr>
        <p:spPr>
          <a:xfrm>
            <a:off x="1885382" y="330595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1529625" y="3581186"/>
            <a:ext cx="125848" cy="125085"/>
          </a:xfrm>
          <a:custGeom>
            <a:rect b="b" l="l" r="r" t="t"/>
            <a:pathLst>
              <a:path extrusionOk="0" h="5077" w="5108">
                <a:moveTo>
                  <a:pt x="2554" y="0"/>
                </a:moveTo>
                <a:cubicBezTo>
                  <a:pt x="1156" y="0"/>
                  <a:pt x="1" y="1125"/>
                  <a:pt x="1" y="2523"/>
                </a:cubicBezTo>
                <a:cubicBezTo>
                  <a:pt x="1" y="3951"/>
                  <a:pt x="1156" y="5076"/>
                  <a:pt x="2554" y="5076"/>
                </a:cubicBezTo>
                <a:cubicBezTo>
                  <a:pt x="3952" y="5076"/>
                  <a:pt x="5107" y="3951"/>
                  <a:pt x="5107" y="2523"/>
                </a:cubicBezTo>
                <a:cubicBezTo>
                  <a:pt x="5107" y="1125"/>
                  <a:pt x="3952" y="0"/>
                  <a:pt x="2554"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1461503"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1369799" y="4113538"/>
            <a:ext cx="125096"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txBox="1"/>
          <p:nvPr/>
        </p:nvSpPr>
        <p:spPr>
          <a:xfrm>
            <a:off x="344950" y="26828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Education</a:t>
            </a:r>
            <a:endParaRPr b="1" sz="2500">
              <a:solidFill>
                <a:srgbClr val="25599F"/>
              </a:solidFill>
              <a:latin typeface="Fira Sans Extra Condensed"/>
              <a:ea typeface="Fira Sans Extra Condensed"/>
              <a:cs typeface="Fira Sans Extra Condensed"/>
              <a:sym typeface="Fira Sans Extra Condensed"/>
            </a:endParaRPr>
          </a:p>
        </p:txBody>
      </p:sp>
      <p:sp>
        <p:nvSpPr>
          <p:cNvPr id="838" name="Google Shape;838;p25"/>
          <p:cNvSpPr txBox="1"/>
          <p:nvPr/>
        </p:nvSpPr>
        <p:spPr>
          <a:xfrm>
            <a:off x="58050" y="3231475"/>
            <a:ext cx="12597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Graduation (47</a:t>
            </a:r>
            <a:r>
              <a:rPr lang="fr" sz="1200">
                <a:latin typeface="Roboto"/>
                <a:ea typeface="Roboto"/>
                <a:cs typeface="Roboto"/>
                <a:sym typeface="Roboto"/>
              </a:rPr>
              <a:t>%)</a:t>
            </a:r>
            <a:endParaRPr sz="1200">
              <a:solidFill>
                <a:srgbClr val="000000"/>
              </a:solidFill>
              <a:latin typeface="Roboto"/>
              <a:ea typeface="Roboto"/>
              <a:cs typeface="Roboto"/>
              <a:sym typeface="Roboto"/>
            </a:endParaRPr>
          </a:p>
        </p:txBody>
      </p:sp>
      <p:sp>
        <p:nvSpPr>
          <p:cNvPr id="839" name="Google Shape;839;p25"/>
          <p:cNvSpPr txBox="1"/>
          <p:nvPr/>
        </p:nvSpPr>
        <p:spPr>
          <a:xfrm>
            <a:off x="213675" y="349875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PhD (19%)</a:t>
            </a:r>
            <a:endParaRPr sz="1000">
              <a:solidFill>
                <a:srgbClr val="000000"/>
              </a:solidFill>
              <a:latin typeface="Roboto"/>
              <a:ea typeface="Roboto"/>
              <a:cs typeface="Roboto"/>
              <a:sym typeface="Roboto"/>
            </a:endParaRPr>
          </a:p>
        </p:txBody>
      </p:sp>
      <p:sp>
        <p:nvSpPr>
          <p:cNvPr id="840" name="Google Shape;840;p25"/>
          <p:cNvSpPr txBox="1"/>
          <p:nvPr/>
        </p:nvSpPr>
        <p:spPr>
          <a:xfrm>
            <a:off x="213600" y="376600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Master (17%)</a:t>
            </a:r>
            <a:endParaRPr sz="1000">
              <a:solidFill>
                <a:srgbClr val="000000"/>
              </a:solidFill>
              <a:latin typeface="Roboto"/>
              <a:ea typeface="Roboto"/>
              <a:cs typeface="Roboto"/>
              <a:sym typeface="Roboto"/>
            </a:endParaRPr>
          </a:p>
        </p:txBody>
      </p:sp>
      <p:sp>
        <p:nvSpPr>
          <p:cNvPr id="841" name="Google Shape;841;p25"/>
          <p:cNvSpPr txBox="1"/>
          <p:nvPr/>
        </p:nvSpPr>
        <p:spPr>
          <a:xfrm>
            <a:off x="284950" y="4033275"/>
            <a:ext cx="10326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Basic (7%)</a:t>
            </a:r>
            <a:endParaRPr sz="1000">
              <a:solidFill>
                <a:srgbClr val="000000"/>
              </a:solidFill>
              <a:latin typeface="Roboto"/>
              <a:ea typeface="Roboto"/>
              <a:cs typeface="Roboto"/>
              <a:sym typeface="Roboto"/>
            </a:endParaRPr>
          </a:p>
        </p:txBody>
      </p:sp>
      <p:sp>
        <p:nvSpPr>
          <p:cNvPr id="842" name="Google Shape;842;p25"/>
          <p:cNvSpPr/>
          <p:nvPr/>
        </p:nvSpPr>
        <p:spPr>
          <a:xfrm flipH="1">
            <a:off x="5941427"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flipH="1">
            <a:off x="5941427"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flipH="1">
            <a:off x="5941427"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flipH="1">
            <a:off x="59414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flipH="1">
            <a:off x="59417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flipH="1">
            <a:off x="59414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txBox="1"/>
          <p:nvPr/>
        </p:nvSpPr>
        <p:spPr>
          <a:xfrm flipH="1">
            <a:off x="7304965" y="32314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Meat</a:t>
            </a:r>
            <a:endParaRPr sz="1200">
              <a:solidFill>
                <a:srgbClr val="000000"/>
              </a:solidFill>
              <a:latin typeface="Roboto"/>
              <a:ea typeface="Roboto"/>
              <a:cs typeface="Roboto"/>
              <a:sym typeface="Roboto"/>
            </a:endParaRPr>
          </a:p>
        </p:txBody>
      </p:sp>
      <p:sp>
        <p:nvSpPr>
          <p:cNvPr id="849" name="Google Shape;849;p25"/>
          <p:cNvSpPr txBox="1"/>
          <p:nvPr/>
        </p:nvSpPr>
        <p:spPr>
          <a:xfrm flipH="1">
            <a:off x="7305074" y="3498750"/>
            <a:ext cx="84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Wine</a:t>
            </a:r>
            <a:endParaRPr sz="1200">
              <a:solidFill>
                <a:srgbClr val="000000"/>
              </a:solidFill>
              <a:latin typeface="Roboto"/>
              <a:ea typeface="Roboto"/>
              <a:cs typeface="Roboto"/>
              <a:sym typeface="Roboto"/>
            </a:endParaRPr>
          </a:p>
        </p:txBody>
      </p:sp>
      <p:sp>
        <p:nvSpPr>
          <p:cNvPr id="850" name="Google Shape;850;p25"/>
          <p:cNvSpPr txBox="1"/>
          <p:nvPr/>
        </p:nvSpPr>
        <p:spPr>
          <a:xfrm flipH="1">
            <a:off x="7304965" y="3766008"/>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Fish</a:t>
            </a:r>
            <a:endParaRPr sz="1200">
              <a:solidFill>
                <a:srgbClr val="000000"/>
              </a:solidFill>
              <a:latin typeface="Roboto"/>
              <a:ea typeface="Roboto"/>
              <a:cs typeface="Roboto"/>
              <a:sym typeface="Roboto"/>
            </a:endParaRPr>
          </a:p>
        </p:txBody>
      </p:sp>
      <p:sp>
        <p:nvSpPr>
          <p:cNvPr id="851" name="Google Shape;851;p25"/>
          <p:cNvSpPr txBox="1"/>
          <p:nvPr/>
        </p:nvSpPr>
        <p:spPr>
          <a:xfrm flipH="1">
            <a:off x="7304965" y="40332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Gold</a:t>
            </a:r>
            <a:endParaRPr sz="1200">
              <a:solidFill>
                <a:srgbClr val="000000"/>
              </a:solidFill>
              <a:latin typeface="Roboto"/>
              <a:ea typeface="Roboto"/>
              <a:cs typeface="Roboto"/>
              <a:sym typeface="Roboto"/>
            </a:endParaRPr>
          </a:p>
        </p:txBody>
      </p:sp>
      <p:sp>
        <p:nvSpPr>
          <p:cNvPr id="852" name="Google Shape;852;p25"/>
          <p:cNvSpPr/>
          <p:nvPr/>
        </p:nvSpPr>
        <p:spPr>
          <a:xfrm flipH="1">
            <a:off x="5941427"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flipH="1">
            <a:off x="6208164"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flipH="1">
            <a:off x="6208532"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flipH="1">
            <a:off x="6208178"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flipH="1">
            <a:off x="6208164"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flipH="1">
            <a:off x="647490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flipH="1">
            <a:off x="647526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flipH="1">
            <a:off x="647491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flipH="1">
            <a:off x="67416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flipH="1">
            <a:off x="67419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flipH="1">
            <a:off x="67416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flipH="1">
            <a:off x="700835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flipH="1">
            <a:off x="700871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flipH="1">
            <a:off x="700836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flipH="1">
            <a:off x="7008352"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txBox="1"/>
          <p:nvPr/>
        </p:nvSpPr>
        <p:spPr>
          <a:xfrm>
            <a:off x="6134927" y="2606713"/>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Products</a:t>
            </a:r>
            <a:endParaRPr b="1" sz="2500">
              <a:solidFill>
                <a:srgbClr val="25599F"/>
              </a:solidFill>
              <a:latin typeface="Fira Sans Extra Condensed"/>
              <a:ea typeface="Fira Sans Extra Condensed"/>
              <a:cs typeface="Fira Sans Extra Condensed"/>
              <a:sym typeface="Fira Sans Extra Condensed"/>
            </a:endParaRPr>
          </a:p>
        </p:txBody>
      </p:sp>
      <p:sp>
        <p:nvSpPr>
          <p:cNvPr id="868" name="Google Shape;868;p25"/>
          <p:cNvSpPr txBox="1"/>
          <p:nvPr/>
        </p:nvSpPr>
        <p:spPr>
          <a:xfrm>
            <a:off x="6014864"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Occupation</a:t>
            </a:r>
            <a:endParaRPr b="1" sz="2500">
              <a:solidFill>
                <a:srgbClr val="25599F"/>
              </a:solidFill>
              <a:latin typeface="Fira Sans Extra Condensed"/>
              <a:ea typeface="Fira Sans Extra Condensed"/>
              <a:cs typeface="Fira Sans Extra Condensed"/>
              <a:sym typeface="Fira Sans Extra Condensed"/>
            </a:endParaRPr>
          </a:p>
        </p:txBody>
      </p:sp>
      <p:grpSp>
        <p:nvGrpSpPr>
          <p:cNvPr id="869" name="Google Shape;869;p25"/>
          <p:cNvGrpSpPr/>
          <p:nvPr/>
        </p:nvGrpSpPr>
        <p:grpSpPr>
          <a:xfrm>
            <a:off x="5753133" y="1542875"/>
            <a:ext cx="2636310" cy="745350"/>
            <a:chOff x="6245300" y="1995000"/>
            <a:chExt cx="2122975" cy="745350"/>
          </a:xfrm>
        </p:grpSpPr>
        <p:sp>
          <p:nvSpPr>
            <p:cNvPr id="870" name="Google Shape;870;p25"/>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t/>
              </a:r>
              <a:endParaRPr b="1" sz="1500">
                <a:solidFill>
                  <a:srgbClr val="000000"/>
                </a:solidFill>
                <a:latin typeface="Fira Sans Extra Condensed"/>
                <a:ea typeface="Fira Sans Extra Condensed"/>
                <a:cs typeface="Fira Sans Extra Condensed"/>
                <a:sym typeface="Fira Sans Extra Condensed"/>
              </a:endParaRPr>
            </a:p>
          </p:txBody>
        </p:sp>
        <p:sp>
          <p:nvSpPr>
            <p:cNvPr id="871" name="Google Shape;871;p25"/>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Education </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872" name="Google Shape;872;p25"/>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Income Range:</a:t>
              </a:r>
              <a:endParaRPr b="1" sz="1500">
                <a:solidFill>
                  <a:srgbClr val="000000"/>
                </a:solidFill>
                <a:latin typeface="Fira Sans Extra Condensed"/>
                <a:ea typeface="Fira Sans Extra Condensed"/>
                <a:cs typeface="Fira Sans Extra Condensed"/>
                <a:sym typeface="Fira Sans Extra Condensed"/>
              </a:endParaRPr>
            </a:p>
          </p:txBody>
        </p:sp>
        <p:sp>
          <p:nvSpPr>
            <p:cNvPr id="873" name="Google Shape;873;p25"/>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latin typeface="Roboto"/>
                  <a:ea typeface="Roboto"/>
                  <a:cs typeface="Roboto"/>
                  <a:sym typeface="Roboto"/>
                </a:rPr>
                <a:t>Graduate Degree</a:t>
              </a:r>
              <a:endParaRPr sz="1200">
                <a:solidFill>
                  <a:srgbClr val="000000"/>
                </a:solidFill>
                <a:latin typeface="Roboto"/>
                <a:ea typeface="Roboto"/>
                <a:cs typeface="Roboto"/>
                <a:sym typeface="Roboto"/>
              </a:endParaRPr>
            </a:p>
          </p:txBody>
        </p:sp>
        <p:sp>
          <p:nvSpPr>
            <p:cNvPr id="874" name="Google Shape;874;p25"/>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solidFill>
                    <a:srgbClr val="000000"/>
                  </a:solidFill>
                  <a:latin typeface="Roboto"/>
                  <a:ea typeface="Roboto"/>
                  <a:cs typeface="Roboto"/>
                  <a:sym typeface="Roboto"/>
                </a:rPr>
                <a:t>$</a:t>
              </a:r>
              <a:r>
                <a:rPr lang="fr" sz="1200">
                  <a:latin typeface="Roboto"/>
                  <a:ea typeface="Roboto"/>
                  <a:cs typeface="Roboto"/>
                  <a:sym typeface="Roboto"/>
                </a:rPr>
                <a:t>33</a:t>
              </a:r>
              <a:r>
                <a:rPr lang="fr" sz="1200">
                  <a:solidFill>
                    <a:srgbClr val="000000"/>
                  </a:solidFill>
                  <a:latin typeface="Roboto"/>
                  <a:ea typeface="Roboto"/>
                  <a:cs typeface="Roboto"/>
                  <a:sym typeface="Roboto"/>
                </a:rPr>
                <a:t>,000</a:t>
              </a:r>
              <a:endParaRPr sz="1200">
                <a:solidFill>
                  <a:srgbClr val="000000"/>
                </a:solidFill>
                <a:latin typeface="Roboto"/>
                <a:ea typeface="Roboto"/>
                <a:cs typeface="Roboto"/>
                <a:sym typeface="Roboto"/>
              </a:endParaRPr>
            </a:p>
          </p:txBody>
        </p:sp>
      </p:grpSp>
      <p:sp>
        <p:nvSpPr>
          <p:cNvPr id="875" name="Google Shape;875;p25"/>
          <p:cNvSpPr txBox="1"/>
          <p:nvPr/>
        </p:nvSpPr>
        <p:spPr>
          <a:xfrm>
            <a:off x="422388"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Profile</a:t>
            </a:r>
            <a:endParaRPr b="1" sz="2500">
              <a:solidFill>
                <a:srgbClr val="25599F"/>
              </a:solidFill>
              <a:latin typeface="Fira Sans Extra Condensed"/>
              <a:ea typeface="Fira Sans Extra Condensed"/>
              <a:cs typeface="Fira Sans Extra Condensed"/>
              <a:sym typeface="Fira Sans Extra Condensed"/>
            </a:endParaRPr>
          </a:p>
        </p:txBody>
      </p:sp>
      <p:grpSp>
        <p:nvGrpSpPr>
          <p:cNvPr id="876" name="Google Shape;876;p25"/>
          <p:cNvGrpSpPr/>
          <p:nvPr/>
        </p:nvGrpSpPr>
        <p:grpSpPr>
          <a:xfrm>
            <a:off x="284938" y="1698025"/>
            <a:ext cx="2319138" cy="745350"/>
            <a:chOff x="6245300" y="1995000"/>
            <a:chExt cx="2122975" cy="745350"/>
          </a:xfrm>
        </p:grpSpPr>
        <p:sp>
          <p:nvSpPr>
            <p:cNvPr id="877" name="Google Shape;877;p25"/>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Age:</a:t>
              </a:r>
              <a:endParaRPr b="1" sz="1500">
                <a:solidFill>
                  <a:srgbClr val="000000"/>
                </a:solidFill>
                <a:latin typeface="Fira Sans Extra Condensed"/>
                <a:ea typeface="Fira Sans Extra Condensed"/>
                <a:cs typeface="Fira Sans Extra Condensed"/>
                <a:sym typeface="Fira Sans Extra Condensed"/>
              </a:endParaRPr>
            </a:p>
          </p:txBody>
        </p:sp>
        <p:sp>
          <p:nvSpPr>
            <p:cNvPr id="878" name="Google Shape;878;p25"/>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Status:</a:t>
              </a:r>
              <a:endParaRPr b="1" sz="1500">
                <a:solidFill>
                  <a:srgbClr val="000000"/>
                </a:solidFill>
                <a:latin typeface="Fira Sans Extra Condensed"/>
                <a:ea typeface="Fira Sans Extra Condensed"/>
                <a:cs typeface="Fira Sans Extra Condensed"/>
                <a:sym typeface="Fira Sans Extra Condensed"/>
              </a:endParaRPr>
            </a:p>
          </p:txBody>
        </p:sp>
        <p:sp>
          <p:nvSpPr>
            <p:cNvPr id="879" name="Google Shape;879;p25"/>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Kids at Home</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880" name="Google Shape;880;p25"/>
            <p:cNvSpPr txBox="1"/>
            <p:nvPr/>
          </p:nvSpPr>
          <p:spPr>
            <a:xfrm>
              <a:off x="7266375" y="199500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41 years old</a:t>
              </a:r>
              <a:endParaRPr sz="1200">
                <a:solidFill>
                  <a:srgbClr val="000000"/>
                </a:solidFill>
                <a:latin typeface="Roboto"/>
                <a:ea typeface="Roboto"/>
                <a:cs typeface="Roboto"/>
                <a:sym typeface="Roboto"/>
              </a:endParaRPr>
            </a:p>
          </p:txBody>
        </p:sp>
        <p:sp>
          <p:nvSpPr>
            <p:cNvPr id="881" name="Google Shape;881;p25"/>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Not </a:t>
              </a:r>
              <a:r>
                <a:rPr lang="fr" sz="1200">
                  <a:solidFill>
                    <a:srgbClr val="000000"/>
                  </a:solidFill>
                  <a:latin typeface="Roboto"/>
                  <a:ea typeface="Roboto"/>
                  <a:cs typeface="Roboto"/>
                  <a:sym typeface="Roboto"/>
                </a:rPr>
                <a:t>Single</a:t>
              </a:r>
              <a:endParaRPr sz="1200">
                <a:solidFill>
                  <a:srgbClr val="000000"/>
                </a:solidFill>
                <a:latin typeface="Roboto"/>
                <a:ea typeface="Roboto"/>
                <a:cs typeface="Roboto"/>
                <a:sym typeface="Roboto"/>
              </a:endParaRPr>
            </a:p>
          </p:txBody>
        </p:sp>
        <p:sp>
          <p:nvSpPr>
            <p:cNvPr id="882" name="Google Shape;882;p25"/>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1 kid</a:t>
              </a:r>
              <a:endParaRPr sz="1200">
                <a:solidFill>
                  <a:srgbClr val="000000"/>
                </a:solidFill>
                <a:latin typeface="Roboto"/>
                <a:ea typeface="Roboto"/>
                <a:cs typeface="Roboto"/>
                <a:sym typeface="Roboto"/>
              </a:endParaRPr>
            </a:p>
          </p:txBody>
        </p:sp>
      </p:grpSp>
      <p:sp>
        <p:nvSpPr>
          <p:cNvPr id="883" name="Google Shape;883;p25"/>
          <p:cNvSpPr txBox="1"/>
          <p:nvPr/>
        </p:nvSpPr>
        <p:spPr>
          <a:xfrm>
            <a:off x="110100" y="4300525"/>
            <a:ext cx="11661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2nd Cycle (10%)</a:t>
            </a:r>
            <a:endParaRPr sz="1000">
              <a:solidFill>
                <a:srgbClr val="000000"/>
              </a:solidFill>
              <a:latin typeface="Roboto"/>
              <a:ea typeface="Roboto"/>
              <a:cs typeface="Roboto"/>
              <a:sym typeface="Roboto"/>
            </a:endParaRPr>
          </a:p>
        </p:txBody>
      </p:sp>
      <p:sp>
        <p:nvSpPr>
          <p:cNvPr id="884" name="Google Shape;884;p25"/>
          <p:cNvSpPr/>
          <p:nvPr/>
        </p:nvSpPr>
        <p:spPr>
          <a:xfrm>
            <a:off x="1318499" y="4392950"/>
            <a:ext cx="1166056"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318500" y="4394600"/>
            <a:ext cx="1431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376899" y="4386750"/>
            <a:ext cx="125096"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flipH="1">
            <a:off x="6474889" y="3580787"/>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flipH="1">
            <a:off x="6741614" y="35865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9" name="Google Shape;889;p25"/>
          <p:cNvPicPr preferRelativeResize="0"/>
          <p:nvPr/>
        </p:nvPicPr>
        <p:blipFill>
          <a:blip r:embed="rId3">
            <a:alphaModFix/>
          </a:blip>
          <a:stretch>
            <a:fillRect/>
          </a:stretch>
        </p:blipFill>
        <p:spPr>
          <a:xfrm>
            <a:off x="5876350" y="3207626"/>
            <a:ext cx="1457325" cy="257175"/>
          </a:xfrm>
          <a:prstGeom prst="rect">
            <a:avLst/>
          </a:prstGeom>
          <a:noFill/>
          <a:ln>
            <a:noFill/>
          </a:ln>
        </p:spPr>
      </p:pic>
      <p:pic>
        <p:nvPicPr>
          <p:cNvPr id="890" name="Google Shape;890;p25"/>
          <p:cNvPicPr preferRelativeResize="0"/>
          <p:nvPr/>
        </p:nvPicPr>
        <p:blipFill>
          <a:blip r:embed="rId3">
            <a:alphaModFix/>
          </a:blip>
          <a:stretch>
            <a:fillRect/>
          </a:stretch>
        </p:blipFill>
        <p:spPr>
          <a:xfrm>
            <a:off x="5876338" y="4047463"/>
            <a:ext cx="1457325" cy="257175"/>
          </a:xfrm>
          <a:prstGeom prst="rect">
            <a:avLst/>
          </a:prstGeom>
          <a:noFill/>
          <a:ln>
            <a:noFill/>
          </a:ln>
        </p:spPr>
      </p:pic>
      <p:pic>
        <p:nvPicPr>
          <p:cNvPr id="891" name="Google Shape;891;p25"/>
          <p:cNvPicPr preferRelativeResize="0"/>
          <p:nvPr/>
        </p:nvPicPr>
        <p:blipFill>
          <a:blip r:embed="rId3">
            <a:alphaModFix/>
          </a:blip>
          <a:stretch>
            <a:fillRect/>
          </a:stretch>
        </p:blipFill>
        <p:spPr>
          <a:xfrm>
            <a:off x="5876350" y="3781300"/>
            <a:ext cx="1457325" cy="257175"/>
          </a:xfrm>
          <a:prstGeom prst="rect">
            <a:avLst/>
          </a:prstGeom>
          <a:noFill/>
          <a:ln>
            <a:noFill/>
          </a:ln>
        </p:spPr>
      </p:pic>
      <p:pic>
        <p:nvPicPr>
          <p:cNvPr id="892" name="Google Shape;892;p25"/>
          <p:cNvPicPr preferRelativeResize="0"/>
          <p:nvPr/>
        </p:nvPicPr>
        <p:blipFill>
          <a:blip r:embed="rId3">
            <a:alphaModFix/>
          </a:blip>
          <a:stretch>
            <a:fillRect/>
          </a:stretch>
        </p:blipFill>
        <p:spPr>
          <a:xfrm>
            <a:off x="5876338" y="3515113"/>
            <a:ext cx="1457325" cy="25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26"/>
          <p:cNvSpPr txBox="1"/>
          <p:nvPr>
            <p:ph type="title"/>
          </p:nvPr>
        </p:nvSpPr>
        <p:spPr>
          <a:xfrm>
            <a:off x="3843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fr" sz="3300">
                <a:solidFill>
                  <a:srgbClr val="25599F"/>
                </a:solidFill>
                <a:latin typeface="Bebas Neue"/>
                <a:ea typeface="Bebas Neue"/>
                <a:cs typeface="Bebas Neue"/>
                <a:sym typeface="Bebas Neue"/>
              </a:rPr>
              <a:t>The </a:t>
            </a:r>
            <a:r>
              <a:rPr b="1" lang="fr" sz="3400">
                <a:solidFill>
                  <a:srgbClr val="25599F"/>
                </a:solidFill>
                <a:latin typeface="Bebas Neue"/>
                <a:ea typeface="Bebas Neue"/>
                <a:cs typeface="Bebas Neue"/>
                <a:sym typeface="Bebas Neue"/>
              </a:rPr>
              <a:t>Strategy</a:t>
            </a:r>
            <a:endParaRPr sz="3400"/>
          </a:p>
        </p:txBody>
      </p:sp>
      <p:pic>
        <p:nvPicPr>
          <p:cNvPr id="898" name="Google Shape;898;p26"/>
          <p:cNvPicPr preferRelativeResize="0"/>
          <p:nvPr/>
        </p:nvPicPr>
        <p:blipFill>
          <a:blip r:embed="rId3">
            <a:alphaModFix/>
          </a:blip>
          <a:stretch>
            <a:fillRect/>
          </a:stretch>
        </p:blipFill>
        <p:spPr>
          <a:xfrm>
            <a:off x="445000" y="1293625"/>
            <a:ext cx="8387300" cy="2809751"/>
          </a:xfrm>
          <a:prstGeom prst="rect">
            <a:avLst/>
          </a:prstGeom>
          <a:noFill/>
          <a:ln>
            <a:noFill/>
          </a:ln>
        </p:spPr>
      </p:pic>
      <p:sp>
        <p:nvSpPr>
          <p:cNvPr id="899" name="Google Shape;899;p26"/>
          <p:cNvSpPr/>
          <p:nvPr/>
        </p:nvSpPr>
        <p:spPr>
          <a:xfrm>
            <a:off x="3105200" y="935625"/>
            <a:ext cx="3078900" cy="96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27"/>
          <p:cNvSpPr txBox="1"/>
          <p:nvPr>
            <p:ph idx="1" type="body"/>
          </p:nvPr>
        </p:nvSpPr>
        <p:spPr>
          <a:xfrm>
            <a:off x="363450" y="1907325"/>
            <a:ext cx="8520600" cy="279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fr" sz="6500">
                <a:solidFill>
                  <a:schemeClr val="dk1"/>
                </a:solidFill>
                <a:latin typeface="Bebas Neue"/>
                <a:ea typeface="Bebas Neue"/>
                <a:cs typeface="Bebas Neue"/>
                <a:sym typeface="Bebas Neue"/>
              </a:rPr>
              <a:t>MERCI</a:t>
            </a:r>
            <a:endParaRPr b="1" sz="6500">
              <a:solidFill>
                <a:schemeClr val="dk1"/>
              </a:solidFill>
              <a:latin typeface="Bebas Neue"/>
              <a:ea typeface="Bebas Neue"/>
              <a:cs typeface="Bebas Neue"/>
              <a:sym typeface="Bebas Neue"/>
            </a:endParaRPr>
          </a:p>
        </p:txBody>
      </p:sp>
      <p:sp>
        <p:nvSpPr>
          <p:cNvPr id="905" name="Google Shape;905;p27"/>
          <p:cNvSpPr/>
          <p:nvPr/>
        </p:nvSpPr>
        <p:spPr>
          <a:xfrm>
            <a:off x="1948650" y="1200525"/>
            <a:ext cx="5350200" cy="2642400"/>
          </a:xfrm>
          <a:prstGeom prst="roundRect">
            <a:avLst>
              <a:gd fmla="val 16667" name="adj"/>
            </a:avLst>
          </a:prstGeom>
          <a:noFill/>
          <a:ln cap="flat" cmpd="sng" w="2857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3400">
                <a:solidFill>
                  <a:srgbClr val="25599F"/>
                </a:solidFill>
                <a:latin typeface="Bebas Neue"/>
                <a:ea typeface="Bebas Neue"/>
                <a:cs typeface="Bebas Neue"/>
                <a:sym typeface="Bebas Neue"/>
              </a:rPr>
              <a:t>CONTRAT</a:t>
            </a:r>
            <a:r>
              <a:rPr lang="fr"/>
              <a:t> </a:t>
            </a:r>
            <a:r>
              <a:rPr lang="fr" sz="3400">
                <a:solidFill>
                  <a:srgbClr val="25599F"/>
                </a:solidFill>
                <a:latin typeface="Bebas Neue"/>
                <a:ea typeface="Bebas Neue"/>
                <a:cs typeface="Bebas Neue"/>
                <a:sym typeface="Bebas Neue"/>
              </a:rPr>
              <a:t>DE MAINTENANCE</a:t>
            </a:r>
            <a:endParaRPr/>
          </a:p>
        </p:txBody>
      </p:sp>
      <p:pic>
        <p:nvPicPr>
          <p:cNvPr id="911" name="Google Shape;911;p28"/>
          <p:cNvPicPr preferRelativeResize="0"/>
          <p:nvPr/>
        </p:nvPicPr>
        <p:blipFill>
          <a:blip r:embed="rId3">
            <a:alphaModFix/>
          </a:blip>
          <a:stretch>
            <a:fillRect/>
          </a:stretch>
        </p:blipFill>
        <p:spPr>
          <a:xfrm>
            <a:off x="311700" y="1297150"/>
            <a:ext cx="8520601"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29"/>
          <p:cNvSpPr txBox="1"/>
          <p:nvPr>
            <p:ph idx="1" type="body"/>
          </p:nvPr>
        </p:nvSpPr>
        <p:spPr>
          <a:xfrm>
            <a:off x="311700" y="1722475"/>
            <a:ext cx="8520600" cy="2955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fr" sz="6500">
                <a:solidFill>
                  <a:schemeClr val="dk1"/>
                </a:solidFill>
                <a:latin typeface="Bebas Neue"/>
                <a:ea typeface="Bebas Neue"/>
                <a:cs typeface="Bebas Neue"/>
                <a:sym typeface="Bebas Neue"/>
              </a:rPr>
              <a:t>MERCI</a:t>
            </a:r>
            <a:endParaRPr b="1" sz="6500">
              <a:solidFill>
                <a:schemeClr val="dk1"/>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p:nvPr/>
        </p:nvSpPr>
        <p:spPr>
          <a:xfrm>
            <a:off x="1187663" y="1358326"/>
            <a:ext cx="7643700" cy="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1187663" y="3257500"/>
            <a:ext cx="7643700" cy="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nvSpPr>
        <p:spPr>
          <a:xfrm>
            <a:off x="312638" y="386618"/>
            <a:ext cx="3852000" cy="72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4300">
                <a:solidFill>
                  <a:srgbClr val="AB2558"/>
                </a:solidFill>
                <a:latin typeface="Bebas Neue"/>
                <a:ea typeface="Bebas Neue"/>
                <a:cs typeface="Bebas Neue"/>
                <a:sym typeface="Bebas Neue"/>
              </a:rPr>
              <a:t>T</a:t>
            </a:r>
            <a:r>
              <a:rPr b="1" lang="fr" sz="4300">
                <a:solidFill>
                  <a:srgbClr val="AB2558"/>
                </a:solidFill>
                <a:latin typeface="Bebas Neue"/>
                <a:ea typeface="Bebas Neue"/>
                <a:cs typeface="Bebas Neue"/>
                <a:sym typeface="Bebas Neue"/>
              </a:rPr>
              <a:t>HE DATA</a:t>
            </a:r>
            <a:endParaRPr b="1" sz="4300">
              <a:solidFill>
                <a:srgbClr val="AB2558"/>
              </a:solidFill>
              <a:latin typeface="Bebas Neue"/>
              <a:ea typeface="Bebas Neue"/>
              <a:cs typeface="Bebas Neue"/>
              <a:sym typeface="Bebas Neue"/>
            </a:endParaRPr>
          </a:p>
        </p:txBody>
      </p:sp>
      <p:sp>
        <p:nvSpPr>
          <p:cNvPr id="73" name="Google Shape;73;p17"/>
          <p:cNvSpPr txBox="1"/>
          <p:nvPr/>
        </p:nvSpPr>
        <p:spPr>
          <a:xfrm>
            <a:off x="1730352" y="1366863"/>
            <a:ext cx="966000" cy="47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01</a:t>
            </a:r>
            <a:endParaRPr b="1" sz="4800">
              <a:solidFill>
                <a:srgbClr val="FFFFFF"/>
              </a:solidFill>
              <a:latin typeface="Bebas Neue"/>
              <a:ea typeface="Bebas Neue"/>
              <a:cs typeface="Bebas Neue"/>
              <a:sym typeface="Bebas Neue"/>
            </a:endParaRPr>
          </a:p>
        </p:txBody>
      </p:sp>
      <p:sp>
        <p:nvSpPr>
          <p:cNvPr id="74" name="Google Shape;74;p17"/>
          <p:cNvSpPr txBox="1"/>
          <p:nvPr/>
        </p:nvSpPr>
        <p:spPr>
          <a:xfrm>
            <a:off x="1276152" y="1928550"/>
            <a:ext cx="18744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rgbClr val="971C4A"/>
                </a:solidFill>
                <a:latin typeface="Bebas Neue"/>
                <a:ea typeface="Bebas Neue"/>
                <a:cs typeface="Bebas Neue"/>
                <a:sym typeface="Bebas Neue"/>
              </a:rPr>
              <a:t>SHAPE</a:t>
            </a:r>
            <a:endParaRPr b="1" sz="1800">
              <a:solidFill>
                <a:srgbClr val="971C4A"/>
              </a:solidFill>
              <a:latin typeface="Bebas Neue"/>
              <a:ea typeface="Bebas Neue"/>
              <a:cs typeface="Bebas Neue"/>
              <a:sym typeface="Bebas Neue"/>
            </a:endParaRPr>
          </a:p>
        </p:txBody>
      </p:sp>
      <p:sp>
        <p:nvSpPr>
          <p:cNvPr id="75" name="Google Shape;75;p17"/>
          <p:cNvSpPr txBox="1"/>
          <p:nvPr/>
        </p:nvSpPr>
        <p:spPr>
          <a:xfrm>
            <a:off x="1152402" y="2207765"/>
            <a:ext cx="2121900" cy="47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1100">
                <a:latin typeface="Bree Serif"/>
                <a:ea typeface="Bree Serif"/>
                <a:cs typeface="Bree Serif"/>
                <a:sym typeface="Bree Serif"/>
              </a:rPr>
              <a:t>ROWS : 2240</a:t>
            </a:r>
            <a:endParaRPr sz="1100">
              <a:latin typeface="Bree Serif"/>
              <a:ea typeface="Bree Serif"/>
              <a:cs typeface="Bree Serif"/>
              <a:sym typeface="Bree Serif"/>
            </a:endParaRPr>
          </a:p>
          <a:p>
            <a:pPr indent="0" lvl="0" marL="0" marR="0" rtl="0" algn="ctr">
              <a:lnSpc>
                <a:spcPct val="100000"/>
              </a:lnSpc>
              <a:spcBef>
                <a:spcPts val="0"/>
              </a:spcBef>
              <a:spcAft>
                <a:spcPts val="0"/>
              </a:spcAft>
              <a:buNone/>
            </a:pPr>
            <a:r>
              <a:rPr lang="fr" sz="1100">
                <a:latin typeface="Bree Serif"/>
                <a:ea typeface="Bree Serif"/>
                <a:cs typeface="Bree Serif"/>
                <a:sym typeface="Bree Serif"/>
              </a:rPr>
              <a:t>Columns : 29</a:t>
            </a:r>
            <a:endParaRPr sz="1100">
              <a:latin typeface="Bree Serif"/>
              <a:ea typeface="Bree Serif"/>
              <a:cs typeface="Bree Serif"/>
              <a:sym typeface="Bree Serif"/>
            </a:endParaRPr>
          </a:p>
        </p:txBody>
      </p:sp>
      <p:sp>
        <p:nvSpPr>
          <p:cNvPr id="76" name="Google Shape;76;p17"/>
          <p:cNvSpPr txBox="1"/>
          <p:nvPr/>
        </p:nvSpPr>
        <p:spPr>
          <a:xfrm>
            <a:off x="4229588" y="1366863"/>
            <a:ext cx="966000" cy="47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02</a:t>
            </a:r>
            <a:endParaRPr b="1" sz="4800">
              <a:solidFill>
                <a:srgbClr val="FFFFFF"/>
              </a:solidFill>
              <a:latin typeface="Bebas Neue"/>
              <a:ea typeface="Bebas Neue"/>
              <a:cs typeface="Bebas Neue"/>
              <a:sym typeface="Bebas Neue"/>
            </a:endParaRPr>
          </a:p>
        </p:txBody>
      </p:sp>
      <p:sp>
        <p:nvSpPr>
          <p:cNvPr id="77" name="Google Shape;77;p17"/>
          <p:cNvSpPr txBox="1"/>
          <p:nvPr/>
        </p:nvSpPr>
        <p:spPr>
          <a:xfrm>
            <a:off x="3775388" y="1920627"/>
            <a:ext cx="18744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rgbClr val="971C4A"/>
                </a:solidFill>
                <a:latin typeface="Bebas Neue"/>
                <a:ea typeface="Bebas Neue"/>
                <a:cs typeface="Bebas Neue"/>
                <a:sym typeface="Bebas Neue"/>
              </a:rPr>
              <a:t>PEOPLE</a:t>
            </a:r>
            <a:endParaRPr b="1" sz="1800">
              <a:solidFill>
                <a:srgbClr val="971C4A"/>
              </a:solidFill>
              <a:latin typeface="Bebas Neue"/>
              <a:ea typeface="Bebas Neue"/>
              <a:cs typeface="Bebas Neue"/>
              <a:sym typeface="Bebas Neue"/>
            </a:endParaRPr>
          </a:p>
        </p:txBody>
      </p:sp>
      <p:sp>
        <p:nvSpPr>
          <p:cNvPr id="78" name="Google Shape;78;p17"/>
          <p:cNvSpPr txBox="1"/>
          <p:nvPr/>
        </p:nvSpPr>
        <p:spPr>
          <a:xfrm>
            <a:off x="3540338" y="2207765"/>
            <a:ext cx="23445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Bree Serif"/>
                <a:ea typeface="Bree Serif"/>
                <a:cs typeface="Bree Serif"/>
                <a:sym typeface="Bree Serif"/>
              </a:rPr>
              <a:t>Customers identified per ID,, Year, Education etc…</a:t>
            </a:r>
            <a:endParaRPr sz="1100">
              <a:solidFill>
                <a:srgbClr val="000000"/>
              </a:solidFill>
              <a:latin typeface="Bree Serif"/>
              <a:ea typeface="Bree Serif"/>
              <a:cs typeface="Bree Serif"/>
              <a:sym typeface="Bree Serif"/>
            </a:endParaRPr>
          </a:p>
        </p:txBody>
      </p:sp>
      <p:sp>
        <p:nvSpPr>
          <p:cNvPr id="79" name="Google Shape;79;p17"/>
          <p:cNvSpPr txBox="1"/>
          <p:nvPr/>
        </p:nvSpPr>
        <p:spPr>
          <a:xfrm>
            <a:off x="6681669" y="1366863"/>
            <a:ext cx="966000" cy="47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03</a:t>
            </a:r>
            <a:endParaRPr b="1" sz="4800">
              <a:solidFill>
                <a:srgbClr val="FFFFFF"/>
              </a:solidFill>
              <a:latin typeface="Bebas Neue"/>
              <a:ea typeface="Bebas Neue"/>
              <a:cs typeface="Bebas Neue"/>
              <a:sym typeface="Bebas Neue"/>
            </a:endParaRPr>
          </a:p>
        </p:txBody>
      </p:sp>
      <p:sp>
        <p:nvSpPr>
          <p:cNvPr id="80" name="Google Shape;80;p17"/>
          <p:cNvSpPr txBox="1"/>
          <p:nvPr/>
        </p:nvSpPr>
        <p:spPr>
          <a:xfrm>
            <a:off x="6228819" y="1920618"/>
            <a:ext cx="18717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800">
                <a:solidFill>
                  <a:srgbClr val="971C4A"/>
                </a:solidFill>
                <a:latin typeface="Bebas Neue"/>
                <a:ea typeface="Bebas Neue"/>
                <a:cs typeface="Bebas Neue"/>
                <a:sym typeface="Bebas Neue"/>
              </a:rPr>
              <a:t>PRODUCTS</a:t>
            </a:r>
            <a:endParaRPr b="1" sz="1800">
              <a:solidFill>
                <a:srgbClr val="971C4A"/>
              </a:solidFill>
              <a:latin typeface="Bebas Neue"/>
              <a:ea typeface="Bebas Neue"/>
              <a:cs typeface="Bebas Neue"/>
              <a:sym typeface="Bebas Neue"/>
            </a:endParaRPr>
          </a:p>
        </p:txBody>
      </p:sp>
      <p:sp>
        <p:nvSpPr>
          <p:cNvPr id="81" name="Google Shape;81;p17"/>
          <p:cNvSpPr txBox="1"/>
          <p:nvPr/>
        </p:nvSpPr>
        <p:spPr>
          <a:xfrm>
            <a:off x="6031119" y="2207765"/>
            <a:ext cx="2267100" cy="47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latin typeface="Bree Serif"/>
                <a:ea typeface="Bree Serif"/>
                <a:cs typeface="Bree Serif"/>
                <a:sym typeface="Bree Serif"/>
              </a:rPr>
              <a:t>Amount spent on different products</a:t>
            </a:r>
            <a:endParaRPr sz="1100">
              <a:solidFill>
                <a:srgbClr val="000000"/>
              </a:solidFill>
              <a:latin typeface="Bree Serif"/>
              <a:ea typeface="Bree Serif"/>
              <a:cs typeface="Bree Serif"/>
              <a:sym typeface="Bree Serif"/>
            </a:endParaRPr>
          </a:p>
        </p:txBody>
      </p:sp>
      <p:sp>
        <p:nvSpPr>
          <p:cNvPr id="82" name="Google Shape;82;p17"/>
          <p:cNvSpPr txBox="1"/>
          <p:nvPr/>
        </p:nvSpPr>
        <p:spPr>
          <a:xfrm>
            <a:off x="1730352" y="3253252"/>
            <a:ext cx="9660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04</a:t>
            </a:r>
            <a:endParaRPr b="1" sz="4800">
              <a:solidFill>
                <a:srgbClr val="FFFFFF"/>
              </a:solidFill>
              <a:latin typeface="Bebas Neue"/>
              <a:ea typeface="Bebas Neue"/>
              <a:cs typeface="Bebas Neue"/>
              <a:sym typeface="Bebas Neue"/>
            </a:endParaRPr>
          </a:p>
        </p:txBody>
      </p:sp>
      <p:sp>
        <p:nvSpPr>
          <p:cNvPr id="83" name="Google Shape;83;p17"/>
          <p:cNvSpPr txBox="1"/>
          <p:nvPr/>
        </p:nvSpPr>
        <p:spPr>
          <a:xfrm>
            <a:off x="1276152" y="3842850"/>
            <a:ext cx="187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sz="1800">
                <a:solidFill>
                  <a:srgbClr val="971C4A"/>
                </a:solidFill>
                <a:latin typeface="Bebas Neue"/>
                <a:ea typeface="Bebas Neue"/>
                <a:cs typeface="Bebas Neue"/>
                <a:sym typeface="Bebas Neue"/>
              </a:rPr>
              <a:t>PROMOTION</a:t>
            </a:r>
            <a:endParaRPr b="1" sz="1800">
              <a:solidFill>
                <a:srgbClr val="971C4A"/>
              </a:solidFill>
              <a:latin typeface="Bebas Neue"/>
              <a:ea typeface="Bebas Neue"/>
              <a:cs typeface="Bebas Neue"/>
              <a:sym typeface="Bebas Neue"/>
            </a:endParaRPr>
          </a:p>
        </p:txBody>
      </p:sp>
      <p:sp>
        <p:nvSpPr>
          <p:cNvPr id="84" name="Google Shape;84;p17"/>
          <p:cNvSpPr txBox="1"/>
          <p:nvPr/>
        </p:nvSpPr>
        <p:spPr>
          <a:xfrm>
            <a:off x="1152402" y="4101749"/>
            <a:ext cx="2121900" cy="47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1100">
                <a:latin typeface="Bree Serif"/>
                <a:ea typeface="Bree Serif"/>
                <a:cs typeface="Bree Serif"/>
                <a:sym typeface="Bree Serif"/>
              </a:rPr>
              <a:t>The offers accepted per customers</a:t>
            </a:r>
            <a:endParaRPr sz="1100">
              <a:latin typeface="Bree Serif"/>
              <a:ea typeface="Bree Serif"/>
              <a:cs typeface="Bree Serif"/>
              <a:sym typeface="Bree Serif"/>
            </a:endParaRPr>
          </a:p>
        </p:txBody>
      </p:sp>
      <p:sp>
        <p:nvSpPr>
          <p:cNvPr id="85" name="Google Shape;85;p17"/>
          <p:cNvSpPr txBox="1"/>
          <p:nvPr/>
        </p:nvSpPr>
        <p:spPr>
          <a:xfrm>
            <a:off x="4229588" y="3253252"/>
            <a:ext cx="9660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05</a:t>
            </a:r>
            <a:endParaRPr b="1" sz="4800">
              <a:solidFill>
                <a:srgbClr val="FFFFFF"/>
              </a:solidFill>
              <a:latin typeface="Bebas Neue"/>
              <a:ea typeface="Bebas Neue"/>
              <a:cs typeface="Bebas Neue"/>
              <a:sym typeface="Bebas Neue"/>
            </a:endParaRPr>
          </a:p>
        </p:txBody>
      </p:sp>
      <p:sp>
        <p:nvSpPr>
          <p:cNvPr id="86" name="Google Shape;86;p17"/>
          <p:cNvSpPr txBox="1"/>
          <p:nvPr/>
        </p:nvSpPr>
        <p:spPr>
          <a:xfrm>
            <a:off x="3776738" y="3842850"/>
            <a:ext cx="1871700" cy="28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sz="1800">
                <a:solidFill>
                  <a:srgbClr val="971C4A"/>
                </a:solidFill>
                <a:latin typeface="Bebas Neue"/>
                <a:ea typeface="Bebas Neue"/>
                <a:cs typeface="Bebas Neue"/>
                <a:sym typeface="Bebas Neue"/>
              </a:rPr>
              <a:t>PLACE</a:t>
            </a:r>
            <a:endParaRPr b="1" sz="1800">
              <a:solidFill>
                <a:srgbClr val="971C4A"/>
              </a:solidFill>
              <a:latin typeface="Bebas Neue"/>
              <a:ea typeface="Bebas Neue"/>
              <a:cs typeface="Bebas Neue"/>
              <a:sym typeface="Bebas Neue"/>
            </a:endParaRPr>
          </a:p>
        </p:txBody>
      </p:sp>
      <p:sp>
        <p:nvSpPr>
          <p:cNvPr id="87" name="Google Shape;87;p17"/>
          <p:cNvSpPr txBox="1"/>
          <p:nvPr/>
        </p:nvSpPr>
        <p:spPr>
          <a:xfrm>
            <a:off x="3606938" y="4103302"/>
            <a:ext cx="2211300" cy="47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1100">
                <a:latin typeface="Bree Serif"/>
                <a:ea typeface="Bree Serif"/>
                <a:cs typeface="Bree Serif"/>
                <a:sym typeface="Bree Serif"/>
              </a:rPr>
              <a:t>Number of purchases per place</a:t>
            </a:r>
            <a:endParaRPr sz="1100">
              <a:latin typeface="Bree Serif"/>
              <a:ea typeface="Bree Serif"/>
              <a:cs typeface="Bree Serif"/>
              <a:sym typeface="Bree Serif"/>
            </a:endParaRPr>
          </a:p>
        </p:txBody>
      </p:sp>
      <p:sp>
        <p:nvSpPr>
          <p:cNvPr id="88" name="Google Shape;88;p17"/>
          <p:cNvSpPr txBox="1"/>
          <p:nvPr/>
        </p:nvSpPr>
        <p:spPr>
          <a:xfrm>
            <a:off x="6681669" y="3253252"/>
            <a:ext cx="9660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800">
                <a:solidFill>
                  <a:srgbClr val="FFFFFF"/>
                </a:solidFill>
                <a:latin typeface="Bebas Neue"/>
                <a:ea typeface="Bebas Neue"/>
                <a:cs typeface="Bebas Neue"/>
                <a:sym typeface="Bebas Neue"/>
              </a:rPr>
              <a:t>06</a:t>
            </a:r>
            <a:endParaRPr b="1" sz="4800">
              <a:solidFill>
                <a:srgbClr val="FFFFFF"/>
              </a:solidFill>
              <a:latin typeface="Bebas Neue"/>
              <a:ea typeface="Bebas Neue"/>
              <a:cs typeface="Bebas Neue"/>
              <a:sym typeface="Bebas Neue"/>
            </a:endParaRPr>
          </a:p>
        </p:txBody>
      </p:sp>
      <p:sp>
        <p:nvSpPr>
          <p:cNvPr id="89" name="Google Shape;89;p17"/>
          <p:cNvSpPr txBox="1"/>
          <p:nvPr/>
        </p:nvSpPr>
        <p:spPr>
          <a:xfrm>
            <a:off x="6228819" y="3842850"/>
            <a:ext cx="1871700" cy="28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fr" sz="1800">
                <a:solidFill>
                  <a:srgbClr val="971C4A"/>
                </a:solidFill>
                <a:latin typeface="Bebas Neue"/>
                <a:ea typeface="Bebas Neue"/>
                <a:cs typeface="Bebas Neue"/>
                <a:sym typeface="Bebas Neue"/>
              </a:rPr>
              <a:t>OVERVIEW</a:t>
            </a:r>
            <a:endParaRPr b="1" sz="1800">
              <a:solidFill>
                <a:srgbClr val="971C4A"/>
              </a:solidFill>
              <a:latin typeface="Bebas Neue"/>
              <a:ea typeface="Bebas Neue"/>
              <a:cs typeface="Bebas Neue"/>
              <a:sym typeface="Bebas Neue"/>
            </a:endParaRPr>
          </a:p>
        </p:txBody>
      </p:sp>
      <p:sp>
        <p:nvSpPr>
          <p:cNvPr id="90" name="Google Shape;90;p17"/>
          <p:cNvSpPr txBox="1"/>
          <p:nvPr/>
        </p:nvSpPr>
        <p:spPr>
          <a:xfrm>
            <a:off x="6059019" y="4103302"/>
            <a:ext cx="2211300" cy="47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1100">
                <a:latin typeface="Bree Serif"/>
                <a:ea typeface="Bree Serif"/>
                <a:cs typeface="Bree Serif"/>
                <a:sym typeface="Bree Serif"/>
              </a:rPr>
              <a:t>Somme missing values and errors in Marrital_Status</a:t>
            </a:r>
            <a:endParaRPr sz="1100">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13675" y="175475"/>
            <a:ext cx="8303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000">
                <a:solidFill>
                  <a:srgbClr val="25599F"/>
                </a:solidFill>
                <a:latin typeface="Bebas Neue"/>
                <a:ea typeface="Bebas Neue"/>
                <a:cs typeface="Bebas Neue"/>
                <a:sym typeface="Bebas Neue"/>
              </a:rPr>
              <a:t>Our GOAL : The perfect Knowledge of your customers</a:t>
            </a:r>
            <a:endParaRPr b="1" sz="3000">
              <a:solidFill>
                <a:srgbClr val="25599F"/>
              </a:solidFill>
              <a:latin typeface="Bebas Neue"/>
              <a:ea typeface="Bebas Neue"/>
              <a:cs typeface="Bebas Neue"/>
              <a:sym typeface="Bebas Neue"/>
            </a:endParaRPr>
          </a:p>
        </p:txBody>
      </p:sp>
      <p:sp>
        <p:nvSpPr>
          <p:cNvPr id="96" name="Google Shape;96;p18"/>
          <p:cNvSpPr/>
          <p:nvPr/>
        </p:nvSpPr>
        <p:spPr>
          <a:xfrm>
            <a:off x="1318489"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1318489"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1318489" y="3858993"/>
            <a:ext cx="1259617" cy="102615"/>
          </a:xfrm>
          <a:custGeom>
            <a:rect b="b" l="l" r="r" t="t"/>
            <a:pathLst>
              <a:path extrusionOk="0" h="4165" w="51126">
                <a:moveTo>
                  <a:pt x="2067" y="1"/>
                </a:moveTo>
                <a:cubicBezTo>
                  <a:pt x="943" y="1"/>
                  <a:pt x="0" y="943"/>
                  <a:pt x="0" y="2098"/>
                </a:cubicBezTo>
                <a:cubicBezTo>
                  <a:pt x="0" y="3223"/>
                  <a:pt x="943" y="4165"/>
                  <a:pt x="2067" y="4165"/>
                </a:cubicBezTo>
                <a:lnTo>
                  <a:pt x="49029" y="4165"/>
                </a:lnTo>
                <a:cubicBezTo>
                  <a:pt x="50184" y="4165"/>
                  <a:pt x="51126" y="325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318489"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318500" y="3324950"/>
            <a:ext cx="6495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1318500" y="3593475"/>
            <a:ext cx="2682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1318500" y="3856475"/>
            <a:ext cx="2277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1318500" y="4122250"/>
            <a:ext cx="1431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8"/>
          <p:cNvGrpSpPr/>
          <p:nvPr/>
        </p:nvGrpSpPr>
        <p:grpSpPr>
          <a:xfrm>
            <a:off x="2369975" y="1185975"/>
            <a:ext cx="3841175" cy="3405900"/>
            <a:chOff x="2630950" y="1327350"/>
            <a:chExt cx="3841175" cy="3405900"/>
          </a:xfrm>
        </p:grpSpPr>
        <p:cxnSp>
          <p:nvCxnSpPr>
            <p:cNvPr id="105" name="Google Shape;105;p18"/>
            <p:cNvCxnSpPr/>
            <p:nvPr/>
          </p:nvCxnSpPr>
          <p:spPr>
            <a:xfrm>
              <a:off x="2630950" y="1565425"/>
              <a:ext cx="1154100" cy="3840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106" name="Google Shape;106;p18"/>
            <p:cNvCxnSpPr/>
            <p:nvPr/>
          </p:nvCxnSpPr>
          <p:spPr>
            <a:xfrm>
              <a:off x="2906000" y="3065675"/>
              <a:ext cx="8823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107" name="Google Shape;107;p18"/>
            <p:cNvCxnSpPr/>
            <p:nvPr/>
          </p:nvCxnSpPr>
          <p:spPr>
            <a:xfrm flipH="1">
              <a:off x="5360175" y="3065675"/>
              <a:ext cx="8877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108" name="Google Shape;108;p18"/>
            <p:cNvCxnSpPr/>
            <p:nvPr/>
          </p:nvCxnSpPr>
          <p:spPr>
            <a:xfrm flipH="1">
              <a:off x="5350425" y="1565425"/>
              <a:ext cx="1121700" cy="380700"/>
            </a:xfrm>
            <a:prstGeom prst="bentConnector3">
              <a:avLst>
                <a:gd fmla="val 50000" name="adj1"/>
              </a:avLst>
            </a:prstGeom>
            <a:noFill/>
            <a:ln cap="flat" cmpd="sng" w="28575">
              <a:solidFill>
                <a:srgbClr val="AB2558"/>
              </a:solidFill>
              <a:prstDash val="solid"/>
              <a:round/>
              <a:headEnd len="med" w="med" type="oval"/>
              <a:tailEnd len="med" w="med" type="oval"/>
            </a:ln>
          </p:spPr>
        </p:cxnSp>
        <p:sp>
          <p:nvSpPr>
            <p:cNvPr id="109" name="Google Shape;109;p18"/>
            <p:cNvSpPr/>
            <p:nvPr/>
          </p:nvSpPr>
          <p:spPr>
            <a:xfrm>
              <a:off x="3731500" y="1327350"/>
              <a:ext cx="1683600" cy="3405900"/>
            </a:xfrm>
            <a:prstGeom prst="rect">
              <a:avLst/>
            </a:prstGeom>
            <a:noFill/>
            <a:ln cap="flat" cmpd="sng" w="2857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8"/>
          <p:cNvSpPr/>
          <p:nvPr/>
        </p:nvSpPr>
        <p:spPr>
          <a:xfrm flipH="1">
            <a:off x="5941427" y="3859183"/>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8"/>
          <p:cNvGrpSpPr/>
          <p:nvPr/>
        </p:nvGrpSpPr>
        <p:grpSpPr>
          <a:xfrm>
            <a:off x="3306543" y="1698035"/>
            <a:ext cx="2009489" cy="2889939"/>
            <a:chOff x="3061450" y="2201827"/>
            <a:chExt cx="1741023" cy="2503846"/>
          </a:xfrm>
        </p:grpSpPr>
        <p:sp>
          <p:nvSpPr>
            <p:cNvPr id="112" name="Google Shape;112;p18"/>
            <p:cNvSpPr/>
            <p:nvPr/>
          </p:nvSpPr>
          <p:spPr>
            <a:xfrm>
              <a:off x="3314775" y="3150775"/>
              <a:ext cx="239400" cy="239400"/>
            </a:xfrm>
            <a:prstGeom prst="ellipse">
              <a:avLst/>
            </a:pr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4278350" y="3150775"/>
              <a:ext cx="239400" cy="239400"/>
            </a:xfrm>
            <a:prstGeom prst="ellipse">
              <a:avLst/>
            </a:pr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061450" y="3761842"/>
              <a:ext cx="1741023" cy="943832"/>
            </a:xfrm>
            <a:custGeom>
              <a:rect b="b" l="l" r="r" t="t"/>
              <a:pathLst>
                <a:path extrusionOk="0" h="1383" w="2728">
                  <a:moveTo>
                    <a:pt x="1361" y="1"/>
                  </a:moveTo>
                  <a:lnTo>
                    <a:pt x="690" y="183"/>
                  </a:lnTo>
                  <a:cubicBezTo>
                    <a:pt x="460" y="183"/>
                    <a:pt x="254" y="280"/>
                    <a:pt x="143" y="445"/>
                  </a:cubicBezTo>
                  <a:cubicBezTo>
                    <a:pt x="31" y="613"/>
                    <a:pt x="21" y="851"/>
                    <a:pt x="21" y="1062"/>
                  </a:cubicBezTo>
                  <a:lnTo>
                    <a:pt x="11" y="1241"/>
                  </a:lnTo>
                  <a:lnTo>
                    <a:pt x="0" y="1372"/>
                  </a:lnTo>
                  <a:cubicBezTo>
                    <a:pt x="0" y="1375"/>
                    <a:pt x="0" y="1376"/>
                    <a:pt x="4" y="1379"/>
                  </a:cubicBezTo>
                  <a:cubicBezTo>
                    <a:pt x="5" y="1381"/>
                    <a:pt x="8" y="1383"/>
                    <a:pt x="11" y="1383"/>
                  </a:cubicBezTo>
                  <a:lnTo>
                    <a:pt x="2718" y="1383"/>
                  </a:lnTo>
                  <a:cubicBezTo>
                    <a:pt x="2721" y="1383"/>
                    <a:pt x="2724" y="1381"/>
                    <a:pt x="2726" y="1379"/>
                  </a:cubicBezTo>
                  <a:cubicBezTo>
                    <a:pt x="2727" y="1376"/>
                    <a:pt x="2727" y="1373"/>
                    <a:pt x="2727" y="1372"/>
                  </a:cubicBezTo>
                  <a:lnTo>
                    <a:pt x="2718" y="1241"/>
                  </a:lnTo>
                  <a:lnTo>
                    <a:pt x="2708" y="1062"/>
                  </a:lnTo>
                  <a:cubicBezTo>
                    <a:pt x="2708" y="851"/>
                    <a:pt x="2697" y="613"/>
                    <a:pt x="2583" y="445"/>
                  </a:cubicBezTo>
                  <a:cubicBezTo>
                    <a:pt x="2472" y="282"/>
                    <a:pt x="2267" y="183"/>
                    <a:pt x="2036" y="183"/>
                  </a:cubicBezTo>
                  <a:lnTo>
                    <a:pt x="1365" y="1"/>
                  </a:ln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4184056" y="3867602"/>
              <a:ext cx="176783" cy="309151"/>
            </a:xfrm>
            <a:custGeom>
              <a:rect b="b" l="l" r="r" t="t"/>
              <a:pathLst>
                <a:path extrusionOk="0" h="453" w="277">
                  <a:moveTo>
                    <a:pt x="162" y="1"/>
                  </a:moveTo>
                  <a:lnTo>
                    <a:pt x="162" y="1"/>
                  </a:lnTo>
                  <a:cubicBezTo>
                    <a:pt x="167" y="55"/>
                    <a:pt x="156" y="107"/>
                    <a:pt x="124" y="155"/>
                  </a:cubicBezTo>
                  <a:cubicBezTo>
                    <a:pt x="85" y="215"/>
                    <a:pt x="21" y="270"/>
                    <a:pt x="9" y="347"/>
                  </a:cubicBezTo>
                  <a:cubicBezTo>
                    <a:pt x="0" y="412"/>
                    <a:pt x="55" y="452"/>
                    <a:pt x="113" y="452"/>
                  </a:cubicBezTo>
                  <a:cubicBezTo>
                    <a:pt x="133" y="452"/>
                    <a:pt x="154" y="447"/>
                    <a:pt x="172" y="437"/>
                  </a:cubicBezTo>
                  <a:cubicBezTo>
                    <a:pt x="212" y="416"/>
                    <a:pt x="228" y="372"/>
                    <a:pt x="234" y="331"/>
                  </a:cubicBezTo>
                  <a:cubicBezTo>
                    <a:pt x="251" y="250"/>
                    <a:pt x="240" y="123"/>
                    <a:pt x="277" y="32"/>
                  </a:cubicBezTo>
                  <a:lnTo>
                    <a:pt x="162" y="1"/>
                  </a:ln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3930050" y="4408807"/>
              <a:ext cx="161466" cy="291407"/>
            </a:xfrm>
            <a:custGeom>
              <a:rect b="b" l="l" r="r" t="t"/>
              <a:pathLst>
                <a:path extrusionOk="0" h="427" w="253">
                  <a:moveTo>
                    <a:pt x="138" y="0"/>
                  </a:moveTo>
                  <a:cubicBezTo>
                    <a:pt x="107" y="0"/>
                    <a:pt x="77" y="15"/>
                    <a:pt x="59" y="48"/>
                  </a:cubicBezTo>
                  <a:cubicBezTo>
                    <a:pt x="0" y="162"/>
                    <a:pt x="42" y="314"/>
                    <a:pt x="2" y="427"/>
                  </a:cubicBezTo>
                  <a:lnTo>
                    <a:pt x="224" y="427"/>
                  </a:lnTo>
                  <a:cubicBezTo>
                    <a:pt x="205" y="360"/>
                    <a:pt x="197" y="292"/>
                    <a:pt x="216" y="214"/>
                  </a:cubicBezTo>
                  <a:cubicBezTo>
                    <a:pt x="226" y="163"/>
                    <a:pt x="253" y="89"/>
                    <a:pt x="223" y="44"/>
                  </a:cubicBezTo>
                  <a:cubicBezTo>
                    <a:pt x="203" y="16"/>
                    <a:pt x="170" y="0"/>
                    <a:pt x="138"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3443098" y="3866920"/>
              <a:ext cx="260388" cy="339179"/>
            </a:xfrm>
            <a:custGeom>
              <a:rect b="b" l="l" r="r" t="t"/>
              <a:pathLst>
                <a:path extrusionOk="0" h="497" w="408">
                  <a:moveTo>
                    <a:pt x="202" y="0"/>
                  </a:moveTo>
                  <a:lnTo>
                    <a:pt x="91" y="30"/>
                  </a:lnTo>
                  <a:cubicBezTo>
                    <a:pt x="59" y="30"/>
                    <a:pt x="29" y="32"/>
                    <a:pt x="0" y="37"/>
                  </a:cubicBezTo>
                  <a:cubicBezTo>
                    <a:pt x="51" y="71"/>
                    <a:pt x="89" y="119"/>
                    <a:pt x="108" y="181"/>
                  </a:cubicBezTo>
                  <a:cubicBezTo>
                    <a:pt x="143" y="286"/>
                    <a:pt x="108" y="462"/>
                    <a:pt x="249" y="492"/>
                  </a:cubicBezTo>
                  <a:cubicBezTo>
                    <a:pt x="264" y="495"/>
                    <a:pt x="277" y="496"/>
                    <a:pt x="290" y="496"/>
                  </a:cubicBezTo>
                  <a:cubicBezTo>
                    <a:pt x="359" y="496"/>
                    <a:pt x="408" y="457"/>
                    <a:pt x="389" y="371"/>
                  </a:cubicBezTo>
                  <a:cubicBezTo>
                    <a:pt x="372" y="308"/>
                    <a:pt x="332" y="265"/>
                    <a:pt x="296" y="214"/>
                  </a:cubicBezTo>
                  <a:cubicBezTo>
                    <a:pt x="242" y="143"/>
                    <a:pt x="210" y="76"/>
                    <a:pt x="20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4411896" y="4309169"/>
              <a:ext cx="375265" cy="239541"/>
            </a:xfrm>
            <a:custGeom>
              <a:rect b="b" l="l" r="r" t="t"/>
              <a:pathLst>
                <a:path extrusionOk="0" h="351" w="588">
                  <a:moveTo>
                    <a:pt x="140" y="0"/>
                  </a:moveTo>
                  <a:cubicBezTo>
                    <a:pt x="118" y="0"/>
                    <a:pt x="98" y="5"/>
                    <a:pt x="80" y="17"/>
                  </a:cubicBezTo>
                  <a:cubicBezTo>
                    <a:pt x="1" y="71"/>
                    <a:pt x="43" y="201"/>
                    <a:pt x="112" y="246"/>
                  </a:cubicBezTo>
                  <a:cubicBezTo>
                    <a:pt x="220" y="314"/>
                    <a:pt x="359" y="309"/>
                    <a:pt x="483" y="328"/>
                  </a:cubicBezTo>
                  <a:cubicBezTo>
                    <a:pt x="516" y="335"/>
                    <a:pt x="551" y="341"/>
                    <a:pt x="588" y="351"/>
                  </a:cubicBezTo>
                  <a:lnTo>
                    <a:pt x="584" y="262"/>
                  </a:lnTo>
                  <a:lnTo>
                    <a:pt x="584" y="205"/>
                  </a:lnTo>
                  <a:cubicBezTo>
                    <a:pt x="489" y="192"/>
                    <a:pt x="413" y="135"/>
                    <a:pt x="326" y="78"/>
                  </a:cubicBezTo>
                  <a:cubicBezTo>
                    <a:pt x="279" y="47"/>
                    <a:pt x="205" y="0"/>
                    <a:pt x="140"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3911542" y="3987734"/>
              <a:ext cx="147425" cy="278441"/>
            </a:xfrm>
            <a:custGeom>
              <a:rect b="b" l="l" r="r" t="t"/>
              <a:pathLst>
                <a:path extrusionOk="0" h="408" w="231">
                  <a:moveTo>
                    <a:pt x="66" y="0"/>
                  </a:moveTo>
                  <a:cubicBezTo>
                    <a:pt x="60" y="0"/>
                    <a:pt x="55" y="1"/>
                    <a:pt x="49" y="1"/>
                  </a:cubicBezTo>
                  <a:cubicBezTo>
                    <a:pt x="1" y="68"/>
                    <a:pt x="37" y="297"/>
                    <a:pt x="61" y="343"/>
                  </a:cubicBezTo>
                  <a:cubicBezTo>
                    <a:pt x="79" y="376"/>
                    <a:pt x="108" y="407"/>
                    <a:pt x="141" y="407"/>
                  </a:cubicBezTo>
                  <a:cubicBezTo>
                    <a:pt x="158" y="407"/>
                    <a:pt x="175" y="399"/>
                    <a:pt x="193" y="377"/>
                  </a:cubicBezTo>
                  <a:cubicBezTo>
                    <a:pt x="231" y="335"/>
                    <a:pt x="217" y="266"/>
                    <a:pt x="202" y="216"/>
                  </a:cubicBezTo>
                  <a:cubicBezTo>
                    <a:pt x="190" y="171"/>
                    <a:pt x="179" y="128"/>
                    <a:pt x="163" y="86"/>
                  </a:cubicBezTo>
                  <a:cubicBezTo>
                    <a:pt x="155" y="57"/>
                    <a:pt x="144" y="13"/>
                    <a:pt x="104" y="5"/>
                  </a:cubicBezTo>
                  <a:cubicBezTo>
                    <a:pt x="93" y="2"/>
                    <a:pt x="80" y="0"/>
                    <a:pt x="66"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443168" y="4005477"/>
              <a:ext cx="119344" cy="116699"/>
            </a:xfrm>
            <a:custGeom>
              <a:rect b="b" l="l" r="r" t="t"/>
              <a:pathLst>
                <a:path extrusionOk="0" h="171" w="187">
                  <a:moveTo>
                    <a:pt x="90" y="0"/>
                  </a:moveTo>
                  <a:cubicBezTo>
                    <a:pt x="83" y="0"/>
                    <a:pt x="76" y="1"/>
                    <a:pt x="67" y="4"/>
                  </a:cubicBezTo>
                  <a:cubicBezTo>
                    <a:pt x="29" y="23"/>
                    <a:pt x="1" y="60"/>
                    <a:pt x="12" y="104"/>
                  </a:cubicBezTo>
                  <a:cubicBezTo>
                    <a:pt x="21" y="136"/>
                    <a:pt x="46" y="171"/>
                    <a:pt x="82" y="171"/>
                  </a:cubicBezTo>
                  <a:cubicBezTo>
                    <a:pt x="83" y="171"/>
                    <a:pt x="85" y="171"/>
                    <a:pt x="86" y="171"/>
                  </a:cubicBezTo>
                  <a:cubicBezTo>
                    <a:pt x="134" y="169"/>
                    <a:pt x="186" y="123"/>
                    <a:pt x="166" y="74"/>
                  </a:cubicBezTo>
                  <a:cubicBezTo>
                    <a:pt x="152" y="40"/>
                    <a:pt x="132" y="0"/>
                    <a:pt x="90"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190438" y="4481830"/>
              <a:ext cx="176145" cy="113970"/>
            </a:xfrm>
            <a:custGeom>
              <a:rect b="b" l="l" r="r" t="t"/>
              <a:pathLst>
                <a:path extrusionOk="0" h="167" w="276">
                  <a:moveTo>
                    <a:pt x="144" y="1"/>
                  </a:moveTo>
                  <a:cubicBezTo>
                    <a:pt x="130" y="1"/>
                    <a:pt x="116" y="4"/>
                    <a:pt x="102" y="10"/>
                  </a:cubicBezTo>
                  <a:cubicBezTo>
                    <a:pt x="54" y="23"/>
                    <a:pt x="0" y="60"/>
                    <a:pt x="30" y="112"/>
                  </a:cubicBezTo>
                  <a:cubicBezTo>
                    <a:pt x="52" y="148"/>
                    <a:pt x="90" y="167"/>
                    <a:pt x="129" y="167"/>
                  </a:cubicBezTo>
                  <a:cubicBezTo>
                    <a:pt x="144" y="167"/>
                    <a:pt x="160" y="164"/>
                    <a:pt x="175" y="158"/>
                  </a:cubicBezTo>
                  <a:cubicBezTo>
                    <a:pt x="276" y="117"/>
                    <a:pt x="226" y="1"/>
                    <a:pt x="144"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3192921" y="4022539"/>
              <a:ext cx="256558" cy="187674"/>
            </a:xfrm>
            <a:custGeom>
              <a:rect b="b" l="l" r="r" t="t"/>
              <a:pathLst>
                <a:path extrusionOk="0" h="275" w="402">
                  <a:moveTo>
                    <a:pt x="322" y="0"/>
                  </a:moveTo>
                  <a:cubicBezTo>
                    <a:pt x="313" y="0"/>
                    <a:pt x="303" y="2"/>
                    <a:pt x="292" y="6"/>
                  </a:cubicBezTo>
                  <a:cubicBezTo>
                    <a:pt x="220" y="39"/>
                    <a:pt x="128" y="46"/>
                    <a:pt x="69" y="101"/>
                  </a:cubicBezTo>
                  <a:cubicBezTo>
                    <a:pt x="37" y="130"/>
                    <a:pt x="1" y="184"/>
                    <a:pt x="21" y="231"/>
                  </a:cubicBezTo>
                  <a:cubicBezTo>
                    <a:pt x="34" y="264"/>
                    <a:pt x="61" y="275"/>
                    <a:pt x="91" y="275"/>
                  </a:cubicBezTo>
                  <a:cubicBezTo>
                    <a:pt x="110" y="275"/>
                    <a:pt x="130" y="270"/>
                    <a:pt x="148" y="265"/>
                  </a:cubicBezTo>
                  <a:cubicBezTo>
                    <a:pt x="215" y="247"/>
                    <a:pt x="288" y="222"/>
                    <a:pt x="346" y="182"/>
                  </a:cubicBezTo>
                  <a:cubicBezTo>
                    <a:pt x="402" y="142"/>
                    <a:pt x="399" y="0"/>
                    <a:pt x="32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713697" y="4202706"/>
              <a:ext cx="166572" cy="376031"/>
            </a:xfrm>
            <a:custGeom>
              <a:rect b="b" l="l" r="r" t="t"/>
              <a:pathLst>
                <a:path extrusionOk="0" h="551" w="261">
                  <a:moveTo>
                    <a:pt x="185" y="1"/>
                  </a:moveTo>
                  <a:cubicBezTo>
                    <a:pt x="70" y="1"/>
                    <a:pt x="94" y="126"/>
                    <a:pt x="100" y="207"/>
                  </a:cubicBezTo>
                  <a:cubicBezTo>
                    <a:pt x="108" y="294"/>
                    <a:pt x="0" y="434"/>
                    <a:pt x="54" y="510"/>
                  </a:cubicBezTo>
                  <a:cubicBezTo>
                    <a:pt x="73" y="538"/>
                    <a:pt x="100" y="550"/>
                    <a:pt x="127" y="550"/>
                  </a:cubicBezTo>
                  <a:cubicBezTo>
                    <a:pt x="164" y="550"/>
                    <a:pt x="201" y="527"/>
                    <a:pt x="219" y="489"/>
                  </a:cubicBezTo>
                  <a:cubicBezTo>
                    <a:pt x="232" y="457"/>
                    <a:pt x="238" y="421"/>
                    <a:pt x="236" y="388"/>
                  </a:cubicBezTo>
                  <a:cubicBezTo>
                    <a:pt x="235" y="343"/>
                    <a:pt x="228" y="304"/>
                    <a:pt x="230" y="261"/>
                  </a:cubicBezTo>
                  <a:cubicBezTo>
                    <a:pt x="235" y="191"/>
                    <a:pt x="260" y="12"/>
                    <a:pt x="187" y="1"/>
                  </a:cubicBezTo>
                  <a:cubicBezTo>
                    <a:pt x="186" y="1"/>
                    <a:pt x="186" y="1"/>
                    <a:pt x="185"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568895" y="4151522"/>
              <a:ext cx="202949" cy="126936"/>
            </a:xfrm>
            <a:custGeom>
              <a:rect b="b" l="l" r="r" t="t"/>
              <a:pathLst>
                <a:path extrusionOk="0" h="186" w="318">
                  <a:moveTo>
                    <a:pt x="277" y="1"/>
                  </a:moveTo>
                  <a:cubicBezTo>
                    <a:pt x="221" y="12"/>
                    <a:pt x="164" y="9"/>
                    <a:pt x="102" y="23"/>
                  </a:cubicBezTo>
                  <a:cubicBezTo>
                    <a:pt x="54" y="33"/>
                    <a:pt x="1" y="68"/>
                    <a:pt x="37" y="123"/>
                  </a:cubicBezTo>
                  <a:cubicBezTo>
                    <a:pt x="53" y="147"/>
                    <a:pt x="72" y="169"/>
                    <a:pt x="100" y="177"/>
                  </a:cubicBezTo>
                  <a:cubicBezTo>
                    <a:pt x="121" y="183"/>
                    <a:pt x="141" y="185"/>
                    <a:pt x="162" y="185"/>
                  </a:cubicBezTo>
                  <a:cubicBezTo>
                    <a:pt x="174" y="185"/>
                    <a:pt x="186" y="185"/>
                    <a:pt x="197" y="183"/>
                  </a:cubicBezTo>
                  <a:cubicBezTo>
                    <a:pt x="237" y="179"/>
                    <a:pt x="278" y="171"/>
                    <a:pt x="318" y="169"/>
                  </a:cubicBezTo>
                  <a:cubicBezTo>
                    <a:pt x="308" y="110"/>
                    <a:pt x="296" y="55"/>
                    <a:pt x="277"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321909" y="4579420"/>
              <a:ext cx="356757" cy="120112"/>
            </a:xfrm>
            <a:custGeom>
              <a:rect b="b" l="l" r="r" t="t"/>
              <a:pathLst>
                <a:path extrusionOk="0" h="176" w="559">
                  <a:moveTo>
                    <a:pt x="323" y="1"/>
                  </a:moveTo>
                  <a:cubicBezTo>
                    <a:pt x="306" y="1"/>
                    <a:pt x="288" y="3"/>
                    <a:pt x="270" y="7"/>
                  </a:cubicBezTo>
                  <a:cubicBezTo>
                    <a:pt x="197" y="23"/>
                    <a:pt x="124" y="64"/>
                    <a:pt x="62" y="104"/>
                  </a:cubicBezTo>
                  <a:cubicBezTo>
                    <a:pt x="29" y="126"/>
                    <a:pt x="12" y="150"/>
                    <a:pt x="0" y="175"/>
                  </a:cubicBezTo>
                  <a:lnTo>
                    <a:pt x="559" y="175"/>
                  </a:lnTo>
                  <a:cubicBezTo>
                    <a:pt x="508" y="81"/>
                    <a:pt x="429" y="1"/>
                    <a:pt x="323"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3065279" y="4575326"/>
              <a:ext cx="290383" cy="124206"/>
            </a:xfrm>
            <a:custGeom>
              <a:rect b="b" l="l" r="r" t="t"/>
              <a:pathLst>
                <a:path extrusionOk="0" h="182" w="455">
                  <a:moveTo>
                    <a:pt x="327" y="0"/>
                  </a:moveTo>
                  <a:cubicBezTo>
                    <a:pt x="256" y="0"/>
                    <a:pt x="194" y="32"/>
                    <a:pt x="126" y="53"/>
                  </a:cubicBezTo>
                  <a:cubicBezTo>
                    <a:pt x="86" y="64"/>
                    <a:pt x="48" y="72"/>
                    <a:pt x="9" y="73"/>
                  </a:cubicBezTo>
                  <a:lnTo>
                    <a:pt x="1" y="181"/>
                  </a:lnTo>
                  <a:lnTo>
                    <a:pt x="291" y="181"/>
                  </a:lnTo>
                  <a:cubicBezTo>
                    <a:pt x="312" y="167"/>
                    <a:pt x="332" y="153"/>
                    <a:pt x="354" y="140"/>
                  </a:cubicBezTo>
                  <a:cubicBezTo>
                    <a:pt x="383" y="121"/>
                    <a:pt x="454" y="72"/>
                    <a:pt x="394" y="24"/>
                  </a:cubicBezTo>
                  <a:cubicBezTo>
                    <a:pt x="375" y="10"/>
                    <a:pt x="356" y="2"/>
                    <a:pt x="332" y="0"/>
                  </a:cubicBezTo>
                  <a:cubicBezTo>
                    <a:pt x="331" y="0"/>
                    <a:pt x="329" y="0"/>
                    <a:pt x="327"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413740" y="4580785"/>
              <a:ext cx="387390" cy="118747"/>
            </a:xfrm>
            <a:custGeom>
              <a:rect b="b" l="l" r="r" t="t"/>
              <a:pathLst>
                <a:path extrusionOk="0" h="174" w="607">
                  <a:moveTo>
                    <a:pt x="171" y="0"/>
                  </a:moveTo>
                  <a:cubicBezTo>
                    <a:pt x="155" y="0"/>
                    <a:pt x="138" y="2"/>
                    <a:pt x="123" y="7"/>
                  </a:cubicBezTo>
                  <a:cubicBezTo>
                    <a:pt x="0" y="38"/>
                    <a:pt x="115" y="133"/>
                    <a:pt x="167" y="173"/>
                  </a:cubicBezTo>
                  <a:lnTo>
                    <a:pt x="606" y="173"/>
                  </a:lnTo>
                  <a:cubicBezTo>
                    <a:pt x="549" y="102"/>
                    <a:pt x="462" y="92"/>
                    <a:pt x="375" y="60"/>
                  </a:cubicBezTo>
                  <a:cubicBezTo>
                    <a:pt x="312" y="36"/>
                    <a:pt x="240" y="0"/>
                    <a:pt x="171"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4088963" y="4272999"/>
              <a:ext cx="278257" cy="129666"/>
            </a:xfrm>
            <a:custGeom>
              <a:rect b="b" l="l" r="r" t="t"/>
              <a:pathLst>
                <a:path extrusionOk="0" h="190" w="436">
                  <a:moveTo>
                    <a:pt x="302" y="1"/>
                  </a:moveTo>
                  <a:cubicBezTo>
                    <a:pt x="258" y="1"/>
                    <a:pt x="207" y="13"/>
                    <a:pt x="159" y="17"/>
                  </a:cubicBezTo>
                  <a:cubicBezTo>
                    <a:pt x="127" y="20"/>
                    <a:pt x="77" y="21"/>
                    <a:pt x="53" y="47"/>
                  </a:cubicBezTo>
                  <a:cubicBezTo>
                    <a:pt x="1" y="102"/>
                    <a:pt x="69" y="175"/>
                    <a:pt x="124" y="186"/>
                  </a:cubicBezTo>
                  <a:cubicBezTo>
                    <a:pt x="137" y="189"/>
                    <a:pt x="151" y="190"/>
                    <a:pt x="164" y="190"/>
                  </a:cubicBezTo>
                  <a:cubicBezTo>
                    <a:pt x="210" y="190"/>
                    <a:pt x="257" y="177"/>
                    <a:pt x="299" y="162"/>
                  </a:cubicBezTo>
                  <a:cubicBezTo>
                    <a:pt x="324" y="151"/>
                    <a:pt x="357" y="140"/>
                    <a:pt x="378" y="118"/>
                  </a:cubicBezTo>
                  <a:cubicBezTo>
                    <a:pt x="435" y="55"/>
                    <a:pt x="357" y="1"/>
                    <a:pt x="302" y="1"/>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3562442" y="4386286"/>
              <a:ext cx="130832" cy="113970"/>
            </a:xfrm>
            <a:custGeom>
              <a:rect b="b" l="l" r="r" t="t"/>
              <a:pathLst>
                <a:path extrusionOk="0" h="167" w="205">
                  <a:moveTo>
                    <a:pt x="78" y="0"/>
                  </a:moveTo>
                  <a:cubicBezTo>
                    <a:pt x="63" y="0"/>
                    <a:pt x="49" y="4"/>
                    <a:pt x="36" y="12"/>
                  </a:cubicBezTo>
                  <a:cubicBezTo>
                    <a:pt x="36" y="12"/>
                    <a:pt x="36" y="12"/>
                    <a:pt x="36" y="12"/>
                  </a:cubicBezTo>
                  <a:lnTo>
                    <a:pt x="36" y="12"/>
                  </a:lnTo>
                  <a:cubicBezTo>
                    <a:pt x="34" y="13"/>
                    <a:pt x="33" y="14"/>
                    <a:pt x="33" y="14"/>
                  </a:cubicBezTo>
                  <a:lnTo>
                    <a:pt x="33" y="14"/>
                  </a:lnTo>
                  <a:cubicBezTo>
                    <a:pt x="12" y="27"/>
                    <a:pt x="1" y="50"/>
                    <a:pt x="5" y="81"/>
                  </a:cubicBezTo>
                  <a:cubicBezTo>
                    <a:pt x="12" y="123"/>
                    <a:pt x="43" y="166"/>
                    <a:pt x="86" y="166"/>
                  </a:cubicBezTo>
                  <a:cubicBezTo>
                    <a:pt x="87" y="166"/>
                    <a:pt x="88" y="166"/>
                    <a:pt x="89" y="166"/>
                  </a:cubicBezTo>
                  <a:cubicBezTo>
                    <a:pt x="143" y="166"/>
                    <a:pt x="205" y="125"/>
                    <a:pt x="181" y="68"/>
                  </a:cubicBezTo>
                  <a:cubicBezTo>
                    <a:pt x="165" y="29"/>
                    <a:pt x="120" y="0"/>
                    <a:pt x="78"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079320" y="4315311"/>
              <a:ext cx="397602" cy="173343"/>
            </a:xfrm>
            <a:custGeom>
              <a:rect b="b" l="l" r="r" t="t"/>
              <a:pathLst>
                <a:path extrusionOk="0" h="254" w="623">
                  <a:moveTo>
                    <a:pt x="412" y="0"/>
                  </a:moveTo>
                  <a:cubicBezTo>
                    <a:pt x="336" y="0"/>
                    <a:pt x="289" y="55"/>
                    <a:pt x="218" y="78"/>
                  </a:cubicBezTo>
                  <a:cubicBezTo>
                    <a:pt x="189" y="88"/>
                    <a:pt x="151" y="94"/>
                    <a:pt x="112" y="94"/>
                  </a:cubicBezTo>
                  <a:cubicBezTo>
                    <a:pt x="76" y="94"/>
                    <a:pt x="38" y="89"/>
                    <a:pt x="4" y="78"/>
                  </a:cubicBezTo>
                  <a:cubicBezTo>
                    <a:pt x="3" y="129"/>
                    <a:pt x="1" y="183"/>
                    <a:pt x="1" y="237"/>
                  </a:cubicBezTo>
                  <a:cubicBezTo>
                    <a:pt x="34" y="216"/>
                    <a:pt x="73" y="204"/>
                    <a:pt x="120" y="204"/>
                  </a:cubicBezTo>
                  <a:cubicBezTo>
                    <a:pt x="128" y="204"/>
                    <a:pt x="136" y="205"/>
                    <a:pt x="144" y="205"/>
                  </a:cubicBezTo>
                  <a:cubicBezTo>
                    <a:pt x="212" y="210"/>
                    <a:pt x="336" y="254"/>
                    <a:pt x="437" y="254"/>
                  </a:cubicBezTo>
                  <a:cubicBezTo>
                    <a:pt x="499" y="254"/>
                    <a:pt x="552" y="237"/>
                    <a:pt x="578" y="185"/>
                  </a:cubicBezTo>
                  <a:cubicBezTo>
                    <a:pt x="623" y="93"/>
                    <a:pt x="518" y="15"/>
                    <a:pt x="436" y="2"/>
                  </a:cubicBezTo>
                  <a:cubicBezTo>
                    <a:pt x="428" y="1"/>
                    <a:pt x="420" y="0"/>
                    <a:pt x="412" y="0"/>
                  </a:cubicBezTo>
                  <a:close/>
                </a:path>
              </a:pathLst>
            </a:custGeom>
            <a:solidFill>
              <a:srgbClr val="AB2558"/>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738588" y="3458150"/>
              <a:ext cx="388667" cy="672898"/>
            </a:xfrm>
            <a:custGeom>
              <a:rect b="b" l="l" r="r" t="t"/>
              <a:pathLst>
                <a:path extrusionOk="0" h="986" w="609">
                  <a:moveTo>
                    <a:pt x="304" y="0"/>
                  </a:moveTo>
                  <a:cubicBezTo>
                    <a:pt x="153" y="0"/>
                    <a:pt x="64" y="119"/>
                    <a:pt x="64" y="265"/>
                  </a:cubicBezTo>
                  <a:lnTo>
                    <a:pt x="1" y="719"/>
                  </a:lnTo>
                  <a:cubicBezTo>
                    <a:pt x="1" y="866"/>
                    <a:pt x="153" y="985"/>
                    <a:pt x="304" y="985"/>
                  </a:cubicBezTo>
                  <a:cubicBezTo>
                    <a:pt x="454" y="985"/>
                    <a:pt x="608" y="866"/>
                    <a:pt x="608" y="719"/>
                  </a:cubicBezTo>
                  <a:lnTo>
                    <a:pt x="543" y="265"/>
                  </a:lnTo>
                  <a:cubicBezTo>
                    <a:pt x="543" y="119"/>
                    <a:pt x="454" y="0"/>
                    <a:pt x="304" y="0"/>
                  </a:cubicBezTo>
                  <a:close/>
                </a:path>
              </a:pathLst>
            </a:custGeom>
            <a:solidFill>
              <a:srgbClr val="D37A4F"/>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458256" y="2493513"/>
              <a:ext cx="948175" cy="1247529"/>
            </a:xfrm>
            <a:custGeom>
              <a:rect b="b" l="l" r="r" t="t"/>
              <a:pathLst>
                <a:path extrusionOk="0" h="1667" w="1267">
                  <a:moveTo>
                    <a:pt x="634" y="1"/>
                  </a:moveTo>
                  <a:cubicBezTo>
                    <a:pt x="446" y="1"/>
                    <a:pt x="275" y="71"/>
                    <a:pt x="150" y="196"/>
                  </a:cubicBezTo>
                  <a:cubicBezTo>
                    <a:pt x="24" y="321"/>
                    <a:pt x="1" y="501"/>
                    <a:pt x="1" y="728"/>
                  </a:cubicBezTo>
                  <a:cubicBezTo>
                    <a:pt x="1" y="953"/>
                    <a:pt x="24" y="1222"/>
                    <a:pt x="150" y="1402"/>
                  </a:cubicBezTo>
                  <a:cubicBezTo>
                    <a:pt x="274" y="1579"/>
                    <a:pt x="446" y="1667"/>
                    <a:pt x="634" y="1667"/>
                  </a:cubicBezTo>
                  <a:cubicBezTo>
                    <a:pt x="822" y="1667"/>
                    <a:pt x="992" y="1579"/>
                    <a:pt x="1118" y="1402"/>
                  </a:cubicBezTo>
                  <a:cubicBezTo>
                    <a:pt x="1243" y="1221"/>
                    <a:pt x="1267" y="953"/>
                    <a:pt x="1267" y="728"/>
                  </a:cubicBezTo>
                  <a:cubicBezTo>
                    <a:pt x="1267" y="504"/>
                    <a:pt x="1241" y="321"/>
                    <a:pt x="1118" y="196"/>
                  </a:cubicBezTo>
                  <a:cubicBezTo>
                    <a:pt x="995" y="71"/>
                    <a:pt x="822" y="1"/>
                    <a:pt x="634" y="1"/>
                  </a:cubicBezTo>
                  <a:close/>
                </a:path>
              </a:pathLst>
            </a:custGeom>
            <a:solidFill>
              <a:srgbClr val="F4A173"/>
            </a:solidFill>
            <a:ln cap="rnd" cmpd="sng" w="525">
              <a:solidFill>
                <a:srgbClr val="3B43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293616" y="2392484"/>
              <a:ext cx="971375" cy="1376996"/>
            </a:xfrm>
            <a:custGeom>
              <a:rect b="b" l="l" r="r" t="t"/>
              <a:pathLst>
                <a:path extrusionOk="0" h="1840" w="1298">
                  <a:moveTo>
                    <a:pt x="690" y="1"/>
                  </a:moveTo>
                  <a:cubicBezTo>
                    <a:pt x="484" y="1"/>
                    <a:pt x="281" y="83"/>
                    <a:pt x="203" y="255"/>
                  </a:cubicBezTo>
                  <a:cubicBezTo>
                    <a:pt x="0" y="753"/>
                    <a:pt x="219" y="1497"/>
                    <a:pt x="365" y="1840"/>
                  </a:cubicBezTo>
                  <a:cubicBezTo>
                    <a:pt x="351" y="1338"/>
                    <a:pt x="319" y="736"/>
                    <a:pt x="790" y="477"/>
                  </a:cubicBezTo>
                  <a:lnTo>
                    <a:pt x="790" y="477"/>
                  </a:lnTo>
                  <a:cubicBezTo>
                    <a:pt x="790" y="548"/>
                    <a:pt x="746" y="620"/>
                    <a:pt x="701" y="674"/>
                  </a:cubicBezTo>
                  <a:cubicBezTo>
                    <a:pt x="731" y="679"/>
                    <a:pt x="761" y="682"/>
                    <a:pt x="789" y="682"/>
                  </a:cubicBezTo>
                  <a:cubicBezTo>
                    <a:pt x="1036" y="682"/>
                    <a:pt x="1211" y="481"/>
                    <a:pt x="1298" y="266"/>
                  </a:cubicBezTo>
                  <a:lnTo>
                    <a:pt x="1298" y="266"/>
                  </a:lnTo>
                  <a:lnTo>
                    <a:pt x="1219" y="280"/>
                  </a:lnTo>
                  <a:cubicBezTo>
                    <a:pt x="1140" y="97"/>
                    <a:pt x="913" y="1"/>
                    <a:pt x="690"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163963" y="2533177"/>
              <a:ext cx="294855" cy="1216097"/>
            </a:xfrm>
            <a:custGeom>
              <a:rect b="b" l="l" r="r" t="t"/>
              <a:pathLst>
                <a:path extrusionOk="0" h="1625" w="394">
                  <a:moveTo>
                    <a:pt x="131" y="1"/>
                  </a:moveTo>
                  <a:cubicBezTo>
                    <a:pt x="93" y="1"/>
                    <a:pt x="50" y="13"/>
                    <a:pt x="0" y="40"/>
                  </a:cubicBezTo>
                  <a:lnTo>
                    <a:pt x="46" y="183"/>
                  </a:lnTo>
                  <a:cubicBezTo>
                    <a:pt x="3" y="437"/>
                    <a:pt x="171" y="681"/>
                    <a:pt x="197" y="930"/>
                  </a:cubicBezTo>
                  <a:cubicBezTo>
                    <a:pt x="222" y="1127"/>
                    <a:pt x="233" y="1420"/>
                    <a:pt x="233" y="1625"/>
                  </a:cubicBezTo>
                  <a:cubicBezTo>
                    <a:pt x="328" y="1303"/>
                    <a:pt x="392" y="930"/>
                    <a:pt x="393" y="619"/>
                  </a:cubicBezTo>
                  <a:cubicBezTo>
                    <a:pt x="393" y="396"/>
                    <a:pt x="350" y="1"/>
                    <a:pt x="131"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020277" y="2231427"/>
              <a:ext cx="516370" cy="385409"/>
            </a:xfrm>
            <a:custGeom>
              <a:rect b="b" l="l" r="r" t="t"/>
              <a:pathLst>
                <a:path extrusionOk="0" h="515" w="690">
                  <a:moveTo>
                    <a:pt x="291" y="0"/>
                  </a:moveTo>
                  <a:cubicBezTo>
                    <a:pt x="243" y="0"/>
                    <a:pt x="196" y="12"/>
                    <a:pt x="159" y="43"/>
                  </a:cubicBezTo>
                  <a:cubicBezTo>
                    <a:pt x="70" y="114"/>
                    <a:pt x="0" y="260"/>
                    <a:pt x="87" y="382"/>
                  </a:cubicBezTo>
                  <a:lnTo>
                    <a:pt x="390" y="514"/>
                  </a:lnTo>
                  <a:cubicBezTo>
                    <a:pt x="398" y="514"/>
                    <a:pt x="406" y="515"/>
                    <a:pt x="413" y="515"/>
                  </a:cubicBezTo>
                  <a:cubicBezTo>
                    <a:pt x="677" y="515"/>
                    <a:pt x="690" y="216"/>
                    <a:pt x="498" y="70"/>
                  </a:cubicBezTo>
                  <a:cubicBezTo>
                    <a:pt x="448" y="32"/>
                    <a:pt x="368" y="0"/>
                    <a:pt x="291" y="0"/>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3723177" y="3138605"/>
              <a:ext cx="79326" cy="61366"/>
            </a:xfrm>
            <a:custGeom>
              <a:rect b="b" l="l" r="r" t="t"/>
              <a:pathLst>
                <a:path extrusionOk="0" h="82" w="106">
                  <a:moveTo>
                    <a:pt x="54" y="0"/>
                  </a:moveTo>
                  <a:cubicBezTo>
                    <a:pt x="0" y="2"/>
                    <a:pt x="0" y="81"/>
                    <a:pt x="54" y="81"/>
                  </a:cubicBezTo>
                  <a:cubicBezTo>
                    <a:pt x="105" y="81"/>
                    <a:pt x="105" y="0"/>
                    <a:pt x="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4061437" y="3138605"/>
              <a:ext cx="77830" cy="61366"/>
            </a:xfrm>
            <a:custGeom>
              <a:rect b="b" l="l" r="r" t="t"/>
              <a:pathLst>
                <a:path extrusionOk="0" h="82" w="104">
                  <a:moveTo>
                    <a:pt x="53" y="0"/>
                  </a:moveTo>
                  <a:cubicBezTo>
                    <a:pt x="1" y="2"/>
                    <a:pt x="1" y="81"/>
                    <a:pt x="53" y="81"/>
                  </a:cubicBezTo>
                  <a:cubicBezTo>
                    <a:pt x="104" y="81"/>
                    <a:pt x="104" y="0"/>
                    <a:pt x="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854889" y="3121393"/>
              <a:ext cx="122731" cy="230497"/>
            </a:xfrm>
            <a:custGeom>
              <a:rect b="b" l="l" r="r" t="t"/>
              <a:pathLst>
                <a:path extrusionOk="0" h="308" w="164">
                  <a:moveTo>
                    <a:pt x="63" y="1"/>
                  </a:moveTo>
                  <a:cubicBezTo>
                    <a:pt x="60" y="1"/>
                    <a:pt x="56" y="3"/>
                    <a:pt x="56" y="8"/>
                  </a:cubicBezTo>
                  <a:cubicBezTo>
                    <a:pt x="53" y="50"/>
                    <a:pt x="47" y="93"/>
                    <a:pt x="35" y="134"/>
                  </a:cubicBezTo>
                  <a:cubicBezTo>
                    <a:pt x="28" y="161"/>
                    <a:pt x="20" y="190"/>
                    <a:pt x="12" y="220"/>
                  </a:cubicBezTo>
                  <a:cubicBezTo>
                    <a:pt x="7" y="236"/>
                    <a:pt x="1" y="255"/>
                    <a:pt x="7" y="272"/>
                  </a:cubicBezTo>
                  <a:cubicBezTo>
                    <a:pt x="13" y="288"/>
                    <a:pt x="28" y="296"/>
                    <a:pt x="43" y="301"/>
                  </a:cubicBezTo>
                  <a:cubicBezTo>
                    <a:pt x="61" y="306"/>
                    <a:pt x="79" y="307"/>
                    <a:pt x="98" y="307"/>
                  </a:cubicBezTo>
                  <a:cubicBezTo>
                    <a:pt x="117" y="307"/>
                    <a:pt x="136" y="306"/>
                    <a:pt x="154" y="304"/>
                  </a:cubicBezTo>
                  <a:cubicBezTo>
                    <a:pt x="164" y="304"/>
                    <a:pt x="164" y="288"/>
                    <a:pt x="154" y="288"/>
                  </a:cubicBezTo>
                  <a:cubicBezTo>
                    <a:pt x="137" y="290"/>
                    <a:pt x="119" y="291"/>
                    <a:pt x="100" y="291"/>
                  </a:cubicBezTo>
                  <a:cubicBezTo>
                    <a:pt x="85" y="291"/>
                    <a:pt x="70" y="290"/>
                    <a:pt x="54" y="288"/>
                  </a:cubicBezTo>
                  <a:cubicBezTo>
                    <a:pt x="40" y="287"/>
                    <a:pt x="24" y="284"/>
                    <a:pt x="21" y="269"/>
                  </a:cubicBezTo>
                  <a:cubicBezTo>
                    <a:pt x="16" y="253"/>
                    <a:pt x="23" y="236"/>
                    <a:pt x="28" y="220"/>
                  </a:cubicBezTo>
                  <a:cubicBezTo>
                    <a:pt x="32" y="193"/>
                    <a:pt x="43" y="166"/>
                    <a:pt x="48" y="141"/>
                  </a:cubicBezTo>
                  <a:cubicBezTo>
                    <a:pt x="59" y="96"/>
                    <a:pt x="67" y="54"/>
                    <a:pt x="70" y="9"/>
                  </a:cubicBezTo>
                  <a:cubicBezTo>
                    <a:pt x="71" y="3"/>
                    <a:pt x="67" y="1"/>
                    <a:pt x="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672288" y="3027099"/>
              <a:ext cx="157156" cy="32928"/>
            </a:xfrm>
            <a:custGeom>
              <a:rect b="b" l="l" r="r" t="t"/>
              <a:pathLst>
                <a:path extrusionOk="0" h="44" w="210">
                  <a:moveTo>
                    <a:pt x="105" y="0"/>
                  </a:moveTo>
                  <a:cubicBezTo>
                    <a:pt x="70" y="0"/>
                    <a:pt x="35" y="8"/>
                    <a:pt x="7" y="29"/>
                  </a:cubicBezTo>
                  <a:cubicBezTo>
                    <a:pt x="0" y="33"/>
                    <a:pt x="4" y="43"/>
                    <a:pt x="10" y="43"/>
                  </a:cubicBezTo>
                  <a:cubicBezTo>
                    <a:pt x="12" y="43"/>
                    <a:pt x="13" y="43"/>
                    <a:pt x="15" y="41"/>
                  </a:cubicBezTo>
                  <a:cubicBezTo>
                    <a:pt x="41" y="24"/>
                    <a:pt x="73" y="16"/>
                    <a:pt x="105" y="16"/>
                  </a:cubicBezTo>
                  <a:cubicBezTo>
                    <a:pt x="133" y="16"/>
                    <a:pt x="165" y="19"/>
                    <a:pt x="194" y="35"/>
                  </a:cubicBezTo>
                  <a:cubicBezTo>
                    <a:pt x="195" y="36"/>
                    <a:pt x="197" y="37"/>
                    <a:pt x="199" y="37"/>
                  </a:cubicBezTo>
                  <a:cubicBezTo>
                    <a:pt x="206" y="37"/>
                    <a:pt x="210" y="26"/>
                    <a:pt x="202" y="22"/>
                  </a:cubicBezTo>
                  <a:cubicBezTo>
                    <a:pt x="173" y="5"/>
                    <a:pt x="138" y="0"/>
                    <a:pt x="1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034496" y="3027099"/>
              <a:ext cx="157156" cy="32928"/>
            </a:xfrm>
            <a:custGeom>
              <a:rect b="b" l="l" r="r" t="t"/>
              <a:pathLst>
                <a:path extrusionOk="0" h="44" w="210">
                  <a:moveTo>
                    <a:pt x="106" y="0"/>
                  </a:moveTo>
                  <a:cubicBezTo>
                    <a:pt x="73" y="0"/>
                    <a:pt x="38" y="5"/>
                    <a:pt x="10" y="22"/>
                  </a:cubicBezTo>
                  <a:cubicBezTo>
                    <a:pt x="1" y="28"/>
                    <a:pt x="6" y="37"/>
                    <a:pt x="13" y="37"/>
                  </a:cubicBezTo>
                  <a:cubicBezTo>
                    <a:pt x="14" y="37"/>
                    <a:pt x="16" y="36"/>
                    <a:pt x="18" y="35"/>
                  </a:cubicBezTo>
                  <a:cubicBezTo>
                    <a:pt x="43" y="19"/>
                    <a:pt x="75" y="16"/>
                    <a:pt x="106" y="16"/>
                  </a:cubicBezTo>
                  <a:cubicBezTo>
                    <a:pt x="137" y="16"/>
                    <a:pt x="170" y="24"/>
                    <a:pt x="195" y="41"/>
                  </a:cubicBezTo>
                  <a:cubicBezTo>
                    <a:pt x="197" y="43"/>
                    <a:pt x="198" y="43"/>
                    <a:pt x="199" y="43"/>
                  </a:cubicBezTo>
                  <a:cubicBezTo>
                    <a:pt x="205" y="43"/>
                    <a:pt x="210" y="33"/>
                    <a:pt x="203" y="29"/>
                  </a:cubicBezTo>
                  <a:cubicBezTo>
                    <a:pt x="176" y="8"/>
                    <a:pt x="140" y="0"/>
                    <a:pt x="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851895" y="3411011"/>
              <a:ext cx="168382" cy="134706"/>
            </a:xfrm>
            <a:custGeom>
              <a:rect b="b" l="l" r="r" t="t"/>
              <a:pathLst>
                <a:path extrusionOk="0" h="180" w="225">
                  <a:moveTo>
                    <a:pt x="159" y="1"/>
                  </a:moveTo>
                  <a:cubicBezTo>
                    <a:pt x="143" y="1"/>
                    <a:pt x="125" y="12"/>
                    <a:pt x="108" y="38"/>
                  </a:cubicBezTo>
                  <a:cubicBezTo>
                    <a:pt x="97" y="12"/>
                    <a:pt x="79" y="1"/>
                    <a:pt x="62" y="1"/>
                  </a:cubicBezTo>
                  <a:cubicBezTo>
                    <a:pt x="33" y="1"/>
                    <a:pt x="5" y="29"/>
                    <a:pt x="8" y="65"/>
                  </a:cubicBezTo>
                  <a:cubicBezTo>
                    <a:pt x="0" y="143"/>
                    <a:pt x="53" y="180"/>
                    <a:pt x="106" y="180"/>
                  </a:cubicBezTo>
                  <a:cubicBezTo>
                    <a:pt x="145" y="180"/>
                    <a:pt x="185" y="160"/>
                    <a:pt x="201" y="122"/>
                  </a:cubicBezTo>
                  <a:cubicBezTo>
                    <a:pt x="225" y="62"/>
                    <a:pt x="198" y="1"/>
                    <a:pt x="159" y="1"/>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787536" y="3405024"/>
              <a:ext cx="288120" cy="74837"/>
            </a:xfrm>
            <a:custGeom>
              <a:rect b="b" l="l" r="r" t="t"/>
              <a:pathLst>
                <a:path extrusionOk="0" h="100" w="385">
                  <a:moveTo>
                    <a:pt x="12" y="0"/>
                  </a:moveTo>
                  <a:cubicBezTo>
                    <a:pt x="6" y="0"/>
                    <a:pt x="0" y="6"/>
                    <a:pt x="3" y="12"/>
                  </a:cubicBezTo>
                  <a:cubicBezTo>
                    <a:pt x="30" y="66"/>
                    <a:pt x="91" y="89"/>
                    <a:pt x="146" y="96"/>
                  </a:cubicBezTo>
                  <a:cubicBezTo>
                    <a:pt x="161" y="99"/>
                    <a:pt x="177" y="100"/>
                    <a:pt x="193" y="100"/>
                  </a:cubicBezTo>
                  <a:cubicBezTo>
                    <a:pt x="240" y="100"/>
                    <a:pt x="287" y="90"/>
                    <a:pt x="327" y="68"/>
                  </a:cubicBezTo>
                  <a:cubicBezTo>
                    <a:pt x="351" y="55"/>
                    <a:pt x="373" y="36"/>
                    <a:pt x="382" y="11"/>
                  </a:cubicBezTo>
                  <a:cubicBezTo>
                    <a:pt x="384" y="5"/>
                    <a:pt x="380" y="1"/>
                    <a:pt x="375" y="1"/>
                  </a:cubicBezTo>
                  <a:cubicBezTo>
                    <a:pt x="372" y="1"/>
                    <a:pt x="368" y="2"/>
                    <a:pt x="367" y="6"/>
                  </a:cubicBezTo>
                  <a:cubicBezTo>
                    <a:pt x="343" y="68"/>
                    <a:pt x="254" y="82"/>
                    <a:pt x="198" y="82"/>
                  </a:cubicBezTo>
                  <a:cubicBezTo>
                    <a:pt x="196" y="82"/>
                    <a:pt x="193" y="82"/>
                    <a:pt x="190" y="82"/>
                  </a:cubicBezTo>
                  <a:cubicBezTo>
                    <a:pt x="128" y="82"/>
                    <a:pt x="48" y="65"/>
                    <a:pt x="18" y="4"/>
                  </a:cubicBezTo>
                  <a:cubicBezTo>
                    <a:pt x="17" y="1"/>
                    <a:pt x="14" y="0"/>
                    <a:pt x="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020277" y="2201827"/>
              <a:ext cx="516370" cy="385409"/>
            </a:xfrm>
            <a:custGeom>
              <a:rect b="b" l="l" r="r" t="t"/>
              <a:pathLst>
                <a:path extrusionOk="0" h="515" w="690">
                  <a:moveTo>
                    <a:pt x="291" y="0"/>
                  </a:moveTo>
                  <a:cubicBezTo>
                    <a:pt x="243" y="0"/>
                    <a:pt x="196" y="12"/>
                    <a:pt x="159" y="43"/>
                  </a:cubicBezTo>
                  <a:cubicBezTo>
                    <a:pt x="70" y="114"/>
                    <a:pt x="0" y="260"/>
                    <a:pt x="87" y="382"/>
                  </a:cubicBezTo>
                  <a:lnTo>
                    <a:pt x="390" y="514"/>
                  </a:lnTo>
                  <a:cubicBezTo>
                    <a:pt x="398" y="514"/>
                    <a:pt x="406" y="515"/>
                    <a:pt x="413" y="515"/>
                  </a:cubicBezTo>
                  <a:cubicBezTo>
                    <a:pt x="677" y="515"/>
                    <a:pt x="690" y="216"/>
                    <a:pt x="498" y="70"/>
                  </a:cubicBezTo>
                  <a:cubicBezTo>
                    <a:pt x="448" y="32"/>
                    <a:pt x="368" y="0"/>
                    <a:pt x="291"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8"/>
          <p:cNvSpPr/>
          <p:nvPr/>
        </p:nvSpPr>
        <p:spPr>
          <a:xfrm>
            <a:off x="1885382" y="330595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529625" y="3581186"/>
            <a:ext cx="125848" cy="125085"/>
          </a:xfrm>
          <a:custGeom>
            <a:rect b="b" l="l" r="r" t="t"/>
            <a:pathLst>
              <a:path extrusionOk="0" h="5077" w="5108">
                <a:moveTo>
                  <a:pt x="2554" y="0"/>
                </a:moveTo>
                <a:cubicBezTo>
                  <a:pt x="1156" y="0"/>
                  <a:pt x="1" y="1125"/>
                  <a:pt x="1" y="2523"/>
                </a:cubicBezTo>
                <a:cubicBezTo>
                  <a:pt x="1" y="3951"/>
                  <a:pt x="1156" y="5076"/>
                  <a:pt x="2554" y="5076"/>
                </a:cubicBezTo>
                <a:cubicBezTo>
                  <a:pt x="3952" y="5076"/>
                  <a:pt x="5107" y="3951"/>
                  <a:pt x="5107" y="2523"/>
                </a:cubicBezTo>
                <a:cubicBezTo>
                  <a:pt x="5107" y="1125"/>
                  <a:pt x="3952" y="0"/>
                  <a:pt x="2554"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461503"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369799" y="4113538"/>
            <a:ext cx="125096"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nvSpPr>
        <p:spPr>
          <a:xfrm>
            <a:off x="344950" y="26828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Education</a:t>
            </a:r>
            <a:endParaRPr b="1" sz="2500">
              <a:solidFill>
                <a:srgbClr val="25599F"/>
              </a:solidFill>
              <a:latin typeface="Fira Sans Extra Condensed"/>
              <a:ea typeface="Fira Sans Extra Condensed"/>
              <a:cs typeface="Fira Sans Extra Condensed"/>
              <a:sym typeface="Fira Sans Extra Condensed"/>
            </a:endParaRPr>
          </a:p>
        </p:txBody>
      </p:sp>
      <p:sp>
        <p:nvSpPr>
          <p:cNvPr id="149" name="Google Shape;149;p18"/>
          <p:cNvSpPr txBox="1"/>
          <p:nvPr/>
        </p:nvSpPr>
        <p:spPr>
          <a:xfrm>
            <a:off x="58050" y="3231475"/>
            <a:ext cx="12597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Graduation (47</a:t>
            </a:r>
            <a:r>
              <a:rPr lang="fr" sz="1200">
                <a:latin typeface="Roboto"/>
                <a:ea typeface="Roboto"/>
                <a:cs typeface="Roboto"/>
                <a:sym typeface="Roboto"/>
              </a:rPr>
              <a:t>%)</a:t>
            </a:r>
            <a:endParaRPr sz="1200">
              <a:solidFill>
                <a:srgbClr val="000000"/>
              </a:solidFill>
              <a:latin typeface="Roboto"/>
              <a:ea typeface="Roboto"/>
              <a:cs typeface="Roboto"/>
              <a:sym typeface="Roboto"/>
            </a:endParaRPr>
          </a:p>
        </p:txBody>
      </p:sp>
      <p:sp>
        <p:nvSpPr>
          <p:cNvPr id="150" name="Google Shape;150;p18"/>
          <p:cNvSpPr txBox="1"/>
          <p:nvPr/>
        </p:nvSpPr>
        <p:spPr>
          <a:xfrm>
            <a:off x="213675" y="349875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PhD (19%)</a:t>
            </a:r>
            <a:endParaRPr sz="1000">
              <a:solidFill>
                <a:srgbClr val="000000"/>
              </a:solidFill>
              <a:latin typeface="Roboto"/>
              <a:ea typeface="Roboto"/>
              <a:cs typeface="Roboto"/>
              <a:sym typeface="Roboto"/>
            </a:endParaRPr>
          </a:p>
        </p:txBody>
      </p:sp>
      <p:sp>
        <p:nvSpPr>
          <p:cNvPr id="151" name="Google Shape;151;p18"/>
          <p:cNvSpPr txBox="1"/>
          <p:nvPr/>
        </p:nvSpPr>
        <p:spPr>
          <a:xfrm>
            <a:off x="213600" y="376600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Master (17%)</a:t>
            </a:r>
            <a:endParaRPr sz="1000">
              <a:solidFill>
                <a:srgbClr val="000000"/>
              </a:solidFill>
              <a:latin typeface="Roboto"/>
              <a:ea typeface="Roboto"/>
              <a:cs typeface="Roboto"/>
              <a:sym typeface="Roboto"/>
            </a:endParaRPr>
          </a:p>
        </p:txBody>
      </p:sp>
      <p:sp>
        <p:nvSpPr>
          <p:cNvPr id="152" name="Google Shape;152;p18"/>
          <p:cNvSpPr txBox="1"/>
          <p:nvPr/>
        </p:nvSpPr>
        <p:spPr>
          <a:xfrm>
            <a:off x="284950" y="4033275"/>
            <a:ext cx="10326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Basic (7%)</a:t>
            </a:r>
            <a:endParaRPr sz="1000">
              <a:solidFill>
                <a:srgbClr val="000000"/>
              </a:solidFill>
              <a:latin typeface="Roboto"/>
              <a:ea typeface="Roboto"/>
              <a:cs typeface="Roboto"/>
              <a:sym typeface="Roboto"/>
            </a:endParaRPr>
          </a:p>
        </p:txBody>
      </p:sp>
      <p:sp>
        <p:nvSpPr>
          <p:cNvPr id="153" name="Google Shape;153;p18"/>
          <p:cNvSpPr/>
          <p:nvPr/>
        </p:nvSpPr>
        <p:spPr>
          <a:xfrm flipH="1">
            <a:off x="5941427"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flipH="1">
            <a:off x="5941427"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flipH="1">
            <a:off x="5941427"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flipH="1">
            <a:off x="59414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flipH="1">
            <a:off x="59417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flipH="1">
            <a:off x="59414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flipH="1">
            <a:off x="7304965" y="32314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Meat</a:t>
            </a:r>
            <a:endParaRPr sz="1200">
              <a:solidFill>
                <a:srgbClr val="000000"/>
              </a:solidFill>
              <a:latin typeface="Roboto"/>
              <a:ea typeface="Roboto"/>
              <a:cs typeface="Roboto"/>
              <a:sym typeface="Roboto"/>
            </a:endParaRPr>
          </a:p>
        </p:txBody>
      </p:sp>
      <p:sp>
        <p:nvSpPr>
          <p:cNvPr id="160" name="Google Shape;160;p18"/>
          <p:cNvSpPr txBox="1"/>
          <p:nvPr/>
        </p:nvSpPr>
        <p:spPr>
          <a:xfrm flipH="1">
            <a:off x="7305074" y="3498750"/>
            <a:ext cx="84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Wine</a:t>
            </a:r>
            <a:endParaRPr sz="1200">
              <a:solidFill>
                <a:srgbClr val="000000"/>
              </a:solidFill>
              <a:latin typeface="Roboto"/>
              <a:ea typeface="Roboto"/>
              <a:cs typeface="Roboto"/>
              <a:sym typeface="Roboto"/>
            </a:endParaRPr>
          </a:p>
        </p:txBody>
      </p:sp>
      <p:sp>
        <p:nvSpPr>
          <p:cNvPr id="161" name="Google Shape;161;p18"/>
          <p:cNvSpPr txBox="1"/>
          <p:nvPr/>
        </p:nvSpPr>
        <p:spPr>
          <a:xfrm flipH="1">
            <a:off x="7304965" y="3766008"/>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Fish</a:t>
            </a:r>
            <a:endParaRPr sz="1200">
              <a:solidFill>
                <a:srgbClr val="000000"/>
              </a:solidFill>
              <a:latin typeface="Roboto"/>
              <a:ea typeface="Roboto"/>
              <a:cs typeface="Roboto"/>
              <a:sym typeface="Roboto"/>
            </a:endParaRPr>
          </a:p>
        </p:txBody>
      </p:sp>
      <p:sp>
        <p:nvSpPr>
          <p:cNvPr id="162" name="Google Shape;162;p18"/>
          <p:cNvSpPr txBox="1"/>
          <p:nvPr/>
        </p:nvSpPr>
        <p:spPr>
          <a:xfrm flipH="1">
            <a:off x="7304965" y="40332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Gold</a:t>
            </a:r>
            <a:endParaRPr sz="1200">
              <a:solidFill>
                <a:srgbClr val="000000"/>
              </a:solidFill>
              <a:latin typeface="Roboto"/>
              <a:ea typeface="Roboto"/>
              <a:cs typeface="Roboto"/>
              <a:sym typeface="Roboto"/>
            </a:endParaRPr>
          </a:p>
        </p:txBody>
      </p:sp>
      <p:sp>
        <p:nvSpPr>
          <p:cNvPr id="163" name="Google Shape;163;p18"/>
          <p:cNvSpPr/>
          <p:nvPr/>
        </p:nvSpPr>
        <p:spPr>
          <a:xfrm flipH="1">
            <a:off x="5941427"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flipH="1">
            <a:off x="6208164"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a:off x="6208532"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flipH="1">
            <a:off x="6208178"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flipH="1">
            <a:off x="6208164"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flipH="1">
            <a:off x="647490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flipH="1">
            <a:off x="647526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flipH="1">
            <a:off x="647491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flipH="1">
            <a:off x="67416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flipH="1">
            <a:off x="67419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flipH="1">
            <a:off x="67416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flipH="1">
            <a:off x="700835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flipH="1">
            <a:off x="700871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flipH="1">
            <a:off x="700836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flipH="1">
            <a:off x="7008352"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nvSpPr>
        <p:spPr>
          <a:xfrm>
            <a:off x="6134927" y="2606713"/>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Products</a:t>
            </a:r>
            <a:endParaRPr b="1" sz="2500">
              <a:solidFill>
                <a:srgbClr val="25599F"/>
              </a:solidFill>
              <a:latin typeface="Fira Sans Extra Condensed"/>
              <a:ea typeface="Fira Sans Extra Condensed"/>
              <a:cs typeface="Fira Sans Extra Condensed"/>
              <a:sym typeface="Fira Sans Extra Condensed"/>
            </a:endParaRPr>
          </a:p>
        </p:txBody>
      </p:sp>
      <p:sp>
        <p:nvSpPr>
          <p:cNvPr id="179" name="Google Shape;179;p18"/>
          <p:cNvSpPr txBox="1"/>
          <p:nvPr/>
        </p:nvSpPr>
        <p:spPr>
          <a:xfrm>
            <a:off x="6014864"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Occupation</a:t>
            </a:r>
            <a:endParaRPr b="1" sz="2500">
              <a:solidFill>
                <a:srgbClr val="25599F"/>
              </a:solidFill>
              <a:latin typeface="Fira Sans Extra Condensed"/>
              <a:ea typeface="Fira Sans Extra Condensed"/>
              <a:cs typeface="Fira Sans Extra Condensed"/>
              <a:sym typeface="Fira Sans Extra Condensed"/>
            </a:endParaRPr>
          </a:p>
        </p:txBody>
      </p:sp>
      <p:grpSp>
        <p:nvGrpSpPr>
          <p:cNvPr id="180" name="Google Shape;180;p18"/>
          <p:cNvGrpSpPr/>
          <p:nvPr/>
        </p:nvGrpSpPr>
        <p:grpSpPr>
          <a:xfrm>
            <a:off x="5753133" y="1542875"/>
            <a:ext cx="2636310" cy="745350"/>
            <a:chOff x="6245300" y="1995000"/>
            <a:chExt cx="2122975" cy="745350"/>
          </a:xfrm>
        </p:grpSpPr>
        <p:sp>
          <p:nvSpPr>
            <p:cNvPr id="181" name="Google Shape;181;p18"/>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t/>
              </a:r>
              <a:endParaRPr b="1" sz="1500">
                <a:solidFill>
                  <a:srgbClr val="000000"/>
                </a:solidFill>
                <a:latin typeface="Fira Sans Extra Condensed"/>
                <a:ea typeface="Fira Sans Extra Condensed"/>
                <a:cs typeface="Fira Sans Extra Condensed"/>
                <a:sym typeface="Fira Sans Extra Condensed"/>
              </a:endParaRPr>
            </a:p>
          </p:txBody>
        </p:sp>
        <p:sp>
          <p:nvSpPr>
            <p:cNvPr id="182" name="Google Shape;182;p18"/>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Education </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183" name="Google Shape;183;p18"/>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Income Range:</a:t>
              </a:r>
              <a:endParaRPr b="1" sz="1500">
                <a:solidFill>
                  <a:srgbClr val="000000"/>
                </a:solidFill>
                <a:latin typeface="Fira Sans Extra Condensed"/>
                <a:ea typeface="Fira Sans Extra Condensed"/>
                <a:cs typeface="Fira Sans Extra Condensed"/>
                <a:sym typeface="Fira Sans Extra Condensed"/>
              </a:endParaRPr>
            </a:p>
          </p:txBody>
        </p:sp>
        <p:sp>
          <p:nvSpPr>
            <p:cNvPr id="184" name="Google Shape;184;p18"/>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latin typeface="Roboto"/>
                  <a:ea typeface="Roboto"/>
                  <a:cs typeface="Roboto"/>
                  <a:sym typeface="Roboto"/>
                </a:rPr>
                <a:t>Graduate Degree</a:t>
              </a:r>
              <a:endParaRPr sz="1200">
                <a:solidFill>
                  <a:srgbClr val="000000"/>
                </a:solidFill>
                <a:latin typeface="Roboto"/>
                <a:ea typeface="Roboto"/>
                <a:cs typeface="Roboto"/>
                <a:sym typeface="Roboto"/>
              </a:endParaRPr>
            </a:p>
          </p:txBody>
        </p:sp>
        <p:sp>
          <p:nvSpPr>
            <p:cNvPr id="185" name="Google Shape;185;p18"/>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solidFill>
                    <a:srgbClr val="000000"/>
                  </a:solidFill>
                  <a:latin typeface="Roboto"/>
                  <a:ea typeface="Roboto"/>
                  <a:cs typeface="Roboto"/>
                  <a:sym typeface="Roboto"/>
                </a:rPr>
                <a:t>$</a:t>
              </a:r>
              <a:r>
                <a:rPr lang="fr" sz="1200">
                  <a:latin typeface="Roboto"/>
                  <a:ea typeface="Roboto"/>
                  <a:cs typeface="Roboto"/>
                  <a:sym typeface="Roboto"/>
                </a:rPr>
                <a:t>33</a:t>
              </a:r>
              <a:r>
                <a:rPr lang="fr" sz="1200">
                  <a:solidFill>
                    <a:srgbClr val="000000"/>
                  </a:solidFill>
                  <a:latin typeface="Roboto"/>
                  <a:ea typeface="Roboto"/>
                  <a:cs typeface="Roboto"/>
                  <a:sym typeface="Roboto"/>
                </a:rPr>
                <a:t>,000</a:t>
              </a:r>
              <a:endParaRPr sz="1200">
                <a:solidFill>
                  <a:srgbClr val="000000"/>
                </a:solidFill>
                <a:latin typeface="Roboto"/>
                <a:ea typeface="Roboto"/>
                <a:cs typeface="Roboto"/>
                <a:sym typeface="Roboto"/>
              </a:endParaRPr>
            </a:p>
          </p:txBody>
        </p:sp>
      </p:grpSp>
      <p:sp>
        <p:nvSpPr>
          <p:cNvPr id="186" name="Google Shape;186;p18"/>
          <p:cNvSpPr txBox="1"/>
          <p:nvPr/>
        </p:nvSpPr>
        <p:spPr>
          <a:xfrm>
            <a:off x="422388"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Profile</a:t>
            </a:r>
            <a:endParaRPr b="1" sz="2500">
              <a:solidFill>
                <a:srgbClr val="25599F"/>
              </a:solidFill>
              <a:latin typeface="Fira Sans Extra Condensed"/>
              <a:ea typeface="Fira Sans Extra Condensed"/>
              <a:cs typeface="Fira Sans Extra Condensed"/>
              <a:sym typeface="Fira Sans Extra Condensed"/>
            </a:endParaRPr>
          </a:p>
        </p:txBody>
      </p:sp>
      <p:grpSp>
        <p:nvGrpSpPr>
          <p:cNvPr id="187" name="Google Shape;187;p18"/>
          <p:cNvGrpSpPr/>
          <p:nvPr/>
        </p:nvGrpSpPr>
        <p:grpSpPr>
          <a:xfrm>
            <a:off x="284938" y="1698025"/>
            <a:ext cx="2319138" cy="745350"/>
            <a:chOff x="6245300" y="1995000"/>
            <a:chExt cx="2122975" cy="745350"/>
          </a:xfrm>
        </p:grpSpPr>
        <p:sp>
          <p:nvSpPr>
            <p:cNvPr id="188" name="Google Shape;188;p18"/>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Age:</a:t>
              </a:r>
              <a:endParaRPr b="1" sz="1500">
                <a:solidFill>
                  <a:srgbClr val="000000"/>
                </a:solidFill>
                <a:latin typeface="Fira Sans Extra Condensed"/>
                <a:ea typeface="Fira Sans Extra Condensed"/>
                <a:cs typeface="Fira Sans Extra Condensed"/>
                <a:sym typeface="Fira Sans Extra Condensed"/>
              </a:endParaRPr>
            </a:p>
          </p:txBody>
        </p:sp>
        <p:sp>
          <p:nvSpPr>
            <p:cNvPr id="189" name="Google Shape;189;p18"/>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Status:</a:t>
              </a:r>
              <a:endParaRPr b="1" sz="1500">
                <a:solidFill>
                  <a:srgbClr val="000000"/>
                </a:solidFill>
                <a:latin typeface="Fira Sans Extra Condensed"/>
                <a:ea typeface="Fira Sans Extra Condensed"/>
                <a:cs typeface="Fira Sans Extra Condensed"/>
                <a:sym typeface="Fira Sans Extra Condensed"/>
              </a:endParaRPr>
            </a:p>
          </p:txBody>
        </p:sp>
        <p:sp>
          <p:nvSpPr>
            <p:cNvPr id="190" name="Google Shape;190;p18"/>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Kids at Home</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191" name="Google Shape;191;p18"/>
            <p:cNvSpPr txBox="1"/>
            <p:nvPr/>
          </p:nvSpPr>
          <p:spPr>
            <a:xfrm>
              <a:off x="7266375" y="199500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41 years old</a:t>
              </a:r>
              <a:endParaRPr sz="1200">
                <a:solidFill>
                  <a:srgbClr val="000000"/>
                </a:solidFill>
                <a:latin typeface="Roboto"/>
                <a:ea typeface="Roboto"/>
                <a:cs typeface="Roboto"/>
                <a:sym typeface="Roboto"/>
              </a:endParaRPr>
            </a:p>
          </p:txBody>
        </p:sp>
        <p:sp>
          <p:nvSpPr>
            <p:cNvPr id="192" name="Google Shape;192;p18"/>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Not </a:t>
              </a:r>
              <a:r>
                <a:rPr lang="fr" sz="1200">
                  <a:solidFill>
                    <a:srgbClr val="000000"/>
                  </a:solidFill>
                  <a:latin typeface="Roboto"/>
                  <a:ea typeface="Roboto"/>
                  <a:cs typeface="Roboto"/>
                  <a:sym typeface="Roboto"/>
                </a:rPr>
                <a:t>Single</a:t>
              </a:r>
              <a:endParaRPr sz="1200">
                <a:solidFill>
                  <a:srgbClr val="000000"/>
                </a:solidFill>
                <a:latin typeface="Roboto"/>
                <a:ea typeface="Roboto"/>
                <a:cs typeface="Roboto"/>
                <a:sym typeface="Roboto"/>
              </a:endParaRPr>
            </a:p>
          </p:txBody>
        </p:sp>
        <p:sp>
          <p:nvSpPr>
            <p:cNvPr id="193" name="Google Shape;193;p18"/>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1 kid</a:t>
              </a:r>
              <a:endParaRPr sz="1200">
                <a:solidFill>
                  <a:srgbClr val="000000"/>
                </a:solidFill>
                <a:latin typeface="Roboto"/>
                <a:ea typeface="Roboto"/>
                <a:cs typeface="Roboto"/>
                <a:sym typeface="Roboto"/>
              </a:endParaRPr>
            </a:p>
          </p:txBody>
        </p:sp>
      </p:grpSp>
      <p:sp>
        <p:nvSpPr>
          <p:cNvPr id="194" name="Google Shape;194;p18"/>
          <p:cNvSpPr txBox="1"/>
          <p:nvPr/>
        </p:nvSpPr>
        <p:spPr>
          <a:xfrm>
            <a:off x="110100" y="4300525"/>
            <a:ext cx="11661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2nd Cycle (10%)</a:t>
            </a:r>
            <a:endParaRPr sz="1000">
              <a:solidFill>
                <a:srgbClr val="000000"/>
              </a:solidFill>
              <a:latin typeface="Roboto"/>
              <a:ea typeface="Roboto"/>
              <a:cs typeface="Roboto"/>
              <a:sym typeface="Roboto"/>
            </a:endParaRPr>
          </a:p>
        </p:txBody>
      </p:sp>
      <p:sp>
        <p:nvSpPr>
          <p:cNvPr id="195" name="Google Shape;195;p18"/>
          <p:cNvSpPr/>
          <p:nvPr/>
        </p:nvSpPr>
        <p:spPr>
          <a:xfrm>
            <a:off x="1318499" y="4392950"/>
            <a:ext cx="1166056"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1318500" y="4394600"/>
            <a:ext cx="1431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376899" y="4386750"/>
            <a:ext cx="125096"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flipH="1">
            <a:off x="6474889" y="3580787"/>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flipH="1">
            <a:off x="6741614" y="35865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8"/>
          <p:cNvPicPr preferRelativeResize="0"/>
          <p:nvPr/>
        </p:nvPicPr>
        <p:blipFill>
          <a:blip r:embed="rId3">
            <a:alphaModFix/>
          </a:blip>
          <a:stretch>
            <a:fillRect/>
          </a:stretch>
        </p:blipFill>
        <p:spPr>
          <a:xfrm>
            <a:off x="5876350" y="3207626"/>
            <a:ext cx="1457325" cy="257175"/>
          </a:xfrm>
          <a:prstGeom prst="rect">
            <a:avLst/>
          </a:prstGeom>
          <a:noFill/>
          <a:ln>
            <a:noFill/>
          </a:ln>
        </p:spPr>
      </p:pic>
      <p:pic>
        <p:nvPicPr>
          <p:cNvPr id="201" name="Google Shape;201;p18"/>
          <p:cNvPicPr preferRelativeResize="0"/>
          <p:nvPr/>
        </p:nvPicPr>
        <p:blipFill>
          <a:blip r:embed="rId3">
            <a:alphaModFix/>
          </a:blip>
          <a:stretch>
            <a:fillRect/>
          </a:stretch>
        </p:blipFill>
        <p:spPr>
          <a:xfrm>
            <a:off x="5876338" y="4047463"/>
            <a:ext cx="1457325" cy="257175"/>
          </a:xfrm>
          <a:prstGeom prst="rect">
            <a:avLst/>
          </a:prstGeom>
          <a:noFill/>
          <a:ln>
            <a:noFill/>
          </a:ln>
        </p:spPr>
      </p:pic>
      <p:pic>
        <p:nvPicPr>
          <p:cNvPr id="202" name="Google Shape;202;p18"/>
          <p:cNvPicPr preferRelativeResize="0"/>
          <p:nvPr/>
        </p:nvPicPr>
        <p:blipFill>
          <a:blip r:embed="rId3">
            <a:alphaModFix/>
          </a:blip>
          <a:stretch>
            <a:fillRect/>
          </a:stretch>
        </p:blipFill>
        <p:spPr>
          <a:xfrm>
            <a:off x="5876350" y="3781300"/>
            <a:ext cx="1457325" cy="257175"/>
          </a:xfrm>
          <a:prstGeom prst="rect">
            <a:avLst/>
          </a:prstGeom>
          <a:noFill/>
          <a:ln>
            <a:noFill/>
          </a:ln>
        </p:spPr>
      </p:pic>
      <p:pic>
        <p:nvPicPr>
          <p:cNvPr id="203" name="Google Shape;203;p18"/>
          <p:cNvPicPr preferRelativeResize="0"/>
          <p:nvPr/>
        </p:nvPicPr>
        <p:blipFill>
          <a:blip r:embed="rId3">
            <a:alphaModFix/>
          </a:blip>
          <a:stretch>
            <a:fillRect/>
          </a:stretch>
        </p:blipFill>
        <p:spPr>
          <a:xfrm>
            <a:off x="5876338" y="3515113"/>
            <a:ext cx="1457325" cy="25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1282274" y="296977"/>
            <a:ext cx="6579300" cy="481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pic>
        <p:nvPicPr>
          <p:cNvPr id="209" name="Google Shape;209;p19"/>
          <p:cNvPicPr preferRelativeResize="0"/>
          <p:nvPr/>
        </p:nvPicPr>
        <p:blipFill>
          <a:blip r:embed="rId3">
            <a:alphaModFix/>
          </a:blip>
          <a:stretch>
            <a:fillRect/>
          </a:stretch>
        </p:blipFill>
        <p:spPr>
          <a:xfrm>
            <a:off x="0" y="0"/>
            <a:ext cx="9143999" cy="500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ppt_w</p:attrName>
                                        </p:attrNameLst>
                                      </p:cBhvr>
                                      <p:tavLst>
                                        <p:tav fmla="" tm="0">
                                          <p:val>
                                            <p:strVal val="0"/>
                                          </p:val>
                                        </p:tav>
                                        <p:tav fmla="" tm="100000">
                                          <p:val>
                                            <p:strVal val="#ppt_w"/>
                                          </p:val>
                                        </p:tav>
                                      </p:tavLst>
                                    </p:anim>
                                    <p:anim calcmode="lin" valueType="num">
                                      <p:cBhvr additive="base">
                                        <p:cTn dur="1000"/>
                                        <p:tgtEl>
                                          <p:spTgt spid="2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ppt_w</p:attrName>
                                        </p:attrNameLst>
                                      </p:cBhvr>
                                      <p:tavLst>
                                        <p:tav fmla="" tm="0">
                                          <p:val>
                                            <p:strVal val="0"/>
                                          </p:val>
                                        </p:tav>
                                        <p:tav fmla="" tm="100000">
                                          <p:val>
                                            <p:strVal val="#ppt_w"/>
                                          </p:val>
                                        </p:tav>
                                      </p:tavLst>
                                    </p:anim>
                                    <p:anim calcmode="lin" valueType="num">
                                      <p:cBhvr additive="base">
                                        <p:cTn dur="1000"/>
                                        <p:tgtEl>
                                          <p:spTgt spid="21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491675" y="296975"/>
            <a:ext cx="7369800" cy="481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fr" sz="3100">
                <a:solidFill>
                  <a:srgbClr val="25599F"/>
                </a:solidFill>
                <a:latin typeface="Bebas Neue"/>
                <a:ea typeface="Bebas Neue"/>
                <a:cs typeface="Bebas Neue"/>
                <a:sym typeface="Bebas Neue"/>
              </a:rPr>
              <a:t>THE Champions TYPE</a:t>
            </a:r>
            <a:endParaRPr sz="3100"/>
          </a:p>
        </p:txBody>
      </p:sp>
      <p:grpSp>
        <p:nvGrpSpPr>
          <p:cNvPr id="222" name="Google Shape;222;p21"/>
          <p:cNvGrpSpPr/>
          <p:nvPr/>
        </p:nvGrpSpPr>
        <p:grpSpPr>
          <a:xfrm>
            <a:off x="3735633" y="1363684"/>
            <a:ext cx="2430645" cy="3004888"/>
            <a:chOff x="3111025" y="1325800"/>
            <a:chExt cx="2921800" cy="3342850"/>
          </a:xfrm>
        </p:grpSpPr>
        <p:sp>
          <p:nvSpPr>
            <p:cNvPr id="223" name="Google Shape;223;p21"/>
            <p:cNvSpPr/>
            <p:nvPr/>
          </p:nvSpPr>
          <p:spPr>
            <a:xfrm>
              <a:off x="3111025" y="1374500"/>
              <a:ext cx="2921800" cy="2921800"/>
            </a:xfrm>
            <a:custGeom>
              <a:rect b="b" l="l" r="r" t="t"/>
              <a:pathLst>
                <a:path extrusionOk="0" h="116872" w="116872">
                  <a:moveTo>
                    <a:pt x="58421" y="1"/>
                  </a:moveTo>
                  <a:cubicBezTo>
                    <a:pt x="26171" y="1"/>
                    <a:pt x="0" y="26172"/>
                    <a:pt x="0" y="58452"/>
                  </a:cubicBezTo>
                  <a:cubicBezTo>
                    <a:pt x="0" y="90732"/>
                    <a:pt x="26171" y="116872"/>
                    <a:pt x="58421" y="116872"/>
                  </a:cubicBezTo>
                  <a:cubicBezTo>
                    <a:pt x="90701" y="116872"/>
                    <a:pt x="116872" y="90732"/>
                    <a:pt x="116872" y="58452"/>
                  </a:cubicBezTo>
                  <a:cubicBezTo>
                    <a:pt x="116872" y="26172"/>
                    <a:pt x="90701" y="1"/>
                    <a:pt x="58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3900550" y="4558450"/>
              <a:ext cx="1376950" cy="110200"/>
            </a:xfrm>
            <a:custGeom>
              <a:rect b="b" l="l" r="r" t="t"/>
              <a:pathLst>
                <a:path extrusionOk="0" h="4408" w="55078">
                  <a:moveTo>
                    <a:pt x="27539" y="0"/>
                  </a:moveTo>
                  <a:cubicBezTo>
                    <a:pt x="12341" y="0"/>
                    <a:pt x="1" y="1003"/>
                    <a:pt x="1" y="2219"/>
                  </a:cubicBezTo>
                  <a:cubicBezTo>
                    <a:pt x="1" y="3435"/>
                    <a:pt x="12311" y="4408"/>
                    <a:pt x="27539" y="4408"/>
                  </a:cubicBezTo>
                  <a:cubicBezTo>
                    <a:pt x="42737" y="4408"/>
                    <a:pt x="55078" y="3435"/>
                    <a:pt x="55078" y="2219"/>
                  </a:cubicBezTo>
                  <a:cubicBezTo>
                    <a:pt x="55078" y="1003"/>
                    <a:pt x="42737" y="0"/>
                    <a:pt x="27539"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5143725" y="1956650"/>
              <a:ext cx="110225" cy="101025"/>
            </a:xfrm>
            <a:custGeom>
              <a:rect b="b" l="l" r="r" t="t"/>
              <a:pathLst>
                <a:path extrusionOk="0" h="4041" w="4409">
                  <a:moveTo>
                    <a:pt x="758" y="1"/>
                  </a:moveTo>
                  <a:cubicBezTo>
                    <a:pt x="521" y="1"/>
                    <a:pt x="268" y="28"/>
                    <a:pt x="1" y="89"/>
                  </a:cubicBezTo>
                  <a:lnTo>
                    <a:pt x="122" y="545"/>
                  </a:lnTo>
                  <a:cubicBezTo>
                    <a:pt x="361" y="485"/>
                    <a:pt x="585" y="459"/>
                    <a:pt x="794" y="459"/>
                  </a:cubicBezTo>
                  <a:cubicBezTo>
                    <a:pt x="1968" y="459"/>
                    <a:pt x="2684" y="1292"/>
                    <a:pt x="3071" y="1730"/>
                  </a:cubicBezTo>
                  <a:lnTo>
                    <a:pt x="3132" y="1761"/>
                  </a:lnTo>
                  <a:cubicBezTo>
                    <a:pt x="3344" y="2034"/>
                    <a:pt x="3740" y="3281"/>
                    <a:pt x="3922" y="4041"/>
                  </a:cubicBezTo>
                  <a:lnTo>
                    <a:pt x="4408" y="3919"/>
                  </a:lnTo>
                  <a:cubicBezTo>
                    <a:pt x="4347" y="3585"/>
                    <a:pt x="3892" y="1882"/>
                    <a:pt x="3496" y="1457"/>
                  </a:cubicBezTo>
                  <a:lnTo>
                    <a:pt x="3466" y="1427"/>
                  </a:lnTo>
                  <a:cubicBezTo>
                    <a:pt x="3050" y="958"/>
                    <a:pt x="2166" y="1"/>
                    <a:pt x="758"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3637525" y="3092625"/>
              <a:ext cx="1204550" cy="725425"/>
            </a:xfrm>
            <a:custGeom>
              <a:rect b="b" l="l" r="r" t="t"/>
              <a:pathLst>
                <a:path extrusionOk="0" h="29017" w="48182">
                  <a:moveTo>
                    <a:pt x="43866" y="0"/>
                  </a:moveTo>
                  <a:cubicBezTo>
                    <a:pt x="43866" y="0"/>
                    <a:pt x="37391" y="3344"/>
                    <a:pt x="34230" y="5320"/>
                  </a:cubicBezTo>
                  <a:cubicBezTo>
                    <a:pt x="31039" y="7295"/>
                    <a:pt x="28303" y="17691"/>
                    <a:pt x="28303" y="17691"/>
                  </a:cubicBezTo>
                  <a:cubicBezTo>
                    <a:pt x="28303" y="17691"/>
                    <a:pt x="27209" y="16536"/>
                    <a:pt x="24716" y="13739"/>
                  </a:cubicBezTo>
                  <a:cubicBezTo>
                    <a:pt x="22254" y="10912"/>
                    <a:pt x="15506" y="8359"/>
                    <a:pt x="13288" y="7295"/>
                  </a:cubicBezTo>
                  <a:cubicBezTo>
                    <a:pt x="11099" y="6231"/>
                    <a:pt x="10673" y="2858"/>
                    <a:pt x="9214" y="2584"/>
                  </a:cubicBezTo>
                  <a:cubicBezTo>
                    <a:pt x="9157" y="2573"/>
                    <a:pt x="9100" y="2568"/>
                    <a:pt x="9042" y="2568"/>
                  </a:cubicBezTo>
                  <a:cubicBezTo>
                    <a:pt x="7664" y="2568"/>
                    <a:pt x="6208" y="5613"/>
                    <a:pt x="4807" y="6809"/>
                  </a:cubicBezTo>
                  <a:cubicBezTo>
                    <a:pt x="3379" y="8086"/>
                    <a:pt x="400" y="10061"/>
                    <a:pt x="65" y="11794"/>
                  </a:cubicBezTo>
                  <a:cubicBezTo>
                    <a:pt x="1" y="12136"/>
                    <a:pt x="179" y="12274"/>
                    <a:pt x="521" y="12274"/>
                  </a:cubicBezTo>
                  <a:cubicBezTo>
                    <a:pt x="1941" y="12274"/>
                    <a:pt x="6183" y="9880"/>
                    <a:pt x="7482" y="9757"/>
                  </a:cubicBezTo>
                  <a:cubicBezTo>
                    <a:pt x="7489" y="9757"/>
                    <a:pt x="7497" y="9756"/>
                    <a:pt x="7505" y="9756"/>
                  </a:cubicBezTo>
                  <a:cubicBezTo>
                    <a:pt x="9204" y="9756"/>
                    <a:pt x="18004" y="22924"/>
                    <a:pt x="19154" y="24043"/>
                  </a:cubicBezTo>
                  <a:cubicBezTo>
                    <a:pt x="23057" y="27783"/>
                    <a:pt x="26821" y="29016"/>
                    <a:pt x="30060" y="29016"/>
                  </a:cubicBezTo>
                  <a:cubicBezTo>
                    <a:pt x="34061" y="29016"/>
                    <a:pt x="37262" y="27136"/>
                    <a:pt x="38941" y="25776"/>
                  </a:cubicBezTo>
                  <a:cubicBezTo>
                    <a:pt x="41981" y="23314"/>
                    <a:pt x="46084" y="15563"/>
                    <a:pt x="46996" y="12250"/>
                  </a:cubicBezTo>
                  <a:cubicBezTo>
                    <a:pt x="47939" y="8937"/>
                    <a:pt x="48182" y="1125"/>
                    <a:pt x="48182" y="1125"/>
                  </a:cubicBezTo>
                  <a:lnTo>
                    <a:pt x="43866" y="0"/>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4460600" y="3341875"/>
              <a:ext cx="351850" cy="395150"/>
            </a:xfrm>
            <a:custGeom>
              <a:rect b="b" l="l" r="r" t="t"/>
              <a:pathLst>
                <a:path extrusionOk="0" h="15806" w="14074">
                  <a:moveTo>
                    <a:pt x="11399" y="0"/>
                  </a:moveTo>
                  <a:lnTo>
                    <a:pt x="0" y="4772"/>
                  </a:lnTo>
                  <a:cubicBezTo>
                    <a:pt x="0" y="4772"/>
                    <a:pt x="6809" y="12280"/>
                    <a:pt x="6049" y="15806"/>
                  </a:cubicBezTo>
                  <a:cubicBezTo>
                    <a:pt x="6049" y="15806"/>
                    <a:pt x="10487" y="10973"/>
                    <a:pt x="12310" y="6596"/>
                  </a:cubicBezTo>
                  <a:cubicBezTo>
                    <a:pt x="14073" y="2280"/>
                    <a:pt x="11399" y="0"/>
                    <a:pt x="11399" y="0"/>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3637525" y="3092625"/>
              <a:ext cx="1204550" cy="725425"/>
            </a:xfrm>
            <a:custGeom>
              <a:rect b="b" l="l" r="r" t="t"/>
              <a:pathLst>
                <a:path extrusionOk="0" h="29017" w="48182">
                  <a:moveTo>
                    <a:pt x="43866" y="0"/>
                  </a:moveTo>
                  <a:cubicBezTo>
                    <a:pt x="43866" y="0"/>
                    <a:pt x="37391" y="3344"/>
                    <a:pt x="34230" y="5320"/>
                  </a:cubicBezTo>
                  <a:cubicBezTo>
                    <a:pt x="31039" y="7295"/>
                    <a:pt x="28303" y="17691"/>
                    <a:pt x="28303" y="17691"/>
                  </a:cubicBezTo>
                  <a:cubicBezTo>
                    <a:pt x="28303" y="17691"/>
                    <a:pt x="27209" y="16536"/>
                    <a:pt x="24716" y="13739"/>
                  </a:cubicBezTo>
                  <a:cubicBezTo>
                    <a:pt x="22254" y="10912"/>
                    <a:pt x="15506" y="8359"/>
                    <a:pt x="13288" y="7295"/>
                  </a:cubicBezTo>
                  <a:cubicBezTo>
                    <a:pt x="11099" y="6231"/>
                    <a:pt x="10673" y="2858"/>
                    <a:pt x="9214" y="2584"/>
                  </a:cubicBezTo>
                  <a:cubicBezTo>
                    <a:pt x="9157" y="2573"/>
                    <a:pt x="9100" y="2568"/>
                    <a:pt x="9042" y="2568"/>
                  </a:cubicBezTo>
                  <a:cubicBezTo>
                    <a:pt x="7664" y="2568"/>
                    <a:pt x="6208" y="5613"/>
                    <a:pt x="4807" y="6809"/>
                  </a:cubicBezTo>
                  <a:cubicBezTo>
                    <a:pt x="3379" y="8086"/>
                    <a:pt x="400" y="10061"/>
                    <a:pt x="65" y="11794"/>
                  </a:cubicBezTo>
                  <a:cubicBezTo>
                    <a:pt x="1" y="12136"/>
                    <a:pt x="179" y="12274"/>
                    <a:pt x="521" y="12274"/>
                  </a:cubicBezTo>
                  <a:cubicBezTo>
                    <a:pt x="1941" y="12274"/>
                    <a:pt x="6183" y="9880"/>
                    <a:pt x="7482" y="9757"/>
                  </a:cubicBezTo>
                  <a:cubicBezTo>
                    <a:pt x="7489" y="9757"/>
                    <a:pt x="7497" y="9756"/>
                    <a:pt x="7505" y="9756"/>
                  </a:cubicBezTo>
                  <a:cubicBezTo>
                    <a:pt x="9204" y="9756"/>
                    <a:pt x="18004" y="22924"/>
                    <a:pt x="19154" y="24043"/>
                  </a:cubicBezTo>
                  <a:cubicBezTo>
                    <a:pt x="23057" y="27783"/>
                    <a:pt x="26821" y="29016"/>
                    <a:pt x="30060" y="29016"/>
                  </a:cubicBezTo>
                  <a:cubicBezTo>
                    <a:pt x="34061" y="29016"/>
                    <a:pt x="37262" y="27136"/>
                    <a:pt x="38941" y="25776"/>
                  </a:cubicBezTo>
                  <a:cubicBezTo>
                    <a:pt x="41981" y="23314"/>
                    <a:pt x="46084" y="15563"/>
                    <a:pt x="46996" y="12250"/>
                  </a:cubicBezTo>
                  <a:cubicBezTo>
                    <a:pt x="47939" y="8937"/>
                    <a:pt x="48182" y="1125"/>
                    <a:pt x="48182" y="1125"/>
                  </a:cubicBezTo>
                  <a:lnTo>
                    <a:pt x="43866" y="0"/>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4079125" y="3183800"/>
              <a:ext cx="493200" cy="459000"/>
            </a:xfrm>
            <a:custGeom>
              <a:rect b="b" l="l" r="r" t="t"/>
              <a:pathLst>
                <a:path extrusionOk="0" h="18360" w="19728">
                  <a:moveTo>
                    <a:pt x="1" y="5594"/>
                  </a:moveTo>
                  <a:lnTo>
                    <a:pt x="1" y="5594"/>
                  </a:lnTo>
                  <a:cubicBezTo>
                    <a:pt x="26" y="5606"/>
                    <a:pt x="51" y="5618"/>
                    <a:pt x="76" y="5630"/>
                  </a:cubicBezTo>
                  <a:lnTo>
                    <a:pt x="76" y="5630"/>
                  </a:lnTo>
                  <a:cubicBezTo>
                    <a:pt x="51" y="5618"/>
                    <a:pt x="26" y="5606"/>
                    <a:pt x="1" y="5594"/>
                  </a:cubicBezTo>
                  <a:close/>
                  <a:moveTo>
                    <a:pt x="19454" y="1"/>
                  </a:moveTo>
                  <a:cubicBezTo>
                    <a:pt x="18390" y="639"/>
                    <a:pt x="17356" y="1186"/>
                    <a:pt x="16566" y="1673"/>
                  </a:cubicBezTo>
                  <a:cubicBezTo>
                    <a:pt x="13405" y="3648"/>
                    <a:pt x="10639" y="14044"/>
                    <a:pt x="10639" y="14044"/>
                  </a:cubicBezTo>
                  <a:cubicBezTo>
                    <a:pt x="10639" y="14044"/>
                    <a:pt x="9545" y="12919"/>
                    <a:pt x="7052" y="10092"/>
                  </a:cubicBezTo>
                  <a:cubicBezTo>
                    <a:pt x="5607" y="8436"/>
                    <a:pt x="2672" y="6870"/>
                    <a:pt x="76" y="5630"/>
                  </a:cubicBezTo>
                  <a:lnTo>
                    <a:pt x="76" y="5630"/>
                  </a:lnTo>
                  <a:cubicBezTo>
                    <a:pt x="5177" y="8085"/>
                    <a:pt x="9185" y="14110"/>
                    <a:pt x="10183" y="15168"/>
                  </a:cubicBezTo>
                  <a:cubicBezTo>
                    <a:pt x="11156" y="16232"/>
                    <a:pt x="12767" y="18360"/>
                    <a:pt x="12767" y="18360"/>
                  </a:cubicBezTo>
                  <a:cubicBezTo>
                    <a:pt x="12767" y="18360"/>
                    <a:pt x="11885" y="15624"/>
                    <a:pt x="13527" y="11916"/>
                  </a:cubicBezTo>
                  <a:cubicBezTo>
                    <a:pt x="15168" y="8177"/>
                    <a:pt x="19727" y="3101"/>
                    <a:pt x="19727" y="3101"/>
                  </a:cubicBezTo>
                  <a:lnTo>
                    <a:pt x="19454" y="1"/>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4346600" y="3083500"/>
              <a:ext cx="946100" cy="1522775"/>
            </a:xfrm>
            <a:custGeom>
              <a:rect b="b" l="l" r="r" t="t"/>
              <a:pathLst>
                <a:path extrusionOk="0" h="60911" w="37844">
                  <a:moveTo>
                    <a:pt x="9423" y="1"/>
                  </a:moveTo>
                  <a:cubicBezTo>
                    <a:pt x="9423" y="1"/>
                    <a:pt x="2037" y="1368"/>
                    <a:pt x="1034" y="5137"/>
                  </a:cubicBezTo>
                  <a:cubicBezTo>
                    <a:pt x="1" y="8876"/>
                    <a:pt x="2341" y="12311"/>
                    <a:pt x="4530" y="15107"/>
                  </a:cubicBezTo>
                  <a:cubicBezTo>
                    <a:pt x="6657" y="17782"/>
                    <a:pt x="14682" y="21612"/>
                    <a:pt x="16354" y="22341"/>
                  </a:cubicBezTo>
                  <a:cubicBezTo>
                    <a:pt x="18025" y="23071"/>
                    <a:pt x="19454" y="25654"/>
                    <a:pt x="18846" y="27691"/>
                  </a:cubicBezTo>
                  <a:cubicBezTo>
                    <a:pt x="17934" y="30761"/>
                    <a:pt x="17448" y="33618"/>
                    <a:pt x="17934" y="37600"/>
                  </a:cubicBezTo>
                  <a:cubicBezTo>
                    <a:pt x="18329" y="40852"/>
                    <a:pt x="21886" y="48330"/>
                    <a:pt x="23223" y="52767"/>
                  </a:cubicBezTo>
                  <a:cubicBezTo>
                    <a:pt x="24287" y="56415"/>
                    <a:pt x="23162" y="58542"/>
                    <a:pt x="23709" y="60123"/>
                  </a:cubicBezTo>
                  <a:cubicBezTo>
                    <a:pt x="23926" y="60715"/>
                    <a:pt x="24641" y="60911"/>
                    <a:pt x="25506" y="60911"/>
                  </a:cubicBezTo>
                  <a:cubicBezTo>
                    <a:pt x="26949" y="60911"/>
                    <a:pt x="28808" y="60366"/>
                    <a:pt x="29454" y="60214"/>
                  </a:cubicBezTo>
                  <a:cubicBezTo>
                    <a:pt x="29568" y="60191"/>
                    <a:pt x="29740" y="60181"/>
                    <a:pt x="29957" y="60181"/>
                  </a:cubicBezTo>
                  <a:cubicBezTo>
                    <a:pt x="30831" y="60181"/>
                    <a:pt x="32436" y="60335"/>
                    <a:pt x="33907" y="60335"/>
                  </a:cubicBezTo>
                  <a:cubicBezTo>
                    <a:pt x="35370" y="60335"/>
                    <a:pt x="36702" y="60183"/>
                    <a:pt x="37053" y="59576"/>
                  </a:cubicBezTo>
                  <a:cubicBezTo>
                    <a:pt x="37843" y="58208"/>
                    <a:pt x="32433" y="56780"/>
                    <a:pt x="31308" y="55959"/>
                  </a:cubicBezTo>
                  <a:cubicBezTo>
                    <a:pt x="30214" y="55169"/>
                    <a:pt x="29454" y="53162"/>
                    <a:pt x="29302" y="51551"/>
                  </a:cubicBezTo>
                  <a:cubicBezTo>
                    <a:pt x="29181" y="49971"/>
                    <a:pt x="30397" y="34986"/>
                    <a:pt x="30366" y="29545"/>
                  </a:cubicBezTo>
                  <a:cubicBezTo>
                    <a:pt x="30336" y="24074"/>
                    <a:pt x="29029" y="20822"/>
                    <a:pt x="27418" y="17448"/>
                  </a:cubicBezTo>
                  <a:cubicBezTo>
                    <a:pt x="25807" y="14043"/>
                    <a:pt x="18238" y="4712"/>
                    <a:pt x="15290" y="2888"/>
                  </a:cubicBezTo>
                  <a:cubicBezTo>
                    <a:pt x="12311" y="1064"/>
                    <a:pt x="9423" y="1"/>
                    <a:pt x="9423" y="1"/>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3802525" y="1946700"/>
              <a:ext cx="234825" cy="215075"/>
            </a:xfrm>
            <a:custGeom>
              <a:rect b="b" l="l" r="r" t="t"/>
              <a:pathLst>
                <a:path extrusionOk="0" h="8603" w="9393">
                  <a:moveTo>
                    <a:pt x="8207" y="1"/>
                  </a:moveTo>
                  <a:cubicBezTo>
                    <a:pt x="7143" y="1"/>
                    <a:pt x="7417" y="2280"/>
                    <a:pt x="6839" y="2736"/>
                  </a:cubicBezTo>
                  <a:cubicBezTo>
                    <a:pt x="6503" y="3002"/>
                    <a:pt x="6146" y="3110"/>
                    <a:pt x="5780" y="3110"/>
                  </a:cubicBezTo>
                  <a:cubicBezTo>
                    <a:pt x="4142" y="3110"/>
                    <a:pt x="2330" y="927"/>
                    <a:pt x="1345" y="927"/>
                  </a:cubicBezTo>
                  <a:cubicBezTo>
                    <a:pt x="1242" y="927"/>
                    <a:pt x="1148" y="951"/>
                    <a:pt x="1064" y="1004"/>
                  </a:cubicBezTo>
                  <a:cubicBezTo>
                    <a:pt x="0" y="1703"/>
                    <a:pt x="1368" y="4408"/>
                    <a:pt x="3374" y="6080"/>
                  </a:cubicBezTo>
                  <a:cubicBezTo>
                    <a:pt x="4864" y="7235"/>
                    <a:pt x="5532" y="8603"/>
                    <a:pt x="5532" y="8603"/>
                  </a:cubicBezTo>
                  <a:lnTo>
                    <a:pt x="9302" y="8299"/>
                  </a:lnTo>
                  <a:cubicBezTo>
                    <a:pt x="9302" y="8299"/>
                    <a:pt x="7964" y="6536"/>
                    <a:pt x="8815" y="4408"/>
                  </a:cubicBezTo>
                  <a:cubicBezTo>
                    <a:pt x="9393" y="2980"/>
                    <a:pt x="8998" y="1"/>
                    <a:pt x="8207"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4953000" y="2024225"/>
              <a:ext cx="889100" cy="936950"/>
            </a:xfrm>
            <a:custGeom>
              <a:rect b="b" l="l" r="r" t="t"/>
              <a:pathLst>
                <a:path extrusionOk="0" h="37478" w="35564">
                  <a:moveTo>
                    <a:pt x="16718" y="0"/>
                  </a:moveTo>
                  <a:lnTo>
                    <a:pt x="1" y="8967"/>
                  </a:lnTo>
                  <a:lnTo>
                    <a:pt x="10487" y="37478"/>
                  </a:lnTo>
                  <a:lnTo>
                    <a:pt x="35564" y="24803"/>
                  </a:lnTo>
                  <a:lnTo>
                    <a:pt x="35168" y="20244"/>
                  </a:lnTo>
                  <a:lnTo>
                    <a:pt x="167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5003150" y="1921625"/>
              <a:ext cx="829075" cy="903550"/>
            </a:xfrm>
            <a:custGeom>
              <a:rect b="b" l="l" r="r" t="t"/>
              <a:pathLst>
                <a:path extrusionOk="0" h="36142" w="33163">
                  <a:moveTo>
                    <a:pt x="16810" y="1"/>
                  </a:moveTo>
                  <a:lnTo>
                    <a:pt x="16050" y="335"/>
                  </a:lnTo>
                  <a:lnTo>
                    <a:pt x="1" y="8603"/>
                  </a:lnTo>
                  <a:lnTo>
                    <a:pt x="10183" y="36141"/>
                  </a:lnTo>
                  <a:lnTo>
                    <a:pt x="33162" y="24348"/>
                  </a:lnTo>
                  <a:lnTo>
                    <a:pt x="168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5149825" y="1927050"/>
              <a:ext cx="157300" cy="57675"/>
            </a:xfrm>
            <a:custGeom>
              <a:rect b="b" l="l" r="r" t="t"/>
              <a:pathLst>
                <a:path extrusionOk="0" h="2307" w="6292">
                  <a:moveTo>
                    <a:pt x="2106" y="1"/>
                  </a:moveTo>
                  <a:cubicBezTo>
                    <a:pt x="1346" y="1"/>
                    <a:pt x="612" y="302"/>
                    <a:pt x="0" y="1121"/>
                  </a:cubicBezTo>
                  <a:lnTo>
                    <a:pt x="365" y="1425"/>
                  </a:lnTo>
                  <a:cubicBezTo>
                    <a:pt x="870" y="748"/>
                    <a:pt x="1461" y="478"/>
                    <a:pt x="2110" y="478"/>
                  </a:cubicBezTo>
                  <a:cubicBezTo>
                    <a:pt x="3180" y="478"/>
                    <a:pt x="4405" y="1212"/>
                    <a:pt x="5654" y="2063"/>
                  </a:cubicBezTo>
                  <a:cubicBezTo>
                    <a:pt x="5806" y="2155"/>
                    <a:pt x="5927" y="2215"/>
                    <a:pt x="6018" y="2307"/>
                  </a:cubicBezTo>
                  <a:lnTo>
                    <a:pt x="6292" y="1881"/>
                  </a:lnTo>
                  <a:cubicBezTo>
                    <a:pt x="6140" y="1790"/>
                    <a:pt x="6018" y="1729"/>
                    <a:pt x="5897" y="1638"/>
                  </a:cubicBezTo>
                  <a:cubicBezTo>
                    <a:pt x="4904" y="956"/>
                    <a:pt x="3462" y="1"/>
                    <a:pt x="2106" y="1"/>
                  </a:cubicBez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5053300" y="1903800"/>
              <a:ext cx="203675" cy="212400"/>
            </a:xfrm>
            <a:custGeom>
              <a:rect b="b" l="l" r="r" t="t"/>
              <a:pathLst>
                <a:path extrusionOk="0" h="8496" w="8147">
                  <a:moveTo>
                    <a:pt x="6769" y="1"/>
                  </a:moveTo>
                  <a:cubicBezTo>
                    <a:pt x="5825" y="1"/>
                    <a:pt x="4516" y="2898"/>
                    <a:pt x="3067" y="2898"/>
                  </a:cubicBezTo>
                  <a:cubicBezTo>
                    <a:pt x="2789" y="2898"/>
                    <a:pt x="2506" y="2792"/>
                    <a:pt x="2220" y="2537"/>
                  </a:cubicBezTo>
                  <a:cubicBezTo>
                    <a:pt x="1854" y="2228"/>
                    <a:pt x="2009" y="1086"/>
                    <a:pt x="1215" y="1086"/>
                  </a:cubicBezTo>
                  <a:cubicBezTo>
                    <a:pt x="1151" y="1086"/>
                    <a:pt x="1081" y="1093"/>
                    <a:pt x="1004" y="1109"/>
                  </a:cubicBezTo>
                  <a:cubicBezTo>
                    <a:pt x="214" y="1261"/>
                    <a:pt x="1" y="3176"/>
                    <a:pt x="821" y="4513"/>
                  </a:cubicBezTo>
                  <a:cubicBezTo>
                    <a:pt x="1977" y="6459"/>
                    <a:pt x="730" y="8495"/>
                    <a:pt x="730" y="8495"/>
                  </a:cubicBezTo>
                  <a:lnTo>
                    <a:pt x="4499" y="8191"/>
                  </a:lnTo>
                  <a:cubicBezTo>
                    <a:pt x="4499" y="8191"/>
                    <a:pt x="4895" y="6762"/>
                    <a:pt x="6171" y="5303"/>
                  </a:cubicBezTo>
                  <a:cubicBezTo>
                    <a:pt x="7873" y="3328"/>
                    <a:pt x="8147" y="531"/>
                    <a:pt x="6961" y="45"/>
                  </a:cubicBezTo>
                  <a:cubicBezTo>
                    <a:pt x="6899" y="15"/>
                    <a:pt x="6835" y="1"/>
                    <a:pt x="6769"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5095100" y="1902625"/>
              <a:ext cx="843500" cy="804000"/>
            </a:xfrm>
            <a:custGeom>
              <a:rect b="b" l="l" r="r" t="t"/>
              <a:pathLst>
                <a:path extrusionOk="0" h="32160" w="33740">
                  <a:moveTo>
                    <a:pt x="10882" y="1"/>
                  </a:moveTo>
                  <a:lnTo>
                    <a:pt x="1" y="13041"/>
                  </a:lnTo>
                  <a:lnTo>
                    <a:pt x="19971" y="32159"/>
                  </a:lnTo>
                  <a:lnTo>
                    <a:pt x="33740" y="13345"/>
                  </a:lnTo>
                  <a:lnTo>
                    <a:pt x="32220" y="10882"/>
                  </a:lnTo>
                  <a:lnTo>
                    <a:pt x="108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5114100" y="1850200"/>
              <a:ext cx="786500" cy="761425"/>
            </a:xfrm>
            <a:custGeom>
              <a:rect b="b" l="l" r="r" t="t"/>
              <a:pathLst>
                <a:path extrusionOk="0" h="30457" w="31460">
                  <a:moveTo>
                    <a:pt x="9940" y="1"/>
                  </a:moveTo>
                  <a:lnTo>
                    <a:pt x="9514" y="548"/>
                  </a:lnTo>
                  <a:lnTo>
                    <a:pt x="0" y="12736"/>
                  </a:lnTo>
                  <a:lnTo>
                    <a:pt x="17873" y="30457"/>
                  </a:lnTo>
                  <a:lnTo>
                    <a:pt x="31460" y="12979"/>
                  </a:lnTo>
                  <a:lnTo>
                    <a:pt x="9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4669550" y="2047775"/>
              <a:ext cx="538800" cy="687000"/>
            </a:xfrm>
            <a:custGeom>
              <a:rect b="b" l="l" r="r" t="t"/>
              <a:pathLst>
                <a:path extrusionOk="0" h="27480" w="21552">
                  <a:moveTo>
                    <a:pt x="15594" y="0"/>
                  </a:moveTo>
                  <a:cubicBezTo>
                    <a:pt x="15594" y="0"/>
                    <a:pt x="11977" y="10548"/>
                    <a:pt x="10943" y="11976"/>
                  </a:cubicBezTo>
                  <a:cubicBezTo>
                    <a:pt x="9940" y="13466"/>
                    <a:pt x="1126" y="17083"/>
                    <a:pt x="1126" y="17083"/>
                  </a:cubicBezTo>
                  <a:lnTo>
                    <a:pt x="761" y="22128"/>
                  </a:lnTo>
                  <a:cubicBezTo>
                    <a:pt x="761" y="22128"/>
                    <a:pt x="0" y="27479"/>
                    <a:pt x="2810" y="27479"/>
                  </a:cubicBezTo>
                  <a:cubicBezTo>
                    <a:pt x="3077" y="27479"/>
                    <a:pt x="3375" y="27431"/>
                    <a:pt x="3709" y="27326"/>
                  </a:cubicBezTo>
                  <a:cubicBezTo>
                    <a:pt x="7448" y="26110"/>
                    <a:pt x="15260" y="19849"/>
                    <a:pt x="16992" y="16140"/>
                  </a:cubicBezTo>
                  <a:cubicBezTo>
                    <a:pt x="18694" y="12402"/>
                    <a:pt x="21552" y="1277"/>
                    <a:pt x="21552" y="1277"/>
                  </a:cubicBezTo>
                  <a:lnTo>
                    <a:pt x="15594" y="0"/>
                  </a:ln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4791150" y="2316775"/>
              <a:ext cx="349575" cy="392125"/>
            </a:xfrm>
            <a:custGeom>
              <a:rect b="b" l="l" r="r" t="t"/>
              <a:pathLst>
                <a:path extrusionOk="0" h="15685" w="13983">
                  <a:moveTo>
                    <a:pt x="13982" y="0"/>
                  </a:moveTo>
                  <a:cubicBezTo>
                    <a:pt x="11611" y="2584"/>
                    <a:pt x="4712" y="9697"/>
                    <a:pt x="0" y="11125"/>
                  </a:cubicBezTo>
                  <a:lnTo>
                    <a:pt x="760" y="15685"/>
                  </a:lnTo>
                  <a:cubicBezTo>
                    <a:pt x="4803" y="13405"/>
                    <a:pt x="10639" y="8450"/>
                    <a:pt x="12098" y="5411"/>
                  </a:cubicBezTo>
                  <a:cubicBezTo>
                    <a:pt x="12675" y="4195"/>
                    <a:pt x="13344" y="2159"/>
                    <a:pt x="13982"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4485675" y="2058825"/>
              <a:ext cx="359450" cy="370775"/>
            </a:xfrm>
            <a:custGeom>
              <a:rect b="b" l="l" r="r" t="t"/>
              <a:pathLst>
                <a:path extrusionOk="0" h="14831" w="14378">
                  <a:moveTo>
                    <a:pt x="6371" y="1"/>
                  </a:moveTo>
                  <a:cubicBezTo>
                    <a:pt x="5801" y="1"/>
                    <a:pt x="5233" y="93"/>
                    <a:pt x="4681" y="288"/>
                  </a:cubicBezTo>
                  <a:cubicBezTo>
                    <a:pt x="1459" y="1413"/>
                    <a:pt x="0" y="5516"/>
                    <a:pt x="1368" y="9467"/>
                  </a:cubicBezTo>
                  <a:cubicBezTo>
                    <a:pt x="2524" y="12710"/>
                    <a:pt x="5261" y="14831"/>
                    <a:pt x="7996" y="14831"/>
                  </a:cubicBezTo>
                  <a:cubicBezTo>
                    <a:pt x="8568" y="14831"/>
                    <a:pt x="9139" y="14738"/>
                    <a:pt x="9696" y="14543"/>
                  </a:cubicBezTo>
                  <a:cubicBezTo>
                    <a:pt x="12888" y="13419"/>
                    <a:pt x="14377" y="9315"/>
                    <a:pt x="12979" y="5364"/>
                  </a:cubicBezTo>
                  <a:cubicBezTo>
                    <a:pt x="11848" y="2121"/>
                    <a:pt x="9095" y="1"/>
                    <a:pt x="6371"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4493375" y="2213875"/>
              <a:ext cx="210400" cy="401550"/>
            </a:xfrm>
            <a:custGeom>
              <a:rect b="b" l="l" r="r" t="t"/>
              <a:pathLst>
                <a:path extrusionOk="0" h="16062" w="8416">
                  <a:moveTo>
                    <a:pt x="4037" y="0"/>
                  </a:moveTo>
                  <a:cubicBezTo>
                    <a:pt x="2618" y="0"/>
                    <a:pt x="0" y="349"/>
                    <a:pt x="786" y="3022"/>
                  </a:cubicBezTo>
                  <a:cubicBezTo>
                    <a:pt x="1850" y="6670"/>
                    <a:pt x="817" y="9618"/>
                    <a:pt x="817" y="9618"/>
                  </a:cubicBezTo>
                  <a:lnTo>
                    <a:pt x="300" y="10986"/>
                  </a:lnTo>
                  <a:lnTo>
                    <a:pt x="2884" y="16062"/>
                  </a:lnTo>
                  <a:cubicBezTo>
                    <a:pt x="2884" y="16062"/>
                    <a:pt x="8416" y="14968"/>
                    <a:pt x="8203" y="11563"/>
                  </a:cubicBezTo>
                  <a:cubicBezTo>
                    <a:pt x="7960" y="8189"/>
                    <a:pt x="8173" y="4116"/>
                    <a:pt x="8173" y="4116"/>
                  </a:cubicBezTo>
                  <a:lnTo>
                    <a:pt x="4890" y="43"/>
                  </a:lnTo>
                  <a:cubicBezTo>
                    <a:pt x="4890" y="43"/>
                    <a:pt x="4538" y="0"/>
                    <a:pt x="4037"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4501625" y="2170875"/>
              <a:ext cx="279675" cy="444550"/>
            </a:xfrm>
            <a:custGeom>
              <a:rect b="b" l="l" r="r" t="t"/>
              <a:pathLst>
                <a:path extrusionOk="0" h="17782" w="11187">
                  <a:moveTo>
                    <a:pt x="1004" y="0"/>
                  </a:moveTo>
                  <a:cubicBezTo>
                    <a:pt x="396" y="1368"/>
                    <a:pt x="92" y="1824"/>
                    <a:pt x="396" y="3526"/>
                  </a:cubicBezTo>
                  <a:cubicBezTo>
                    <a:pt x="335" y="3861"/>
                    <a:pt x="335" y="4256"/>
                    <a:pt x="487" y="4742"/>
                  </a:cubicBezTo>
                  <a:cubicBezTo>
                    <a:pt x="1551" y="8359"/>
                    <a:pt x="548" y="11338"/>
                    <a:pt x="548" y="11338"/>
                  </a:cubicBezTo>
                  <a:lnTo>
                    <a:pt x="1" y="12706"/>
                  </a:lnTo>
                  <a:lnTo>
                    <a:pt x="2584" y="17782"/>
                  </a:lnTo>
                  <a:lnTo>
                    <a:pt x="2584" y="17782"/>
                  </a:lnTo>
                  <a:cubicBezTo>
                    <a:pt x="2608" y="17771"/>
                    <a:pt x="8145" y="16641"/>
                    <a:pt x="7903" y="13283"/>
                  </a:cubicBezTo>
                  <a:cubicBezTo>
                    <a:pt x="7843" y="12311"/>
                    <a:pt x="7782" y="11277"/>
                    <a:pt x="7782" y="10335"/>
                  </a:cubicBezTo>
                  <a:cubicBezTo>
                    <a:pt x="8207" y="10274"/>
                    <a:pt x="8633" y="10213"/>
                    <a:pt x="9058" y="10061"/>
                  </a:cubicBezTo>
                  <a:cubicBezTo>
                    <a:pt x="9879" y="9757"/>
                    <a:pt x="10609" y="9271"/>
                    <a:pt x="11186" y="8602"/>
                  </a:cubicBezTo>
                  <a:lnTo>
                    <a:pt x="11186" y="8602"/>
                  </a:lnTo>
                  <a:cubicBezTo>
                    <a:pt x="10566" y="8758"/>
                    <a:pt x="9976" y="8831"/>
                    <a:pt x="9414" y="8831"/>
                  </a:cubicBezTo>
                  <a:cubicBezTo>
                    <a:pt x="4823" y="8831"/>
                    <a:pt x="2141" y="3981"/>
                    <a:pt x="1004" y="0"/>
                  </a:cubicBezTo>
                  <a:close/>
                  <a:moveTo>
                    <a:pt x="2584" y="17782"/>
                  </a:moveTo>
                  <a:lnTo>
                    <a:pt x="2584" y="17782"/>
                  </a:lnTo>
                  <a:cubicBezTo>
                    <a:pt x="2584" y="17782"/>
                    <a:pt x="2584" y="17782"/>
                    <a:pt x="2584" y="17782"/>
                  </a:cubicBezTo>
                  <a:lnTo>
                    <a:pt x="2584" y="17782"/>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3847350" y="1325800"/>
              <a:ext cx="1003100" cy="1037575"/>
            </a:xfrm>
            <a:custGeom>
              <a:rect b="b" l="l" r="r" t="t"/>
              <a:pathLst>
                <a:path extrusionOk="0" h="41503" w="40124">
                  <a:moveTo>
                    <a:pt x="12442" y="0"/>
                  </a:moveTo>
                  <a:cubicBezTo>
                    <a:pt x="12239" y="0"/>
                    <a:pt x="12033" y="11"/>
                    <a:pt x="11825" y="34"/>
                  </a:cubicBezTo>
                  <a:cubicBezTo>
                    <a:pt x="8390" y="368"/>
                    <a:pt x="5229" y="3286"/>
                    <a:pt x="5776" y="6903"/>
                  </a:cubicBezTo>
                  <a:cubicBezTo>
                    <a:pt x="6597" y="12527"/>
                    <a:pt x="5594" y="12527"/>
                    <a:pt x="3770" y="12739"/>
                  </a:cubicBezTo>
                  <a:cubicBezTo>
                    <a:pt x="1977" y="12983"/>
                    <a:pt x="1" y="14958"/>
                    <a:pt x="366" y="17755"/>
                  </a:cubicBezTo>
                  <a:cubicBezTo>
                    <a:pt x="791" y="20581"/>
                    <a:pt x="3375" y="24685"/>
                    <a:pt x="8238" y="25809"/>
                  </a:cubicBezTo>
                  <a:cubicBezTo>
                    <a:pt x="13071" y="26964"/>
                    <a:pt x="14895" y="28819"/>
                    <a:pt x="15928" y="31737"/>
                  </a:cubicBezTo>
                  <a:cubicBezTo>
                    <a:pt x="16931" y="34685"/>
                    <a:pt x="19819" y="41007"/>
                    <a:pt x="23770" y="41433"/>
                  </a:cubicBezTo>
                  <a:cubicBezTo>
                    <a:pt x="24249" y="41480"/>
                    <a:pt x="24675" y="41503"/>
                    <a:pt x="25054" y="41503"/>
                  </a:cubicBezTo>
                  <a:cubicBezTo>
                    <a:pt x="28590" y="41503"/>
                    <a:pt x="27989" y="39507"/>
                    <a:pt x="27934" y="36569"/>
                  </a:cubicBezTo>
                  <a:cubicBezTo>
                    <a:pt x="27874" y="35111"/>
                    <a:pt x="27235" y="33834"/>
                    <a:pt x="29697" y="33712"/>
                  </a:cubicBezTo>
                  <a:cubicBezTo>
                    <a:pt x="29739" y="33711"/>
                    <a:pt x="29780" y="33710"/>
                    <a:pt x="29822" y="33710"/>
                  </a:cubicBezTo>
                  <a:cubicBezTo>
                    <a:pt x="31307" y="33710"/>
                    <a:pt x="33345" y="34571"/>
                    <a:pt x="35748" y="34571"/>
                  </a:cubicBezTo>
                  <a:cubicBezTo>
                    <a:pt x="36192" y="34571"/>
                    <a:pt x="36647" y="34542"/>
                    <a:pt x="37114" y="34472"/>
                  </a:cubicBezTo>
                  <a:cubicBezTo>
                    <a:pt x="39394" y="34138"/>
                    <a:pt x="40123" y="31402"/>
                    <a:pt x="39029" y="29579"/>
                  </a:cubicBezTo>
                  <a:cubicBezTo>
                    <a:pt x="38299" y="28393"/>
                    <a:pt x="36932" y="27785"/>
                    <a:pt x="35594" y="27724"/>
                  </a:cubicBezTo>
                  <a:cubicBezTo>
                    <a:pt x="33436" y="27572"/>
                    <a:pt x="31582" y="27025"/>
                    <a:pt x="29971" y="25506"/>
                  </a:cubicBezTo>
                  <a:cubicBezTo>
                    <a:pt x="26567" y="22284"/>
                    <a:pt x="27722" y="17268"/>
                    <a:pt x="25229" y="13621"/>
                  </a:cubicBezTo>
                  <a:cubicBezTo>
                    <a:pt x="24804" y="12983"/>
                    <a:pt x="24165" y="12375"/>
                    <a:pt x="23405" y="12223"/>
                  </a:cubicBezTo>
                  <a:cubicBezTo>
                    <a:pt x="23291" y="12199"/>
                    <a:pt x="23177" y="12189"/>
                    <a:pt x="23062" y="12189"/>
                  </a:cubicBezTo>
                  <a:cubicBezTo>
                    <a:pt x="22479" y="12189"/>
                    <a:pt x="21886" y="12443"/>
                    <a:pt x="21301" y="12443"/>
                  </a:cubicBezTo>
                  <a:cubicBezTo>
                    <a:pt x="21110" y="12443"/>
                    <a:pt x="20919" y="12416"/>
                    <a:pt x="20731" y="12344"/>
                  </a:cubicBezTo>
                  <a:cubicBezTo>
                    <a:pt x="20062" y="12071"/>
                    <a:pt x="19758" y="11280"/>
                    <a:pt x="19728" y="10551"/>
                  </a:cubicBezTo>
                  <a:cubicBezTo>
                    <a:pt x="19515" y="7876"/>
                    <a:pt x="19454" y="5596"/>
                    <a:pt x="17904" y="3256"/>
                  </a:cubicBezTo>
                  <a:cubicBezTo>
                    <a:pt x="16649" y="1360"/>
                    <a:pt x="14703" y="0"/>
                    <a:pt x="12442" y="0"/>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4487150" y="2148400"/>
              <a:ext cx="109475" cy="115600"/>
            </a:xfrm>
            <a:custGeom>
              <a:rect b="b" l="l" r="r" t="t"/>
              <a:pathLst>
                <a:path extrusionOk="0" h="4624" w="4379">
                  <a:moveTo>
                    <a:pt x="2568" y="0"/>
                  </a:moveTo>
                  <a:cubicBezTo>
                    <a:pt x="2334" y="0"/>
                    <a:pt x="2077" y="51"/>
                    <a:pt x="1795" y="170"/>
                  </a:cubicBezTo>
                  <a:cubicBezTo>
                    <a:pt x="417" y="727"/>
                    <a:pt x="1" y="4624"/>
                    <a:pt x="2785" y="4624"/>
                  </a:cubicBezTo>
                  <a:cubicBezTo>
                    <a:pt x="2887" y="4624"/>
                    <a:pt x="2992" y="4618"/>
                    <a:pt x="3102" y="4608"/>
                  </a:cubicBezTo>
                  <a:lnTo>
                    <a:pt x="4379" y="1447"/>
                  </a:lnTo>
                  <a:cubicBezTo>
                    <a:pt x="4379" y="1447"/>
                    <a:pt x="3818" y="0"/>
                    <a:pt x="2568"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4910450" y="2088800"/>
              <a:ext cx="672525" cy="686975"/>
            </a:xfrm>
            <a:custGeom>
              <a:rect b="b" l="l" r="r" t="t"/>
              <a:pathLst>
                <a:path extrusionOk="0" h="27479" w="26901">
                  <a:moveTo>
                    <a:pt x="1976" y="1"/>
                  </a:moveTo>
                  <a:lnTo>
                    <a:pt x="0" y="2098"/>
                  </a:lnTo>
                  <a:lnTo>
                    <a:pt x="3557" y="27478"/>
                  </a:lnTo>
                  <a:lnTo>
                    <a:pt x="24955" y="21764"/>
                  </a:lnTo>
                  <a:lnTo>
                    <a:pt x="26901" y="19241"/>
                  </a:lnTo>
                  <a:lnTo>
                    <a:pt x="1976" y="1"/>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5070025" y="1958100"/>
              <a:ext cx="74500" cy="120100"/>
            </a:xfrm>
            <a:custGeom>
              <a:rect b="b" l="l" r="r" t="t"/>
              <a:pathLst>
                <a:path extrusionOk="0" h="4804" w="2980">
                  <a:moveTo>
                    <a:pt x="2949" y="1"/>
                  </a:moveTo>
                  <a:cubicBezTo>
                    <a:pt x="2311" y="31"/>
                    <a:pt x="1399" y="396"/>
                    <a:pt x="791" y="1217"/>
                  </a:cubicBezTo>
                  <a:cubicBezTo>
                    <a:pt x="152" y="2068"/>
                    <a:pt x="1" y="3283"/>
                    <a:pt x="304" y="4803"/>
                  </a:cubicBezTo>
                  <a:lnTo>
                    <a:pt x="760" y="4712"/>
                  </a:lnTo>
                  <a:cubicBezTo>
                    <a:pt x="426" y="3344"/>
                    <a:pt x="608" y="2220"/>
                    <a:pt x="1156" y="1460"/>
                  </a:cubicBezTo>
                  <a:cubicBezTo>
                    <a:pt x="1703" y="791"/>
                    <a:pt x="2463" y="487"/>
                    <a:pt x="2979" y="457"/>
                  </a:cubicBezTo>
                  <a:lnTo>
                    <a:pt x="2949" y="1"/>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5131575" y="1950500"/>
              <a:ext cx="91975" cy="136800"/>
            </a:xfrm>
            <a:custGeom>
              <a:rect b="b" l="l" r="r" t="t"/>
              <a:pathLst>
                <a:path extrusionOk="0" h="5472" w="3679">
                  <a:moveTo>
                    <a:pt x="882" y="1"/>
                  </a:moveTo>
                  <a:cubicBezTo>
                    <a:pt x="821" y="1"/>
                    <a:pt x="1" y="639"/>
                    <a:pt x="578" y="2311"/>
                  </a:cubicBezTo>
                  <a:cubicBezTo>
                    <a:pt x="1125" y="3861"/>
                    <a:pt x="3314" y="5381"/>
                    <a:pt x="3374" y="5472"/>
                  </a:cubicBezTo>
                  <a:lnTo>
                    <a:pt x="3678" y="5077"/>
                  </a:lnTo>
                  <a:cubicBezTo>
                    <a:pt x="3678" y="5077"/>
                    <a:pt x="1551" y="3557"/>
                    <a:pt x="1064" y="2159"/>
                  </a:cubicBezTo>
                  <a:cubicBezTo>
                    <a:pt x="608" y="852"/>
                    <a:pt x="1125" y="396"/>
                    <a:pt x="1186" y="366"/>
                  </a:cubicBezTo>
                  <a:lnTo>
                    <a:pt x="882" y="1"/>
                  </a:ln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4959850" y="1985450"/>
              <a:ext cx="623125" cy="726500"/>
            </a:xfrm>
            <a:custGeom>
              <a:rect b="b" l="l" r="r" t="t"/>
              <a:pathLst>
                <a:path extrusionOk="0" h="29060" w="24925">
                  <a:moveTo>
                    <a:pt x="15593" y="1"/>
                  </a:moveTo>
                  <a:lnTo>
                    <a:pt x="14924" y="183"/>
                  </a:lnTo>
                  <a:lnTo>
                    <a:pt x="0" y="4135"/>
                  </a:lnTo>
                  <a:lnTo>
                    <a:pt x="3526" y="29059"/>
                  </a:lnTo>
                  <a:lnTo>
                    <a:pt x="24925" y="23375"/>
                  </a:lnTo>
                  <a:lnTo>
                    <a:pt x="155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4346600" y="3166325"/>
              <a:ext cx="623900" cy="1094275"/>
            </a:xfrm>
            <a:custGeom>
              <a:rect b="b" l="l" r="r" t="t"/>
              <a:pathLst>
                <a:path extrusionOk="0" h="43771" w="24956">
                  <a:moveTo>
                    <a:pt x="2098" y="1"/>
                  </a:moveTo>
                  <a:cubicBezTo>
                    <a:pt x="1581" y="517"/>
                    <a:pt x="1186" y="1125"/>
                    <a:pt x="1004" y="1824"/>
                  </a:cubicBezTo>
                  <a:cubicBezTo>
                    <a:pt x="1" y="5563"/>
                    <a:pt x="2280" y="8998"/>
                    <a:pt x="4499" y="11794"/>
                  </a:cubicBezTo>
                  <a:cubicBezTo>
                    <a:pt x="6597" y="14499"/>
                    <a:pt x="14591" y="18299"/>
                    <a:pt x="16323" y="19028"/>
                  </a:cubicBezTo>
                  <a:cubicBezTo>
                    <a:pt x="17995" y="19758"/>
                    <a:pt x="19424" y="22372"/>
                    <a:pt x="18816" y="24378"/>
                  </a:cubicBezTo>
                  <a:cubicBezTo>
                    <a:pt x="17904" y="27448"/>
                    <a:pt x="17418" y="30305"/>
                    <a:pt x="17904" y="34287"/>
                  </a:cubicBezTo>
                  <a:cubicBezTo>
                    <a:pt x="18177" y="36354"/>
                    <a:pt x="19697" y="40153"/>
                    <a:pt x="21126" y="43770"/>
                  </a:cubicBezTo>
                  <a:cubicBezTo>
                    <a:pt x="21126" y="43770"/>
                    <a:pt x="19029" y="37235"/>
                    <a:pt x="19029" y="31399"/>
                  </a:cubicBezTo>
                  <a:cubicBezTo>
                    <a:pt x="19029" y="25594"/>
                    <a:pt x="20153" y="22889"/>
                    <a:pt x="20852" y="20974"/>
                  </a:cubicBezTo>
                  <a:cubicBezTo>
                    <a:pt x="21582" y="19059"/>
                    <a:pt x="24956" y="18147"/>
                    <a:pt x="24956" y="18147"/>
                  </a:cubicBezTo>
                  <a:cubicBezTo>
                    <a:pt x="24582" y="17957"/>
                    <a:pt x="24118" y="17884"/>
                    <a:pt x="23627" y="17884"/>
                  </a:cubicBezTo>
                  <a:cubicBezTo>
                    <a:pt x="22080" y="17884"/>
                    <a:pt x="20275" y="18603"/>
                    <a:pt x="20275" y="18603"/>
                  </a:cubicBezTo>
                  <a:cubicBezTo>
                    <a:pt x="20275" y="18603"/>
                    <a:pt x="17174" y="16809"/>
                    <a:pt x="11794" y="12615"/>
                  </a:cubicBezTo>
                  <a:cubicBezTo>
                    <a:pt x="6445" y="8390"/>
                    <a:pt x="4074" y="1399"/>
                    <a:pt x="4074" y="1399"/>
                  </a:cubicBezTo>
                  <a:lnTo>
                    <a:pt x="2098" y="1"/>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3908900" y="2081975"/>
              <a:ext cx="938500" cy="1268275"/>
            </a:xfrm>
            <a:custGeom>
              <a:rect b="b" l="l" r="r" t="t"/>
              <a:pathLst>
                <a:path extrusionOk="0" h="50731" w="37540">
                  <a:moveTo>
                    <a:pt x="4986" y="0"/>
                  </a:moveTo>
                  <a:cubicBezTo>
                    <a:pt x="4986" y="0"/>
                    <a:pt x="1" y="2067"/>
                    <a:pt x="31" y="2493"/>
                  </a:cubicBezTo>
                  <a:cubicBezTo>
                    <a:pt x="92" y="2949"/>
                    <a:pt x="4955" y="15350"/>
                    <a:pt x="7569" y="18359"/>
                  </a:cubicBezTo>
                  <a:cubicBezTo>
                    <a:pt x="10275" y="21490"/>
                    <a:pt x="16749" y="25016"/>
                    <a:pt x="18056" y="26596"/>
                  </a:cubicBezTo>
                  <a:cubicBezTo>
                    <a:pt x="19333" y="28238"/>
                    <a:pt x="18694" y="32736"/>
                    <a:pt x="17934" y="35381"/>
                  </a:cubicBezTo>
                  <a:cubicBezTo>
                    <a:pt x="17144" y="37995"/>
                    <a:pt x="16901" y="41916"/>
                    <a:pt x="16901" y="45229"/>
                  </a:cubicBezTo>
                  <a:cubicBezTo>
                    <a:pt x="16870" y="48542"/>
                    <a:pt x="18664" y="50730"/>
                    <a:pt x="18664" y="50730"/>
                  </a:cubicBezTo>
                  <a:cubicBezTo>
                    <a:pt x="21590" y="45720"/>
                    <a:pt x="24857" y="44170"/>
                    <a:pt x="28085" y="44170"/>
                  </a:cubicBezTo>
                  <a:cubicBezTo>
                    <a:pt x="29283" y="44170"/>
                    <a:pt x="30475" y="44383"/>
                    <a:pt x="31643" y="44712"/>
                  </a:cubicBezTo>
                  <a:cubicBezTo>
                    <a:pt x="33466" y="45209"/>
                    <a:pt x="34743" y="45354"/>
                    <a:pt x="35612" y="45354"/>
                  </a:cubicBezTo>
                  <a:cubicBezTo>
                    <a:pt x="36815" y="45354"/>
                    <a:pt x="37236" y="45077"/>
                    <a:pt x="37236" y="45077"/>
                  </a:cubicBezTo>
                  <a:cubicBezTo>
                    <a:pt x="37540" y="35989"/>
                    <a:pt x="35868" y="21946"/>
                    <a:pt x="34682" y="18450"/>
                  </a:cubicBezTo>
                  <a:cubicBezTo>
                    <a:pt x="33899" y="16014"/>
                    <a:pt x="32657" y="15645"/>
                    <a:pt x="31976" y="15645"/>
                  </a:cubicBezTo>
                  <a:cubicBezTo>
                    <a:pt x="31681" y="15645"/>
                    <a:pt x="31491" y="15715"/>
                    <a:pt x="31491" y="15715"/>
                  </a:cubicBezTo>
                  <a:cubicBezTo>
                    <a:pt x="30330" y="16352"/>
                    <a:pt x="29264" y="16585"/>
                    <a:pt x="28325" y="16585"/>
                  </a:cubicBezTo>
                  <a:cubicBezTo>
                    <a:pt x="25774" y="16585"/>
                    <a:pt x="24165" y="14864"/>
                    <a:pt x="24165" y="14864"/>
                  </a:cubicBezTo>
                  <a:cubicBezTo>
                    <a:pt x="24165" y="14864"/>
                    <a:pt x="21673" y="15624"/>
                    <a:pt x="20518" y="15745"/>
                  </a:cubicBezTo>
                  <a:cubicBezTo>
                    <a:pt x="20489" y="15748"/>
                    <a:pt x="20457" y="15750"/>
                    <a:pt x="20423" y="15750"/>
                  </a:cubicBezTo>
                  <a:cubicBezTo>
                    <a:pt x="19119" y="15750"/>
                    <a:pt x="13973" y="13549"/>
                    <a:pt x="12463" y="12128"/>
                  </a:cubicBezTo>
                  <a:cubicBezTo>
                    <a:pt x="10913" y="10699"/>
                    <a:pt x="4986" y="0"/>
                    <a:pt x="4986"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3908900" y="2107802"/>
              <a:ext cx="573000" cy="1237125"/>
            </a:xfrm>
            <a:custGeom>
              <a:rect b="b" l="l" r="r" t="t"/>
              <a:pathLst>
                <a:path extrusionOk="0" h="49485" w="22920">
                  <a:moveTo>
                    <a:pt x="1581" y="0"/>
                  </a:moveTo>
                  <a:lnTo>
                    <a:pt x="1" y="973"/>
                  </a:lnTo>
                  <a:cubicBezTo>
                    <a:pt x="31" y="1399"/>
                    <a:pt x="4925" y="13830"/>
                    <a:pt x="7509" y="16870"/>
                  </a:cubicBezTo>
                  <a:cubicBezTo>
                    <a:pt x="10275" y="19940"/>
                    <a:pt x="16749" y="23466"/>
                    <a:pt x="18056" y="25107"/>
                  </a:cubicBezTo>
                  <a:cubicBezTo>
                    <a:pt x="19333" y="26688"/>
                    <a:pt x="18725" y="31217"/>
                    <a:pt x="17934" y="33891"/>
                  </a:cubicBezTo>
                  <a:cubicBezTo>
                    <a:pt x="17174" y="36536"/>
                    <a:pt x="16718" y="40457"/>
                    <a:pt x="16718" y="43770"/>
                  </a:cubicBezTo>
                  <a:cubicBezTo>
                    <a:pt x="16718" y="47053"/>
                    <a:pt x="18694" y="49484"/>
                    <a:pt x="18694" y="49484"/>
                  </a:cubicBezTo>
                  <a:cubicBezTo>
                    <a:pt x="20336" y="46718"/>
                    <a:pt x="20852" y="45594"/>
                    <a:pt x="22919" y="44560"/>
                  </a:cubicBezTo>
                  <a:cubicBezTo>
                    <a:pt x="19880" y="37448"/>
                    <a:pt x="22615" y="31642"/>
                    <a:pt x="21247" y="25624"/>
                  </a:cubicBezTo>
                  <a:cubicBezTo>
                    <a:pt x="19880" y="19636"/>
                    <a:pt x="14469" y="18937"/>
                    <a:pt x="9636" y="15137"/>
                  </a:cubicBezTo>
                  <a:cubicBezTo>
                    <a:pt x="4834" y="11338"/>
                    <a:pt x="1581" y="0"/>
                    <a:pt x="1581"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4889175" y="4285650"/>
              <a:ext cx="402750" cy="320450"/>
            </a:xfrm>
            <a:custGeom>
              <a:rect b="b" l="l" r="r" t="t"/>
              <a:pathLst>
                <a:path extrusionOk="0" h="12818" w="16110">
                  <a:moveTo>
                    <a:pt x="7690" y="0"/>
                  </a:moveTo>
                  <a:lnTo>
                    <a:pt x="7690" y="0"/>
                  </a:lnTo>
                  <a:cubicBezTo>
                    <a:pt x="5225" y="427"/>
                    <a:pt x="3038" y="539"/>
                    <a:pt x="1329" y="539"/>
                  </a:cubicBezTo>
                  <a:cubicBezTo>
                    <a:pt x="846" y="539"/>
                    <a:pt x="402" y="530"/>
                    <a:pt x="0" y="517"/>
                  </a:cubicBezTo>
                  <a:lnTo>
                    <a:pt x="0" y="517"/>
                  </a:lnTo>
                  <a:cubicBezTo>
                    <a:pt x="578" y="2037"/>
                    <a:pt x="1095" y="3465"/>
                    <a:pt x="1490" y="4681"/>
                  </a:cubicBezTo>
                  <a:cubicBezTo>
                    <a:pt x="2554" y="8298"/>
                    <a:pt x="1368" y="10426"/>
                    <a:pt x="1976" y="12007"/>
                  </a:cubicBezTo>
                  <a:cubicBezTo>
                    <a:pt x="2206" y="12617"/>
                    <a:pt x="2943" y="12817"/>
                    <a:pt x="3824" y="12817"/>
                  </a:cubicBezTo>
                  <a:cubicBezTo>
                    <a:pt x="5267" y="12817"/>
                    <a:pt x="7098" y="12279"/>
                    <a:pt x="7721" y="12128"/>
                  </a:cubicBezTo>
                  <a:cubicBezTo>
                    <a:pt x="7835" y="12105"/>
                    <a:pt x="8007" y="12095"/>
                    <a:pt x="8224" y="12095"/>
                  </a:cubicBezTo>
                  <a:cubicBezTo>
                    <a:pt x="9102" y="12095"/>
                    <a:pt x="10712" y="12249"/>
                    <a:pt x="12186" y="12249"/>
                  </a:cubicBezTo>
                  <a:cubicBezTo>
                    <a:pt x="13652" y="12249"/>
                    <a:pt x="14983" y="12097"/>
                    <a:pt x="15320" y="11490"/>
                  </a:cubicBezTo>
                  <a:cubicBezTo>
                    <a:pt x="16110" y="10092"/>
                    <a:pt x="10669" y="8633"/>
                    <a:pt x="9575" y="7842"/>
                  </a:cubicBezTo>
                  <a:cubicBezTo>
                    <a:pt x="8481" y="7052"/>
                    <a:pt x="7721" y="5076"/>
                    <a:pt x="7569" y="3435"/>
                  </a:cubicBezTo>
                  <a:cubicBezTo>
                    <a:pt x="7538" y="3010"/>
                    <a:pt x="7569" y="1763"/>
                    <a:pt x="7690"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3631525" y="3154265"/>
              <a:ext cx="515023" cy="384914"/>
            </a:xfrm>
            <a:custGeom>
              <a:rect b="b" l="l" r="r" t="t"/>
              <a:pathLst>
                <a:path extrusionOk="0" h="15002" w="20073">
                  <a:moveTo>
                    <a:pt x="9049" y="0"/>
                  </a:moveTo>
                  <a:cubicBezTo>
                    <a:pt x="7671" y="0"/>
                    <a:pt x="6215" y="3044"/>
                    <a:pt x="4844" y="4211"/>
                  </a:cubicBezTo>
                  <a:cubicBezTo>
                    <a:pt x="3385" y="5427"/>
                    <a:pt x="467" y="7402"/>
                    <a:pt x="72" y="9196"/>
                  </a:cubicBezTo>
                  <a:cubicBezTo>
                    <a:pt x="1" y="9546"/>
                    <a:pt x="180" y="9687"/>
                    <a:pt x="526" y="9687"/>
                  </a:cubicBezTo>
                  <a:cubicBezTo>
                    <a:pt x="1952" y="9687"/>
                    <a:pt x="6216" y="7282"/>
                    <a:pt x="7488" y="7159"/>
                  </a:cubicBezTo>
                  <a:cubicBezTo>
                    <a:pt x="7498" y="7158"/>
                    <a:pt x="7509" y="7158"/>
                    <a:pt x="7519" y="7158"/>
                  </a:cubicBezTo>
                  <a:cubicBezTo>
                    <a:pt x="8469" y="7158"/>
                    <a:pt x="11592" y="11213"/>
                    <a:pt x="14358" y="15001"/>
                  </a:cubicBezTo>
                  <a:cubicBezTo>
                    <a:pt x="16333" y="11627"/>
                    <a:pt x="18583" y="9226"/>
                    <a:pt x="20072" y="7858"/>
                  </a:cubicBezTo>
                  <a:cubicBezTo>
                    <a:pt x="17428" y="6460"/>
                    <a:pt x="14601" y="5366"/>
                    <a:pt x="13294" y="4728"/>
                  </a:cubicBezTo>
                  <a:cubicBezTo>
                    <a:pt x="11105" y="3633"/>
                    <a:pt x="10680" y="290"/>
                    <a:pt x="9221" y="16"/>
                  </a:cubicBezTo>
                  <a:cubicBezTo>
                    <a:pt x="9164" y="5"/>
                    <a:pt x="9106" y="0"/>
                    <a:pt x="9049"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4889175" y="4285650"/>
              <a:ext cx="402750" cy="320450"/>
            </a:xfrm>
            <a:custGeom>
              <a:rect b="b" l="l" r="r" t="t"/>
              <a:pathLst>
                <a:path extrusionOk="0" h="12818" w="16110">
                  <a:moveTo>
                    <a:pt x="7690" y="0"/>
                  </a:moveTo>
                  <a:lnTo>
                    <a:pt x="7690" y="0"/>
                  </a:lnTo>
                  <a:cubicBezTo>
                    <a:pt x="5225" y="427"/>
                    <a:pt x="3038" y="539"/>
                    <a:pt x="1329" y="539"/>
                  </a:cubicBezTo>
                  <a:cubicBezTo>
                    <a:pt x="846" y="539"/>
                    <a:pt x="402" y="530"/>
                    <a:pt x="0" y="517"/>
                  </a:cubicBezTo>
                  <a:lnTo>
                    <a:pt x="0" y="517"/>
                  </a:lnTo>
                  <a:cubicBezTo>
                    <a:pt x="578" y="2037"/>
                    <a:pt x="1095" y="3465"/>
                    <a:pt x="1490" y="4681"/>
                  </a:cubicBezTo>
                  <a:cubicBezTo>
                    <a:pt x="2554" y="8298"/>
                    <a:pt x="1368" y="10426"/>
                    <a:pt x="1976" y="12007"/>
                  </a:cubicBezTo>
                  <a:cubicBezTo>
                    <a:pt x="2206" y="12617"/>
                    <a:pt x="2943" y="12817"/>
                    <a:pt x="3824" y="12817"/>
                  </a:cubicBezTo>
                  <a:cubicBezTo>
                    <a:pt x="5267" y="12817"/>
                    <a:pt x="7098" y="12279"/>
                    <a:pt x="7721" y="12128"/>
                  </a:cubicBezTo>
                  <a:cubicBezTo>
                    <a:pt x="7835" y="12105"/>
                    <a:pt x="8007" y="12095"/>
                    <a:pt x="8224" y="12095"/>
                  </a:cubicBezTo>
                  <a:cubicBezTo>
                    <a:pt x="9102" y="12095"/>
                    <a:pt x="10712" y="12249"/>
                    <a:pt x="12186" y="12249"/>
                  </a:cubicBezTo>
                  <a:cubicBezTo>
                    <a:pt x="13652" y="12249"/>
                    <a:pt x="14983" y="12097"/>
                    <a:pt x="15320" y="11490"/>
                  </a:cubicBezTo>
                  <a:cubicBezTo>
                    <a:pt x="16110" y="10092"/>
                    <a:pt x="10669" y="8633"/>
                    <a:pt x="9575" y="7842"/>
                  </a:cubicBezTo>
                  <a:cubicBezTo>
                    <a:pt x="8481" y="7052"/>
                    <a:pt x="7721" y="5076"/>
                    <a:pt x="7569" y="3435"/>
                  </a:cubicBezTo>
                  <a:cubicBezTo>
                    <a:pt x="7538" y="3010"/>
                    <a:pt x="7569" y="1763"/>
                    <a:pt x="7690"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4930975" y="4496125"/>
              <a:ext cx="357175" cy="110575"/>
            </a:xfrm>
            <a:custGeom>
              <a:rect b="b" l="l" r="r" t="t"/>
              <a:pathLst>
                <a:path extrusionOk="0" h="4423" w="14287">
                  <a:moveTo>
                    <a:pt x="8997" y="1"/>
                  </a:moveTo>
                  <a:cubicBezTo>
                    <a:pt x="8159" y="460"/>
                    <a:pt x="6961" y="872"/>
                    <a:pt x="5338" y="872"/>
                  </a:cubicBezTo>
                  <a:cubicBezTo>
                    <a:pt x="5136" y="872"/>
                    <a:pt x="4927" y="865"/>
                    <a:pt x="4711" y="852"/>
                  </a:cubicBezTo>
                  <a:cubicBezTo>
                    <a:pt x="2918" y="791"/>
                    <a:pt x="1459" y="518"/>
                    <a:pt x="304" y="305"/>
                  </a:cubicBezTo>
                  <a:lnTo>
                    <a:pt x="304" y="305"/>
                  </a:lnTo>
                  <a:cubicBezTo>
                    <a:pt x="243" y="1703"/>
                    <a:pt x="0" y="2767"/>
                    <a:pt x="334" y="3648"/>
                  </a:cubicBezTo>
                  <a:cubicBezTo>
                    <a:pt x="551" y="4231"/>
                    <a:pt x="1278" y="4423"/>
                    <a:pt x="2153" y="4423"/>
                  </a:cubicBezTo>
                  <a:cubicBezTo>
                    <a:pt x="3608" y="4423"/>
                    <a:pt x="5472" y="3891"/>
                    <a:pt x="6079" y="3740"/>
                  </a:cubicBezTo>
                  <a:cubicBezTo>
                    <a:pt x="6206" y="3709"/>
                    <a:pt x="6409" y="3697"/>
                    <a:pt x="6668" y="3697"/>
                  </a:cubicBezTo>
                  <a:cubicBezTo>
                    <a:pt x="7548" y="3697"/>
                    <a:pt x="9080" y="3833"/>
                    <a:pt x="10495" y="3833"/>
                  </a:cubicBezTo>
                  <a:cubicBezTo>
                    <a:pt x="11980" y="3833"/>
                    <a:pt x="13338" y="3683"/>
                    <a:pt x="13678" y="3071"/>
                  </a:cubicBezTo>
                  <a:cubicBezTo>
                    <a:pt x="14286" y="1977"/>
                    <a:pt x="10943" y="822"/>
                    <a:pt x="8997"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3632507" y="3153420"/>
              <a:ext cx="290340" cy="248108"/>
            </a:xfrm>
            <a:custGeom>
              <a:rect b="b" l="l" r="r" t="t"/>
              <a:pathLst>
                <a:path extrusionOk="0" h="9670" w="11316">
                  <a:moveTo>
                    <a:pt x="9046" y="0"/>
                  </a:moveTo>
                  <a:cubicBezTo>
                    <a:pt x="7668" y="0"/>
                    <a:pt x="6212" y="3045"/>
                    <a:pt x="4811" y="4242"/>
                  </a:cubicBezTo>
                  <a:cubicBezTo>
                    <a:pt x="3383" y="5458"/>
                    <a:pt x="465" y="7433"/>
                    <a:pt x="69" y="9196"/>
                  </a:cubicBezTo>
                  <a:cubicBezTo>
                    <a:pt x="1" y="9533"/>
                    <a:pt x="176" y="9669"/>
                    <a:pt x="516" y="9669"/>
                  </a:cubicBezTo>
                  <a:cubicBezTo>
                    <a:pt x="1527" y="9669"/>
                    <a:pt x="3987" y="8465"/>
                    <a:pt x="5784" y="7737"/>
                  </a:cubicBezTo>
                  <a:cubicBezTo>
                    <a:pt x="7759" y="5062"/>
                    <a:pt x="9796" y="3543"/>
                    <a:pt x="11316" y="2752"/>
                  </a:cubicBezTo>
                  <a:cubicBezTo>
                    <a:pt x="10586" y="1445"/>
                    <a:pt x="10100" y="169"/>
                    <a:pt x="9218" y="17"/>
                  </a:cubicBezTo>
                  <a:cubicBezTo>
                    <a:pt x="9161" y="6"/>
                    <a:pt x="9104" y="0"/>
                    <a:pt x="9046"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3846600" y="1345925"/>
              <a:ext cx="702575" cy="1016575"/>
            </a:xfrm>
            <a:custGeom>
              <a:rect b="b" l="l" r="r" t="t"/>
              <a:pathLst>
                <a:path extrusionOk="0" h="40663" w="28103">
                  <a:moveTo>
                    <a:pt x="10205" y="0"/>
                  </a:moveTo>
                  <a:cubicBezTo>
                    <a:pt x="8879" y="0"/>
                    <a:pt x="7573" y="591"/>
                    <a:pt x="6627" y="1904"/>
                  </a:cubicBezTo>
                  <a:cubicBezTo>
                    <a:pt x="5928" y="2937"/>
                    <a:pt x="5532" y="4305"/>
                    <a:pt x="5776" y="6038"/>
                  </a:cubicBezTo>
                  <a:cubicBezTo>
                    <a:pt x="6596" y="11661"/>
                    <a:pt x="5563" y="11661"/>
                    <a:pt x="3739" y="11904"/>
                  </a:cubicBezTo>
                  <a:cubicBezTo>
                    <a:pt x="1976" y="12117"/>
                    <a:pt x="0" y="14092"/>
                    <a:pt x="365" y="16919"/>
                  </a:cubicBezTo>
                  <a:cubicBezTo>
                    <a:pt x="791" y="19716"/>
                    <a:pt x="3374" y="23819"/>
                    <a:pt x="8238" y="24974"/>
                  </a:cubicBezTo>
                  <a:cubicBezTo>
                    <a:pt x="13071" y="26099"/>
                    <a:pt x="14894" y="27983"/>
                    <a:pt x="15897" y="30901"/>
                  </a:cubicBezTo>
                  <a:cubicBezTo>
                    <a:pt x="16931" y="33819"/>
                    <a:pt x="19818" y="40172"/>
                    <a:pt x="23770" y="40597"/>
                  </a:cubicBezTo>
                  <a:cubicBezTo>
                    <a:pt x="24241" y="40641"/>
                    <a:pt x="24662" y="40663"/>
                    <a:pt x="25036" y="40663"/>
                  </a:cubicBezTo>
                  <a:cubicBezTo>
                    <a:pt x="28043" y="40663"/>
                    <a:pt x="28103" y="39284"/>
                    <a:pt x="27995" y="37041"/>
                  </a:cubicBezTo>
                  <a:cubicBezTo>
                    <a:pt x="27873" y="36980"/>
                    <a:pt x="27721" y="36828"/>
                    <a:pt x="27569" y="36798"/>
                  </a:cubicBezTo>
                  <a:cubicBezTo>
                    <a:pt x="23800" y="35977"/>
                    <a:pt x="22949" y="31205"/>
                    <a:pt x="23192" y="28318"/>
                  </a:cubicBezTo>
                  <a:cubicBezTo>
                    <a:pt x="23739" y="23120"/>
                    <a:pt x="20305" y="22390"/>
                    <a:pt x="17508" y="20020"/>
                  </a:cubicBezTo>
                  <a:cubicBezTo>
                    <a:pt x="12098" y="15460"/>
                    <a:pt x="17174" y="8925"/>
                    <a:pt x="15289" y="3849"/>
                  </a:cubicBezTo>
                  <a:cubicBezTo>
                    <a:pt x="14417" y="1454"/>
                    <a:pt x="12286" y="0"/>
                    <a:pt x="10205" y="0"/>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3168775" y="2076650"/>
              <a:ext cx="872375" cy="962050"/>
            </a:xfrm>
            <a:custGeom>
              <a:rect b="b" l="l" r="r" t="t"/>
              <a:pathLst>
                <a:path extrusionOk="0" h="38482" w="34895">
                  <a:moveTo>
                    <a:pt x="18299" y="0"/>
                  </a:moveTo>
                  <a:lnTo>
                    <a:pt x="0" y="24195"/>
                  </a:lnTo>
                  <a:lnTo>
                    <a:pt x="24165" y="38481"/>
                  </a:lnTo>
                  <a:lnTo>
                    <a:pt x="27782" y="35715"/>
                  </a:lnTo>
                  <a:lnTo>
                    <a:pt x="34895" y="9241"/>
                  </a:lnTo>
                  <a:lnTo>
                    <a:pt x="182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3305550" y="2057650"/>
              <a:ext cx="850350" cy="911900"/>
            </a:xfrm>
            <a:custGeom>
              <a:rect b="b" l="l" r="r" t="t"/>
              <a:pathLst>
                <a:path extrusionOk="0" h="36476" w="34014">
                  <a:moveTo>
                    <a:pt x="17721" y="1"/>
                  </a:moveTo>
                  <a:lnTo>
                    <a:pt x="1" y="23436"/>
                  </a:lnTo>
                  <a:lnTo>
                    <a:pt x="22311" y="36475"/>
                  </a:lnTo>
                  <a:lnTo>
                    <a:pt x="34013" y="9484"/>
                  </a:lnTo>
                  <a:lnTo>
                    <a:pt x="33284" y="9119"/>
                  </a:lnTo>
                  <a:lnTo>
                    <a:pt x="177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3586725" y="2186075"/>
              <a:ext cx="614000" cy="714325"/>
            </a:xfrm>
            <a:custGeom>
              <a:rect b="b" l="l" r="r" t="t"/>
              <a:pathLst>
                <a:path extrusionOk="0" h="28573" w="24560">
                  <a:moveTo>
                    <a:pt x="5319" y="0"/>
                  </a:moveTo>
                  <a:lnTo>
                    <a:pt x="0" y="27113"/>
                  </a:lnTo>
                  <a:lnTo>
                    <a:pt x="23314" y="28572"/>
                  </a:lnTo>
                  <a:lnTo>
                    <a:pt x="24560" y="25928"/>
                  </a:lnTo>
                  <a:lnTo>
                    <a:pt x="22159" y="2067"/>
                  </a:lnTo>
                  <a:lnTo>
                    <a:pt x="53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3649775" y="2169350"/>
              <a:ext cx="550950" cy="664925"/>
            </a:xfrm>
            <a:custGeom>
              <a:rect b="b" l="l" r="r" t="t"/>
              <a:pathLst>
                <a:path extrusionOk="0" h="26597" w="22038">
                  <a:moveTo>
                    <a:pt x="5229" y="1"/>
                  </a:moveTo>
                  <a:lnTo>
                    <a:pt x="1" y="24591"/>
                  </a:lnTo>
                  <a:lnTo>
                    <a:pt x="22038" y="26597"/>
                  </a:lnTo>
                  <a:lnTo>
                    <a:pt x="21308" y="1460"/>
                  </a:lnTo>
                  <a:lnTo>
                    <a:pt x="20640" y="1429"/>
                  </a:lnTo>
                  <a:lnTo>
                    <a:pt x="5229" y="1"/>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3208300" y="1993050"/>
              <a:ext cx="555500" cy="807800"/>
            </a:xfrm>
            <a:custGeom>
              <a:rect b="b" l="l" r="r" t="t"/>
              <a:pathLst>
                <a:path extrusionOk="0" h="32312" w="22220">
                  <a:moveTo>
                    <a:pt x="19453" y="1"/>
                  </a:moveTo>
                  <a:lnTo>
                    <a:pt x="0" y="16293"/>
                  </a:lnTo>
                  <a:lnTo>
                    <a:pt x="16323" y="32038"/>
                  </a:lnTo>
                  <a:lnTo>
                    <a:pt x="19909" y="32311"/>
                  </a:lnTo>
                  <a:lnTo>
                    <a:pt x="22219" y="153"/>
                  </a:lnTo>
                  <a:lnTo>
                    <a:pt x="19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3308600" y="1996850"/>
              <a:ext cx="753075" cy="804000"/>
            </a:xfrm>
            <a:custGeom>
              <a:rect b="b" l="l" r="r" t="t"/>
              <a:pathLst>
                <a:path extrusionOk="0" h="32160" w="30123">
                  <a:moveTo>
                    <a:pt x="18207" y="1"/>
                  </a:moveTo>
                  <a:lnTo>
                    <a:pt x="0" y="16415"/>
                  </a:lnTo>
                  <a:lnTo>
                    <a:pt x="15897" y="32159"/>
                  </a:lnTo>
                  <a:lnTo>
                    <a:pt x="30122" y="10913"/>
                  </a:lnTo>
                  <a:lnTo>
                    <a:pt x="29636" y="10396"/>
                  </a:lnTo>
                  <a:lnTo>
                    <a:pt x="18207" y="1"/>
                  </a:ln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1"/>
          <p:cNvSpPr/>
          <p:nvPr/>
        </p:nvSpPr>
        <p:spPr>
          <a:xfrm>
            <a:off x="1282266" y="3773879"/>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1477741" y="3773879"/>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1673216" y="3773879"/>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868691" y="3773879"/>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2064166" y="3773879"/>
            <a:ext cx="107700" cy="193800"/>
          </a:xfrm>
          <a:prstGeom prst="roundRect">
            <a:avLst>
              <a:gd fmla="val 5000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2259642" y="3773879"/>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455117" y="3773879"/>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2650592" y="3773879"/>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1282266" y="4079857"/>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1477741" y="4079857"/>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1673216" y="4079857"/>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1868691" y="4079857"/>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064166" y="4079857"/>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259642" y="4079857"/>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2455117" y="4079857"/>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2650592" y="4079857"/>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1282266" y="4385836"/>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1477741" y="4385836"/>
            <a:ext cx="107700" cy="1938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1673216"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3" name="Google Shape;283;p21"/>
          <p:cNvSpPr/>
          <p:nvPr/>
        </p:nvSpPr>
        <p:spPr>
          <a:xfrm>
            <a:off x="1868691"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4" name="Google Shape;284;p21"/>
          <p:cNvSpPr/>
          <p:nvPr/>
        </p:nvSpPr>
        <p:spPr>
          <a:xfrm>
            <a:off x="2064166"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21"/>
          <p:cNvSpPr/>
          <p:nvPr/>
        </p:nvSpPr>
        <p:spPr>
          <a:xfrm>
            <a:off x="2259642"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6" name="Google Shape;286;p21"/>
          <p:cNvSpPr/>
          <p:nvPr/>
        </p:nvSpPr>
        <p:spPr>
          <a:xfrm>
            <a:off x="2455117"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7" name="Google Shape;287;p21"/>
          <p:cNvSpPr/>
          <p:nvPr/>
        </p:nvSpPr>
        <p:spPr>
          <a:xfrm>
            <a:off x="2650592" y="4385836"/>
            <a:ext cx="107700" cy="193800"/>
          </a:xfrm>
          <a:prstGeom prst="roundRect">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8" name="Google Shape;288;p21"/>
          <p:cNvSpPr txBox="1"/>
          <p:nvPr/>
        </p:nvSpPr>
        <p:spPr>
          <a:xfrm>
            <a:off x="953100" y="1828500"/>
            <a:ext cx="1938900" cy="9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latin typeface="Roboto"/>
                <a:ea typeface="Roboto"/>
                <a:cs typeface="Roboto"/>
                <a:sym typeface="Roboto"/>
              </a:rPr>
              <a:t>Age </a:t>
            </a:r>
            <a:r>
              <a:rPr lang="fr" sz="1200">
                <a:latin typeface="Roboto"/>
                <a:ea typeface="Roboto"/>
                <a:cs typeface="Roboto"/>
                <a:sym typeface="Roboto"/>
              </a:rPr>
              <a:t>:	45 years Old</a:t>
            </a:r>
            <a:endParaRPr sz="1200">
              <a:latin typeface="Roboto"/>
              <a:ea typeface="Roboto"/>
              <a:cs typeface="Roboto"/>
              <a:sym typeface="Roboto"/>
            </a:endParaRPr>
          </a:p>
          <a:p>
            <a:pPr indent="0" lvl="0" marL="0" rtl="0" algn="l">
              <a:spcBef>
                <a:spcPts val="1600"/>
              </a:spcBef>
              <a:spcAft>
                <a:spcPts val="1600"/>
              </a:spcAft>
              <a:buNone/>
            </a:pPr>
            <a:r>
              <a:rPr b="1" lang="fr" sz="1200">
                <a:latin typeface="Roboto"/>
                <a:ea typeface="Roboto"/>
                <a:cs typeface="Roboto"/>
                <a:sym typeface="Roboto"/>
              </a:rPr>
              <a:t>Income </a:t>
            </a:r>
            <a:r>
              <a:rPr lang="fr" sz="1200">
                <a:latin typeface="Roboto"/>
                <a:ea typeface="Roboto"/>
                <a:cs typeface="Roboto"/>
                <a:sym typeface="Roboto"/>
              </a:rPr>
              <a:t>: $74,000</a:t>
            </a:r>
            <a:endParaRPr sz="1200">
              <a:latin typeface="Roboto"/>
              <a:ea typeface="Roboto"/>
              <a:cs typeface="Roboto"/>
              <a:sym typeface="Roboto"/>
            </a:endParaRPr>
          </a:p>
        </p:txBody>
      </p:sp>
      <p:sp>
        <p:nvSpPr>
          <p:cNvPr id="289" name="Google Shape;289;p21"/>
          <p:cNvSpPr txBox="1"/>
          <p:nvPr/>
        </p:nvSpPr>
        <p:spPr>
          <a:xfrm>
            <a:off x="684912" y="12356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800">
                <a:solidFill>
                  <a:srgbClr val="25599F"/>
                </a:solidFill>
                <a:latin typeface="Fira Sans Extra Condensed"/>
                <a:ea typeface="Fira Sans Extra Condensed"/>
                <a:cs typeface="Fira Sans Extra Condensed"/>
                <a:sym typeface="Fira Sans Extra Condensed"/>
              </a:rPr>
              <a:t>Profile</a:t>
            </a:r>
            <a:endParaRPr b="1" sz="2800">
              <a:solidFill>
                <a:srgbClr val="25599F"/>
              </a:solidFill>
              <a:latin typeface="Fira Sans Extra Condensed"/>
              <a:ea typeface="Fira Sans Extra Condensed"/>
              <a:cs typeface="Fira Sans Extra Condensed"/>
              <a:sym typeface="Fira Sans Extra Condensed"/>
            </a:endParaRPr>
          </a:p>
        </p:txBody>
      </p:sp>
      <p:sp>
        <p:nvSpPr>
          <p:cNvPr id="290" name="Google Shape;290;p21"/>
          <p:cNvSpPr txBox="1"/>
          <p:nvPr/>
        </p:nvSpPr>
        <p:spPr>
          <a:xfrm>
            <a:off x="332450" y="3791125"/>
            <a:ext cx="896700" cy="193800"/>
          </a:xfrm>
          <a:prstGeom prst="rect">
            <a:avLst/>
          </a:prstGeom>
          <a:noFill/>
          <a:ln>
            <a:noFill/>
          </a:ln>
        </p:spPr>
        <p:txBody>
          <a:bodyPr anchorCtr="0" anchor="ctr" bIns="91425" lIns="0" spcFirstLastPara="1" rIns="0" wrap="square" tIns="91425">
            <a:noAutofit/>
          </a:bodyPr>
          <a:lstStyle/>
          <a:p>
            <a:pPr indent="0" lvl="0" marL="0" rtl="0" algn="ctr">
              <a:spcBef>
                <a:spcPts val="100"/>
              </a:spcBef>
              <a:spcAft>
                <a:spcPts val="0"/>
              </a:spcAft>
              <a:buClr>
                <a:schemeClr val="dk1"/>
              </a:buClr>
              <a:buFont typeface="Arial"/>
              <a:buNone/>
            </a:pPr>
            <a:r>
              <a:rPr lang="fr" sz="1000">
                <a:solidFill>
                  <a:schemeClr val="dk1"/>
                </a:solidFill>
                <a:latin typeface="Roboto"/>
                <a:ea typeface="Roboto"/>
                <a:cs typeface="Roboto"/>
                <a:sym typeface="Roboto"/>
              </a:rPr>
              <a:t>Monetary</a:t>
            </a:r>
            <a:endParaRPr sz="1000">
              <a:solidFill>
                <a:schemeClr val="dk1"/>
              </a:solidFill>
              <a:latin typeface="Roboto"/>
              <a:ea typeface="Roboto"/>
              <a:cs typeface="Roboto"/>
              <a:sym typeface="Roboto"/>
            </a:endParaRPr>
          </a:p>
        </p:txBody>
      </p:sp>
      <p:sp>
        <p:nvSpPr>
          <p:cNvPr id="291" name="Google Shape;291;p21"/>
          <p:cNvSpPr txBox="1"/>
          <p:nvPr/>
        </p:nvSpPr>
        <p:spPr>
          <a:xfrm>
            <a:off x="684912" y="3101350"/>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800">
                <a:solidFill>
                  <a:srgbClr val="25599F"/>
                </a:solidFill>
                <a:latin typeface="Fira Sans Extra Condensed"/>
                <a:ea typeface="Fira Sans Extra Condensed"/>
                <a:cs typeface="Fira Sans Extra Condensed"/>
                <a:sym typeface="Fira Sans Extra Condensed"/>
              </a:rPr>
              <a:t>Specificity</a:t>
            </a:r>
            <a:endParaRPr b="1" sz="2800">
              <a:solidFill>
                <a:srgbClr val="25599F"/>
              </a:solidFill>
              <a:latin typeface="Fira Sans Extra Condensed"/>
              <a:ea typeface="Fira Sans Extra Condensed"/>
              <a:cs typeface="Fira Sans Extra Condensed"/>
              <a:sym typeface="Fira Sans Extra Condensed"/>
            </a:endParaRPr>
          </a:p>
        </p:txBody>
      </p:sp>
      <p:sp>
        <p:nvSpPr>
          <p:cNvPr id="292" name="Google Shape;292;p21"/>
          <p:cNvSpPr txBox="1"/>
          <p:nvPr/>
        </p:nvSpPr>
        <p:spPr>
          <a:xfrm>
            <a:off x="332400" y="4062600"/>
            <a:ext cx="896700" cy="228300"/>
          </a:xfrm>
          <a:prstGeom prst="rect">
            <a:avLst/>
          </a:prstGeom>
          <a:noFill/>
          <a:ln>
            <a:noFill/>
          </a:ln>
        </p:spPr>
        <p:txBody>
          <a:bodyPr anchorCtr="0" anchor="ctr" bIns="91425" lIns="0" spcFirstLastPara="1" rIns="0" wrap="square" tIns="91425">
            <a:noAutofit/>
          </a:bodyPr>
          <a:lstStyle/>
          <a:p>
            <a:pPr indent="0" lvl="0" marL="0" rtl="0" algn="ctr">
              <a:spcBef>
                <a:spcPts val="100"/>
              </a:spcBef>
              <a:spcAft>
                <a:spcPts val="0"/>
              </a:spcAft>
              <a:buClr>
                <a:schemeClr val="dk1"/>
              </a:buClr>
              <a:buFont typeface="Arial"/>
              <a:buNone/>
            </a:pPr>
            <a:r>
              <a:rPr lang="fr" sz="1000">
                <a:solidFill>
                  <a:schemeClr val="dk1"/>
                </a:solidFill>
                <a:latin typeface="Roboto"/>
                <a:ea typeface="Roboto"/>
                <a:cs typeface="Roboto"/>
                <a:sym typeface="Roboto"/>
              </a:rPr>
              <a:t>Frequency</a:t>
            </a:r>
            <a:endParaRPr sz="800">
              <a:solidFill>
                <a:schemeClr val="dk1"/>
              </a:solidFill>
              <a:latin typeface="Roboto"/>
              <a:ea typeface="Roboto"/>
              <a:cs typeface="Roboto"/>
              <a:sym typeface="Roboto"/>
            </a:endParaRPr>
          </a:p>
        </p:txBody>
      </p:sp>
      <p:sp>
        <p:nvSpPr>
          <p:cNvPr id="293" name="Google Shape;293;p21"/>
          <p:cNvSpPr txBox="1"/>
          <p:nvPr/>
        </p:nvSpPr>
        <p:spPr>
          <a:xfrm>
            <a:off x="332400" y="4368575"/>
            <a:ext cx="896700" cy="228300"/>
          </a:xfrm>
          <a:prstGeom prst="rect">
            <a:avLst/>
          </a:prstGeom>
          <a:noFill/>
          <a:ln>
            <a:noFill/>
          </a:ln>
        </p:spPr>
        <p:txBody>
          <a:bodyPr anchorCtr="0" anchor="ctr" bIns="91425" lIns="0" spcFirstLastPara="1" rIns="0" wrap="square" tIns="91425">
            <a:noAutofit/>
          </a:bodyPr>
          <a:lstStyle/>
          <a:p>
            <a:pPr indent="0" lvl="0" marL="0" rtl="0" algn="ctr">
              <a:spcBef>
                <a:spcPts val="100"/>
              </a:spcBef>
              <a:spcAft>
                <a:spcPts val="0"/>
              </a:spcAft>
              <a:buClr>
                <a:schemeClr val="dk1"/>
              </a:buClr>
              <a:buFont typeface="Arial"/>
              <a:buNone/>
            </a:pPr>
            <a:r>
              <a:rPr lang="fr" sz="1000">
                <a:solidFill>
                  <a:schemeClr val="dk1"/>
                </a:solidFill>
                <a:latin typeface="Roboto"/>
                <a:ea typeface="Roboto"/>
                <a:cs typeface="Roboto"/>
                <a:sym typeface="Roboto"/>
              </a:rPr>
              <a:t>Recency</a:t>
            </a:r>
            <a:endParaRPr sz="1000">
              <a:solidFill>
                <a:schemeClr val="dk1"/>
              </a:solidFill>
              <a:latin typeface="Roboto"/>
              <a:ea typeface="Roboto"/>
              <a:cs typeface="Roboto"/>
              <a:sym typeface="Roboto"/>
            </a:endParaRPr>
          </a:p>
        </p:txBody>
      </p:sp>
      <p:pic>
        <p:nvPicPr>
          <p:cNvPr id="294" name="Google Shape;294;p21"/>
          <p:cNvPicPr preferRelativeResize="0"/>
          <p:nvPr/>
        </p:nvPicPr>
        <p:blipFill>
          <a:blip r:embed="rId3">
            <a:alphaModFix/>
          </a:blip>
          <a:stretch>
            <a:fillRect/>
          </a:stretch>
        </p:blipFill>
        <p:spPr>
          <a:xfrm>
            <a:off x="7387088" y="2195888"/>
            <a:ext cx="1619250" cy="1133475"/>
          </a:xfrm>
          <a:prstGeom prst="rect">
            <a:avLst/>
          </a:prstGeom>
          <a:noFill/>
          <a:ln>
            <a:noFill/>
          </a:ln>
        </p:spPr>
      </p:pic>
      <p:pic>
        <p:nvPicPr>
          <p:cNvPr id="295" name="Google Shape;295;p21"/>
          <p:cNvPicPr preferRelativeResize="0"/>
          <p:nvPr/>
        </p:nvPicPr>
        <p:blipFill>
          <a:blip r:embed="rId4">
            <a:alphaModFix/>
          </a:blip>
          <a:stretch>
            <a:fillRect/>
          </a:stretch>
        </p:blipFill>
        <p:spPr>
          <a:xfrm>
            <a:off x="6362877" y="2124450"/>
            <a:ext cx="896700" cy="1276350"/>
          </a:xfrm>
          <a:prstGeom prst="rect">
            <a:avLst/>
          </a:prstGeom>
          <a:noFill/>
          <a:ln>
            <a:noFill/>
          </a:ln>
        </p:spPr>
      </p:pic>
      <p:pic>
        <p:nvPicPr>
          <p:cNvPr id="296" name="Google Shape;296;p21"/>
          <p:cNvPicPr preferRelativeResize="0"/>
          <p:nvPr/>
        </p:nvPicPr>
        <p:blipFill>
          <a:blip r:embed="rId5">
            <a:alphaModFix/>
          </a:blip>
          <a:stretch>
            <a:fillRect/>
          </a:stretch>
        </p:blipFill>
        <p:spPr>
          <a:xfrm>
            <a:off x="7009913" y="3672350"/>
            <a:ext cx="1276350" cy="1276350"/>
          </a:xfrm>
          <a:prstGeom prst="rect">
            <a:avLst/>
          </a:prstGeom>
          <a:noFill/>
          <a:ln>
            <a:noFill/>
          </a:ln>
        </p:spPr>
      </p:pic>
      <p:pic>
        <p:nvPicPr>
          <p:cNvPr id="297" name="Google Shape;297;p21"/>
          <p:cNvPicPr preferRelativeResize="0"/>
          <p:nvPr/>
        </p:nvPicPr>
        <p:blipFill>
          <a:blip r:embed="rId6">
            <a:alphaModFix/>
          </a:blip>
          <a:stretch>
            <a:fillRect/>
          </a:stretch>
        </p:blipFill>
        <p:spPr>
          <a:xfrm>
            <a:off x="6678574" y="296974"/>
            <a:ext cx="1939025" cy="193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p:nvPr/>
        </p:nvSpPr>
        <p:spPr>
          <a:xfrm>
            <a:off x="6170825" y="3045575"/>
            <a:ext cx="2458500" cy="1962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6170825" y="945225"/>
            <a:ext cx="2458500" cy="1681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txBox="1"/>
          <p:nvPr>
            <p:ph type="title"/>
          </p:nvPr>
        </p:nvSpPr>
        <p:spPr>
          <a:xfrm>
            <a:off x="1282274" y="296977"/>
            <a:ext cx="6579300" cy="481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Premium</a:t>
            </a:r>
            <a:endParaRPr/>
          </a:p>
        </p:txBody>
      </p:sp>
      <p:sp>
        <p:nvSpPr>
          <p:cNvPr id="305" name="Google Shape;305;p22"/>
          <p:cNvSpPr txBox="1"/>
          <p:nvPr>
            <p:ph idx="4294967295" type="ctrTitle"/>
          </p:nvPr>
        </p:nvSpPr>
        <p:spPr>
          <a:xfrm>
            <a:off x="6343187" y="1139138"/>
            <a:ext cx="952800" cy="254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600">
                <a:solidFill>
                  <a:schemeClr val="accent3"/>
                </a:solidFill>
              </a:rPr>
              <a:t>Âge</a:t>
            </a:r>
            <a:endParaRPr sz="1600">
              <a:solidFill>
                <a:schemeClr val="accent3"/>
              </a:solidFill>
            </a:endParaRPr>
          </a:p>
        </p:txBody>
      </p:sp>
      <p:sp>
        <p:nvSpPr>
          <p:cNvPr id="306" name="Google Shape;306;p22"/>
          <p:cNvSpPr txBox="1"/>
          <p:nvPr>
            <p:ph idx="4294967295" type="ctrTitle"/>
          </p:nvPr>
        </p:nvSpPr>
        <p:spPr>
          <a:xfrm>
            <a:off x="6343168" y="2092375"/>
            <a:ext cx="952800" cy="254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600">
                <a:solidFill>
                  <a:schemeClr val="accent3"/>
                </a:solidFill>
              </a:rPr>
              <a:t>Income</a:t>
            </a:r>
            <a:endParaRPr sz="1600">
              <a:solidFill>
                <a:schemeClr val="accent3"/>
              </a:solidFill>
            </a:endParaRPr>
          </a:p>
        </p:txBody>
      </p:sp>
      <p:sp>
        <p:nvSpPr>
          <p:cNvPr id="307" name="Google Shape;307;p22"/>
          <p:cNvSpPr txBox="1"/>
          <p:nvPr>
            <p:ph idx="4294967295" type="ctrTitle"/>
          </p:nvPr>
        </p:nvSpPr>
        <p:spPr>
          <a:xfrm>
            <a:off x="7401013" y="1139150"/>
            <a:ext cx="1245300" cy="254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200">
                <a:latin typeface="Roboto"/>
                <a:ea typeface="Roboto"/>
                <a:cs typeface="Roboto"/>
                <a:sym typeface="Roboto"/>
              </a:rPr>
              <a:t>47</a:t>
            </a:r>
            <a:r>
              <a:rPr b="0" lang="fr" sz="1200">
                <a:solidFill>
                  <a:schemeClr val="dk1"/>
                </a:solidFill>
                <a:latin typeface="Roboto"/>
                <a:ea typeface="Roboto"/>
                <a:cs typeface="Roboto"/>
                <a:sym typeface="Roboto"/>
              </a:rPr>
              <a:t> years old</a:t>
            </a:r>
            <a:endParaRPr b="0" sz="1200">
              <a:solidFill>
                <a:schemeClr val="dk1"/>
              </a:solidFill>
              <a:latin typeface="Roboto"/>
              <a:ea typeface="Roboto"/>
              <a:cs typeface="Roboto"/>
              <a:sym typeface="Roboto"/>
            </a:endParaRPr>
          </a:p>
        </p:txBody>
      </p:sp>
      <p:sp>
        <p:nvSpPr>
          <p:cNvPr id="308" name="Google Shape;308;p22"/>
          <p:cNvSpPr txBox="1"/>
          <p:nvPr>
            <p:ph idx="4294967295" type="ctrTitle"/>
          </p:nvPr>
        </p:nvSpPr>
        <p:spPr>
          <a:xfrm>
            <a:off x="7401013" y="2092362"/>
            <a:ext cx="1245300" cy="254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200">
                <a:latin typeface="Roboto"/>
                <a:ea typeface="Roboto"/>
                <a:cs typeface="Roboto"/>
                <a:sym typeface="Roboto"/>
              </a:rPr>
              <a:t>73 K</a:t>
            </a:r>
            <a:endParaRPr b="0" sz="1200">
              <a:solidFill>
                <a:schemeClr val="dk1"/>
              </a:solidFill>
              <a:latin typeface="Roboto"/>
              <a:ea typeface="Roboto"/>
              <a:cs typeface="Roboto"/>
              <a:sym typeface="Roboto"/>
            </a:endParaRPr>
          </a:p>
        </p:txBody>
      </p:sp>
      <p:grpSp>
        <p:nvGrpSpPr>
          <p:cNvPr id="309" name="Google Shape;309;p22"/>
          <p:cNvGrpSpPr/>
          <p:nvPr/>
        </p:nvGrpSpPr>
        <p:grpSpPr>
          <a:xfrm>
            <a:off x="6504878" y="3711603"/>
            <a:ext cx="89700" cy="1060592"/>
            <a:chOff x="6536058" y="3058551"/>
            <a:chExt cx="89700" cy="1060592"/>
          </a:xfrm>
        </p:grpSpPr>
        <p:sp>
          <p:nvSpPr>
            <p:cNvPr id="310" name="Google Shape;310;p22"/>
            <p:cNvSpPr/>
            <p:nvPr/>
          </p:nvSpPr>
          <p:spPr>
            <a:xfrm rot="5400000">
              <a:off x="6536058" y="305855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rot="5400000">
              <a:off x="6536058" y="3301274"/>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rot="5400000">
              <a:off x="6536058" y="3543998"/>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rot="5400000">
              <a:off x="6536058" y="378672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rot="5400000">
              <a:off x="6536058" y="4029444"/>
              <a:ext cx="89700" cy="8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2"/>
          <p:cNvGrpSpPr/>
          <p:nvPr/>
        </p:nvGrpSpPr>
        <p:grpSpPr>
          <a:xfrm>
            <a:off x="7311336" y="3711601"/>
            <a:ext cx="89700" cy="1060592"/>
            <a:chOff x="7146349" y="3058551"/>
            <a:chExt cx="89700" cy="1060592"/>
          </a:xfrm>
        </p:grpSpPr>
        <p:sp>
          <p:nvSpPr>
            <p:cNvPr id="316" name="Google Shape;316;p22"/>
            <p:cNvSpPr/>
            <p:nvPr/>
          </p:nvSpPr>
          <p:spPr>
            <a:xfrm rot="5400000">
              <a:off x="7146349" y="305855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rot="5400000">
              <a:off x="7146349" y="3301262"/>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rot="5400000">
              <a:off x="7146349" y="354401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rot="5400000">
              <a:off x="7146349" y="3786722"/>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rot="5400000">
              <a:off x="7146349" y="4029444"/>
              <a:ext cx="89700" cy="89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2"/>
          <p:cNvGrpSpPr/>
          <p:nvPr/>
        </p:nvGrpSpPr>
        <p:grpSpPr>
          <a:xfrm>
            <a:off x="8117771" y="3806328"/>
            <a:ext cx="89700" cy="1060592"/>
            <a:chOff x="7720473" y="3058551"/>
            <a:chExt cx="89700" cy="1060592"/>
          </a:xfrm>
        </p:grpSpPr>
        <p:sp>
          <p:nvSpPr>
            <p:cNvPr id="322" name="Google Shape;322;p22"/>
            <p:cNvSpPr/>
            <p:nvPr/>
          </p:nvSpPr>
          <p:spPr>
            <a:xfrm rot="5400000">
              <a:off x="7720473" y="305855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rot="5400000">
              <a:off x="7720473" y="3301262"/>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rot="5400000">
              <a:off x="7720473" y="3544011"/>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rot="5400000">
              <a:off x="7720473" y="3786722"/>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rot="5400000">
              <a:off x="7720473" y="4029444"/>
              <a:ext cx="89700" cy="89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2"/>
          <p:cNvSpPr txBox="1"/>
          <p:nvPr/>
        </p:nvSpPr>
        <p:spPr>
          <a:xfrm>
            <a:off x="6343175" y="3220625"/>
            <a:ext cx="4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R</a:t>
            </a:r>
            <a:endParaRPr/>
          </a:p>
        </p:txBody>
      </p:sp>
      <p:sp>
        <p:nvSpPr>
          <p:cNvPr id="328" name="Google Shape;328;p22"/>
          <p:cNvSpPr txBox="1"/>
          <p:nvPr/>
        </p:nvSpPr>
        <p:spPr>
          <a:xfrm>
            <a:off x="7149625" y="3220625"/>
            <a:ext cx="4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F</a:t>
            </a:r>
            <a:endParaRPr/>
          </a:p>
        </p:txBody>
      </p:sp>
      <p:sp>
        <p:nvSpPr>
          <p:cNvPr id="329" name="Google Shape;329;p22"/>
          <p:cNvSpPr txBox="1"/>
          <p:nvPr/>
        </p:nvSpPr>
        <p:spPr>
          <a:xfrm>
            <a:off x="7956075" y="3220625"/>
            <a:ext cx="4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M</a:t>
            </a:r>
            <a:endParaRPr/>
          </a:p>
        </p:txBody>
      </p:sp>
      <p:grpSp>
        <p:nvGrpSpPr>
          <p:cNvPr id="330" name="Google Shape;330;p22"/>
          <p:cNvGrpSpPr/>
          <p:nvPr/>
        </p:nvGrpSpPr>
        <p:grpSpPr>
          <a:xfrm>
            <a:off x="3626283" y="1332377"/>
            <a:ext cx="1890300" cy="3407301"/>
            <a:chOff x="3661429" y="1325800"/>
            <a:chExt cx="1890300" cy="3407301"/>
          </a:xfrm>
        </p:grpSpPr>
        <p:sp>
          <p:nvSpPr>
            <p:cNvPr id="331" name="Google Shape;331;p22"/>
            <p:cNvSpPr/>
            <p:nvPr/>
          </p:nvSpPr>
          <p:spPr>
            <a:xfrm>
              <a:off x="3716008" y="4401480"/>
              <a:ext cx="397176" cy="289912"/>
            </a:xfrm>
            <a:custGeom>
              <a:rect b="b" l="l" r="r" t="t"/>
              <a:pathLst>
                <a:path extrusionOk="0" h="8876" w="12160">
                  <a:moveTo>
                    <a:pt x="6506" y="0"/>
                  </a:moveTo>
                  <a:lnTo>
                    <a:pt x="6080" y="6353"/>
                  </a:lnTo>
                  <a:lnTo>
                    <a:pt x="1" y="8055"/>
                  </a:lnTo>
                  <a:lnTo>
                    <a:pt x="10457" y="8876"/>
                  </a:lnTo>
                  <a:lnTo>
                    <a:pt x="12159" y="426"/>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3661429" y="4613915"/>
              <a:ext cx="410045" cy="119185"/>
            </a:xfrm>
            <a:custGeom>
              <a:rect b="b" l="l" r="r" t="t"/>
              <a:pathLst>
                <a:path extrusionOk="0" h="3649" w="12554">
                  <a:moveTo>
                    <a:pt x="6353" y="1"/>
                  </a:moveTo>
                  <a:lnTo>
                    <a:pt x="8055" y="1247"/>
                  </a:lnTo>
                  <a:lnTo>
                    <a:pt x="12554" y="1247"/>
                  </a:lnTo>
                  <a:lnTo>
                    <a:pt x="12280" y="3648"/>
                  </a:lnTo>
                  <a:lnTo>
                    <a:pt x="0" y="2220"/>
                  </a:lnTo>
                  <a:cubicBezTo>
                    <a:pt x="0" y="2220"/>
                    <a:pt x="2523" y="396"/>
                    <a:pt x="6353"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5247903" y="4138385"/>
              <a:ext cx="284980" cy="411058"/>
            </a:xfrm>
            <a:custGeom>
              <a:rect b="b" l="l" r="r" t="t"/>
              <a:pathLst>
                <a:path extrusionOk="0" h="12585" w="8725">
                  <a:moveTo>
                    <a:pt x="1" y="3952"/>
                  </a:moveTo>
                  <a:lnTo>
                    <a:pt x="4773" y="6900"/>
                  </a:lnTo>
                  <a:lnTo>
                    <a:pt x="4681" y="12584"/>
                  </a:lnTo>
                  <a:lnTo>
                    <a:pt x="8724" y="3800"/>
                  </a:lnTo>
                  <a:lnTo>
                    <a:pt x="3253" y="0"/>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5371987" y="4231701"/>
              <a:ext cx="179742" cy="350501"/>
            </a:xfrm>
            <a:custGeom>
              <a:rect b="b" l="l" r="r" t="t"/>
              <a:pathLst>
                <a:path extrusionOk="0" h="10731" w="5503">
                  <a:moveTo>
                    <a:pt x="730" y="5472"/>
                  </a:moveTo>
                  <a:lnTo>
                    <a:pt x="2129" y="4621"/>
                  </a:lnTo>
                  <a:lnTo>
                    <a:pt x="3800" y="1"/>
                  </a:lnTo>
                  <a:lnTo>
                    <a:pt x="5503" y="1247"/>
                  </a:lnTo>
                  <a:cubicBezTo>
                    <a:pt x="5503" y="1247"/>
                    <a:pt x="1186" y="10274"/>
                    <a:pt x="791" y="10730"/>
                  </a:cubicBezTo>
                  <a:cubicBezTo>
                    <a:pt x="1" y="7052"/>
                    <a:pt x="730" y="5472"/>
                    <a:pt x="730" y="5472"/>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3908617" y="2789170"/>
              <a:ext cx="1478305" cy="1685810"/>
            </a:xfrm>
            <a:custGeom>
              <a:rect b="b" l="l" r="r" t="t"/>
              <a:pathLst>
                <a:path extrusionOk="0" h="51613" w="45260">
                  <a:moveTo>
                    <a:pt x="8664" y="1"/>
                  </a:moveTo>
                  <a:lnTo>
                    <a:pt x="2463" y="24348"/>
                  </a:lnTo>
                  <a:cubicBezTo>
                    <a:pt x="2463" y="24348"/>
                    <a:pt x="578" y="33831"/>
                    <a:pt x="1" y="50275"/>
                  </a:cubicBezTo>
                  <a:cubicBezTo>
                    <a:pt x="1" y="50275"/>
                    <a:pt x="2736" y="51613"/>
                    <a:pt x="6779" y="51309"/>
                  </a:cubicBezTo>
                  <a:cubicBezTo>
                    <a:pt x="6779" y="51309"/>
                    <a:pt x="10153" y="37539"/>
                    <a:pt x="11551" y="28330"/>
                  </a:cubicBezTo>
                  <a:lnTo>
                    <a:pt x="18056" y="15047"/>
                  </a:lnTo>
                  <a:lnTo>
                    <a:pt x="25047" y="33345"/>
                  </a:lnTo>
                  <a:lnTo>
                    <a:pt x="41126" y="46597"/>
                  </a:lnTo>
                  <a:cubicBezTo>
                    <a:pt x="41126" y="46597"/>
                    <a:pt x="44986" y="43467"/>
                    <a:pt x="45260" y="41126"/>
                  </a:cubicBezTo>
                  <a:cubicBezTo>
                    <a:pt x="45260" y="41126"/>
                    <a:pt x="38178" y="32220"/>
                    <a:pt x="32190" y="26080"/>
                  </a:cubicBezTo>
                  <a:cubicBezTo>
                    <a:pt x="32190" y="26080"/>
                    <a:pt x="32190" y="15259"/>
                    <a:pt x="31035" y="913"/>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4353380" y="3043152"/>
              <a:ext cx="180754" cy="324861"/>
            </a:xfrm>
            <a:custGeom>
              <a:rect b="b" l="l" r="r" t="t"/>
              <a:pathLst>
                <a:path extrusionOk="0" h="9946" w="5534">
                  <a:moveTo>
                    <a:pt x="2116" y="0"/>
                  </a:moveTo>
                  <a:cubicBezTo>
                    <a:pt x="2101" y="0"/>
                    <a:pt x="2085" y="2"/>
                    <a:pt x="2068" y="6"/>
                  </a:cubicBezTo>
                  <a:cubicBezTo>
                    <a:pt x="2007" y="67"/>
                    <a:pt x="1916" y="128"/>
                    <a:pt x="1977" y="249"/>
                  </a:cubicBezTo>
                  <a:lnTo>
                    <a:pt x="3588" y="5082"/>
                  </a:lnTo>
                  <a:cubicBezTo>
                    <a:pt x="1825" y="4657"/>
                    <a:pt x="305" y="2803"/>
                    <a:pt x="305" y="2803"/>
                  </a:cubicBezTo>
                  <a:cubicBezTo>
                    <a:pt x="255" y="2752"/>
                    <a:pt x="214" y="2730"/>
                    <a:pt x="172" y="2730"/>
                  </a:cubicBezTo>
                  <a:cubicBezTo>
                    <a:pt x="138" y="2730"/>
                    <a:pt x="103" y="2745"/>
                    <a:pt x="62" y="2772"/>
                  </a:cubicBezTo>
                  <a:cubicBezTo>
                    <a:pt x="1" y="2833"/>
                    <a:pt x="1" y="2894"/>
                    <a:pt x="31" y="2985"/>
                  </a:cubicBezTo>
                  <a:cubicBezTo>
                    <a:pt x="92" y="3076"/>
                    <a:pt x="1734" y="5113"/>
                    <a:pt x="3709" y="5417"/>
                  </a:cubicBezTo>
                  <a:lnTo>
                    <a:pt x="5199" y="9824"/>
                  </a:lnTo>
                  <a:cubicBezTo>
                    <a:pt x="5229" y="9915"/>
                    <a:pt x="5259" y="9946"/>
                    <a:pt x="5351" y="9946"/>
                  </a:cubicBezTo>
                  <a:lnTo>
                    <a:pt x="5381" y="9946"/>
                  </a:lnTo>
                  <a:cubicBezTo>
                    <a:pt x="5503" y="9946"/>
                    <a:pt x="5533" y="9824"/>
                    <a:pt x="5533" y="9733"/>
                  </a:cubicBezTo>
                  <a:lnTo>
                    <a:pt x="2311" y="128"/>
                  </a:lnTo>
                  <a:cubicBezTo>
                    <a:pt x="2285" y="75"/>
                    <a:pt x="2213" y="0"/>
                    <a:pt x="2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3961236" y="1842061"/>
              <a:ext cx="1189405" cy="1051406"/>
            </a:xfrm>
            <a:custGeom>
              <a:rect b="b" l="l" r="r" t="t"/>
              <a:pathLst>
                <a:path extrusionOk="0" h="32190" w="36415">
                  <a:moveTo>
                    <a:pt x="34439" y="4074"/>
                  </a:moveTo>
                  <a:cubicBezTo>
                    <a:pt x="34439" y="4074"/>
                    <a:pt x="32251" y="1064"/>
                    <a:pt x="22038" y="274"/>
                  </a:cubicBezTo>
                  <a:cubicBezTo>
                    <a:pt x="22038" y="274"/>
                    <a:pt x="19515" y="4469"/>
                    <a:pt x="16779" y="274"/>
                  </a:cubicBezTo>
                  <a:cubicBezTo>
                    <a:pt x="16718" y="152"/>
                    <a:pt x="11551" y="1"/>
                    <a:pt x="4438" y="2858"/>
                  </a:cubicBezTo>
                  <a:cubicBezTo>
                    <a:pt x="4438" y="2858"/>
                    <a:pt x="548" y="5229"/>
                    <a:pt x="1" y="16931"/>
                  </a:cubicBezTo>
                  <a:cubicBezTo>
                    <a:pt x="1" y="16931"/>
                    <a:pt x="305" y="16931"/>
                    <a:pt x="669" y="17022"/>
                  </a:cubicBezTo>
                  <a:cubicBezTo>
                    <a:pt x="1672" y="17296"/>
                    <a:pt x="4712" y="17113"/>
                    <a:pt x="7782" y="16475"/>
                  </a:cubicBezTo>
                  <a:lnTo>
                    <a:pt x="8420" y="16414"/>
                  </a:lnTo>
                  <a:lnTo>
                    <a:pt x="7995" y="19211"/>
                  </a:lnTo>
                  <a:lnTo>
                    <a:pt x="6536" y="29788"/>
                  </a:lnTo>
                  <a:cubicBezTo>
                    <a:pt x="6536" y="29788"/>
                    <a:pt x="14013" y="32189"/>
                    <a:pt x="30123" y="31369"/>
                  </a:cubicBezTo>
                  <a:cubicBezTo>
                    <a:pt x="30427" y="24439"/>
                    <a:pt x="30457" y="19454"/>
                    <a:pt x="30396" y="16019"/>
                  </a:cubicBezTo>
                  <a:cubicBezTo>
                    <a:pt x="31369" y="16232"/>
                    <a:pt x="32463" y="16505"/>
                    <a:pt x="33740" y="16809"/>
                  </a:cubicBezTo>
                  <a:cubicBezTo>
                    <a:pt x="33679" y="16779"/>
                    <a:pt x="36415" y="6140"/>
                    <a:pt x="34439" y="4074"/>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4449701" y="1325800"/>
              <a:ext cx="293897" cy="289945"/>
            </a:xfrm>
            <a:custGeom>
              <a:rect b="b" l="l" r="r" t="t"/>
              <a:pathLst>
                <a:path extrusionOk="0" h="8877" w="8998">
                  <a:moveTo>
                    <a:pt x="0" y="3405"/>
                  </a:moveTo>
                  <a:cubicBezTo>
                    <a:pt x="0" y="3405"/>
                    <a:pt x="183" y="1156"/>
                    <a:pt x="3162" y="578"/>
                  </a:cubicBezTo>
                  <a:cubicBezTo>
                    <a:pt x="6110" y="1"/>
                    <a:pt x="8086" y="1733"/>
                    <a:pt x="8542" y="3162"/>
                  </a:cubicBezTo>
                  <a:cubicBezTo>
                    <a:pt x="8998" y="4621"/>
                    <a:pt x="8238" y="7509"/>
                    <a:pt x="7113" y="8177"/>
                  </a:cubicBezTo>
                  <a:cubicBezTo>
                    <a:pt x="5958" y="8876"/>
                    <a:pt x="5168" y="7904"/>
                    <a:pt x="5168" y="7904"/>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4333554" y="1437015"/>
              <a:ext cx="390186" cy="562938"/>
            </a:xfrm>
            <a:custGeom>
              <a:rect b="b" l="l" r="r" t="t"/>
              <a:pathLst>
                <a:path extrusionOk="0" h="17235" w="11946">
                  <a:moveTo>
                    <a:pt x="3556" y="0"/>
                  </a:moveTo>
                  <a:cubicBezTo>
                    <a:pt x="3556" y="0"/>
                    <a:pt x="0" y="8572"/>
                    <a:pt x="5562" y="8632"/>
                  </a:cubicBezTo>
                  <a:lnTo>
                    <a:pt x="4863" y="12705"/>
                  </a:lnTo>
                  <a:cubicBezTo>
                    <a:pt x="4863" y="12705"/>
                    <a:pt x="7812" y="17234"/>
                    <a:pt x="10547" y="12675"/>
                  </a:cubicBezTo>
                  <a:cubicBezTo>
                    <a:pt x="10547" y="12675"/>
                    <a:pt x="10365" y="11095"/>
                    <a:pt x="9970" y="5380"/>
                  </a:cubicBezTo>
                  <a:cubicBezTo>
                    <a:pt x="9970" y="5380"/>
                    <a:pt x="11946" y="4803"/>
                    <a:pt x="11581" y="3344"/>
                  </a:cubicBezTo>
                  <a:cubicBezTo>
                    <a:pt x="11581" y="3344"/>
                    <a:pt x="11095" y="1611"/>
                    <a:pt x="9058" y="3708"/>
                  </a:cubicBezTo>
                  <a:cubicBezTo>
                    <a:pt x="9058" y="3708"/>
                    <a:pt x="8450" y="2645"/>
                    <a:pt x="9423" y="82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4513229" y="1647883"/>
              <a:ext cx="96354" cy="77051"/>
            </a:xfrm>
            <a:custGeom>
              <a:rect b="b" l="l" r="r" t="t"/>
              <a:pathLst>
                <a:path extrusionOk="0" h="2359" w="2950">
                  <a:moveTo>
                    <a:pt x="2790" y="0"/>
                  </a:moveTo>
                  <a:cubicBezTo>
                    <a:pt x="2734" y="0"/>
                    <a:pt x="2684" y="21"/>
                    <a:pt x="2645" y="79"/>
                  </a:cubicBezTo>
                  <a:cubicBezTo>
                    <a:pt x="2159" y="717"/>
                    <a:pt x="1520" y="1325"/>
                    <a:pt x="821" y="1690"/>
                  </a:cubicBezTo>
                  <a:cubicBezTo>
                    <a:pt x="639" y="1812"/>
                    <a:pt x="487" y="1903"/>
                    <a:pt x="305" y="1964"/>
                  </a:cubicBezTo>
                  <a:cubicBezTo>
                    <a:pt x="305" y="1964"/>
                    <a:pt x="274" y="1994"/>
                    <a:pt x="213" y="1994"/>
                  </a:cubicBezTo>
                  <a:lnTo>
                    <a:pt x="153" y="1994"/>
                  </a:lnTo>
                  <a:cubicBezTo>
                    <a:pt x="31" y="2055"/>
                    <a:pt x="1" y="2146"/>
                    <a:pt x="31" y="2237"/>
                  </a:cubicBezTo>
                  <a:cubicBezTo>
                    <a:pt x="31" y="2298"/>
                    <a:pt x="61" y="2298"/>
                    <a:pt x="122" y="2359"/>
                  </a:cubicBezTo>
                  <a:lnTo>
                    <a:pt x="183" y="2359"/>
                  </a:lnTo>
                  <a:cubicBezTo>
                    <a:pt x="213" y="2359"/>
                    <a:pt x="274" y="2359"/>
                    <a:pt x="457" y="2268"/>
                  </a:cubicBezTo>
                  <a:cubicBezTo>
                    <a:pt x="639" y="2207"/>
                    <a:pt x="852" y="2085"/>
                    <a:pt x="1034" y="1964"/>
                  </a:cubicBezTo>
                  <a:cubicBezTo>
                    <a:pt x="1703" y="1538"/>
                    <a:pt x="2432" y="930"/>
                    <a:pt x="2919" y="262"/>
                  </a:cubicBezTo>
                  <a:cubicBezTo>
                    <a:pt x="2949" y="170"/>
                    <a:pt x="2949" y="79"/>
                    <a:pt x="2888" y="18"/>
                  </a:cubicBezTo>
                  <a:cubicBezTo>
                    <a:pt x="2855" y="7"/>
                    <a:pt x="2822" y="0"/>
                    <a:pt x="2790"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4648255" y="1545225"/>
              <a:ext cx="40730" cy="52652"/>
            </a:xfrm>
            <a:custGeom>
              <a:rect b="b" l="l" r="r" t="t"/>
              <a:pathLst>
                <a:path extrusionOk="0" h="1612" w="1247">
                  <a:moveTo>
                    <a:pt x="912" y="0"/>
                  </a:moveTo>
                  <a:cubicBezTo>
                    <a:pt x="696" y="0"/>
                    <a:pt x="452" y="110"/>
                    <a:pt x="335" y="274"/>
                  </a:cubicBezTo>
                  <a:cubicBezTo>
                    <a:pt x="304" y="365"/>
                    <a:pt x="304" y="487"/>
                    <a:pt x="396" y="517"/>
                  </a:cubicBezTo>
                  <a:cubicBezTo>
                    <a:pt x="578" y="639"/>
                    <a:pt x="700" y="851"/>
                    <a:pt x="639" y="1034"/>
                  </a:cubicBezTo>
                  <a:cubicBezTo>
                    <a:pt x="608" y="1125"/>
                    <a:pt x="548" y="1246"/>
                    <a:pt x="456" y="1277"/>
                  </a:cubicBezTo>
                  <a:cubicBezTo>
                    <a:pt x="436" y="1277"/>
                    <a:pt x="389" y="1290"/>
                    <a:pt x="342" y="1290"/>
                  </a:cubicBezTo>
                  <a:cubicBezTo>
                    <a:pt x="318" y="1290"/>
                    <a:pt x="294" y="1287"/>
                    <a:pt x="274" y="1277"/>
                  </a:cubicBezTo>
                  <a:cubicBezTo>
                    <a:pt x="250" y="1269"/>
                    <a:pt x="225" y="1265"/>
                    <a:pt x="201" y="1265"/>
                  </a:cubicBezTo>
                  <a:cubicBezTo>
                    <a:pt x="136" y="1265"/>
                    <a:pt x="75" y="1293"/>
                    <a:pt x="31" y="1338"/>
                  </a:cubicBezTo>
                  <a:cubicBezTo>
                    <a:pt x="1" y="1429"/>
                    <a:pt x="31" y="1550"/>
                    <a:pt x="122" y="1581"/>
                  </a:cubicBezTo>
                  <a:cubicBezTo>
                    <a:pt x="213" y="1611"/>
                    <a:pt x="274" y="1611"/>
                    <a:pt x="335" y="1611"/>
                  </a:cubicBezTo>
                  <a:lnTo>
                    <a:pt x="578" y="1611"/>
                  </a:lnTo>
                  <a:cubicBezTo>
                    <a:pt x="760" y="1550"/>
                    <a:pt x="912" y="1338"/>
                    <a:pt x="973" y="1155"/>
                  </a:cubicBezTo>
                  <a:cubicBezTo>
                    <a:pt x="1034" y="882"/>
                    <a:pt x="912" y="639"/>
                    <a:pt x="730" y="395"/>
                  </a:cubicBezTo>
                  <a:cubicBezTo>
                    <a:pt x="773" y="374"/>
                    <a:pt x="846" y="352"/>
                    <a:pt x="918" y="352"/>
                  </a:cubicBezTo>
                  <a:cubicBezTo>
                    <a:pt x="948" y="352"/>
                    <a:pt x="977" y="356"/>
                    <a:pt x="1004" y="365"/>
                  </a:cubicBezTo>
                  <a:cubicBezTo>
                    <a:pt x="1020" y="370"/>
                    <a:pt x="1036" y="373"/>
                    <a:pt x="1052" y="373"/>
                  </a:cubicBezTo>
                  <a:cubicBezTo>
                    <a:pt x="1125" y="373"/>
                    <a:pt x="1191" y="318"/>
                    <a:pt x="1216" y="243"/>
                  </a:cubicBezTo>
                  <a:cubicBezTo>
                    <a:pt x="1247" y="122"/>
                    <a:pt x="1186" y="61"/>
                    <a:pt x="1095" y="31"/>
                  </a:cubicBezTo>
                  <a:cubicBezTo>
                    <a:pt x="1039" y="10"/>
                    <a:pt x="977" y="0"/>
                    <a:pt x="912"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4361350" y="1840068"/>
              <a:ext cx="443818" cy="217467"/>
            </a:xfrm>
            <a:custGeom>
              <a:rect b="b" l="l" r="r" t="t"/>
              <a:pathLst>
                <a:path extrusionOk="0" h="6658" w="13588">
                  <a:moveTo>
                    <a:pt x="0" y="639"/>
                  </a:moveTo>
                  <a:cubicBezTo>
                    <a:pt x="0" y="639"/>
                    <a:pt x="669" y="6049"/>
                    <a:pt x="5563" y="6353"/>
                  </a:cubicBezTo>
                  <a:cubicBezTo>
                    <a:pt x="10456" y="6657"/>
                    <a:pt x="13587" y="669"/>
                    <a:pt x="13587" y="669"/>
                  </a:cubicBezTo>
                  <a:lnTo>
                    <a:pt x="8572" y="183"/>
                  </a:lnTo>
                  <a:cubicBezTo>
                    <a:pt x="8572" y="213"/>
                    <a:pt x="3648" y="1"/>
                    <a:pt x="0" y="639"/>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4196536" y="2062466"/>
              <a:ext cx="624507" cy="100307"/>
            </a:xfrm>
            <a:custGeom>
              <a:rect b="b" l="l" r="r" t="t"/>
              <a:pathLst>
                <a:path extrusionOk="0" h="3071" w="19120">
                  <a:moveTo>
                    <a:pt x="0" y="1581"/>
                  </a:moveTo>
                  <a:lnTo>
                    <a:pt x="7022" y="0"/>
                  </a:lnTo>
                  <a:lnTo>
                    <a:pt x="19119" y="487"/>
                  </a:lnTo>
                  <a:lnTo>
                    <a:pt x="14226" y="3070"/>
                  </a:lnTo>
                  <a:lnTo>
                    <a:pt x="10153" y="3040"/>
                  </a:lnTo>
                  <a:lnTo>
                    <a:pt x="6688" y="2675"/>
                  </a:lnTo>
                  <a:lnTo>
                    <a:pt x="2615" y="2128"/>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442744" y="1940341"/>
              <a:ext cx="155898" cy="224424"/>
            </a:xfrm>
            <a:custGeom>
              <a:rect b="b" l="l" r="r" t="t"/>
              <a:pathLst>
                <a:path extrusionOk="0" h="6871" w="4773">
                  <a:moveTo>
                    <a:pt x="4560" y="609"/>
                  </a:moveTo>
                  <a:lnTo>
                    <a:pt x="4560" y="92"/>
                  </a:lnTo>
                  <a:cubicBezTo>
                    <a:pt x="3861" y="1"/>
                    <a:pt x="3587" y="122"/>
                    <a:pt x="3587" y="122"/>
                  </a:cubicBezTo>
                  <a:lnTo>
                    <a:pt x="3557" y="609"/>
                  </a:lnTo>
                  <a:lnTo>
                    <a:pt x="183" y="548"/>
                  </a:lnTo>
                  <a:cubicBezTo>
                    <a:pt x="183" y="548"/>
                    <a:pt x="61" y="6809"/>
                    <a:pt x="1" y="6840"/>
                  </a:cubicBezTo>
                  <a:lnTo>
                    <a:pt x="4560" y="6870"/>
                  </a:lnTo>
                  <a:cubicBezTo>
                    <a:pt x="4621" y="4226"/>
                    <a:pt x="4773" y="609"/>
                    <a:pt x="4773" y="609"/>
                  </a:cubicBez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582735" y="1610746"/>
              <a:ext cx="421967" cy="608600"/>
            </a:xfrm>
            <a:custGeom>
              <a:rect b="b" l="l" r="r" t="t"/>
              <a:pathLst>
                <a:path extrusionOk="0" h="18633" w="12919">
                  <a:moveTo>
                    <a:pt x="0" y="18025"/>
                  </a:moveTo>
                  <a:cubicBezTo>
                    <a:pt x="0" y="18025"/>
                    <a:pt x="3466" y="6262"/>
                    <a:pt x="9301" y="2584"/>
                  </a:cubicBezTo>
                  <a:cubicBezTo>
                    <a:pt x="9301" y="2584"/>
                    <a:pt x="12919" y="0"/>
                    <a:pt x="12371" y="3709"/>
                  </a:cubicBezTo>
                  <a:cubicBezTo>
                    <a:pt x="12371" y="3709"/>
                    <a:pt x="9089" y="9058"/>
                    <a:pt x="6870" y="14529"/>
                  </a:cubicBezTo>
                  <a:lnTo>
                    <a:pt x="5624" y="18633"/>
                  </a:ln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4742584" y="1734536"/>
              <a:ext cx="174744" cy="382576"/>
            </a:xfrm>
            <a:custGeom>
              <a:rect b="b" l="l" r="r" t="t"/>
              <a:pathLst>
                <a:path extrusionOk="0" h="11713" w="5350">
                  <a:moveTo>
                    <a:pt x="4484" y="1"/>
                  </a:moveTo>
                  <a:cubicBezTo>
                    <a:pt x="4428" y="1"/>
                    <a:pt x="4380" y="4"/>
                    <a:pt x="4347" y="10"/>
                  </a:cubicBezTo>
                  <a:cubicBezTo>
                    <a:pt x="4164" y="10"/>
                    <a:pt x="3952" y="40"/>
                    <a:pt x="3769" y="131"/>
                  </a:cubicBezTo>
                  <a:cubicBezTo>
                    <a:pt x="3648" y="162"/>
                    <a:pt x="3617" y="283"/>
                    <a:pt x="3648" y="344"/>
                  </a:cubicBezTo>
                  <a:cubicBezTo>
                    <a:pt x="3694" y="437"/>
                    <a:pt x="3758" y="477"/>
                    <a:pt x="3827" y="477"/>
                  </a:cubicBezTo>
                  <a:cubicBezTo>
                    <a:pt x="3848" y="477"/>
                    <a:pt x="3869" y="473"/>
                    <a:pt x="3891" y="466"/>
                  </a:cubicBezTo>
                  <a:cubicBezTo>
                    <a:pt x="4043" y="375"/>
                    <a:pt x="4225" y="344"/>
                    <a:pt x="4377" y="344"/>
                  </a:cubicBezTo>
                  <a:cubicBezTo>
                    <a:pt x="4651" y="344"/>
                    <a:pt x="4955" y="405"/>
                    <a:pt x="4985" y="496"/>
                  </a:cubicBezTo>
                  <a:cubicBezTo>
                    <a:pt x="4985" y="496"/>
                    <a:pt x="4985" y="527"/>
                    <a:pt x="4863" y="648"/>
                  </a:cubicBezTo>
                  <a:cubicBezTo>
                    <a:pt x="4681" y="800"/>
                    <a:pt x="4468" y="952"/>
                    <a:pt x="4225" y="1074"/>
                  </a:cubicBezTo>
                  <a:cubicBezTo>
                    <a:pt x="4012" y="1195"/>
                    <a:pt x="3769" y="1286"/>
                    <a:pt x="3587" y="1499"/>
                  </a:cubicBezTo>
                  <a:cubicBezTo>
                    <a:pt x="3344" y="1682"/>
                    <a:pt x="3252" y="1834"/>
                    <a:pt x="3252" y="2016"/>
                  </a:cubicBezTo>
                  <a:cubicBezTo>
                    <a:pt x="3252" y="2289"/>
                    <a:pt x="3435" y="2472"/>
                    <a:pt x="3617" y="2502"/>
                  </a:cubicBezTo>
                  <a:lnTo>
                    <a:pt x="3708" y="2563"/>
                  </a:lnTo>
                  <a:cubicBezTo>
                    <a:pt x="3860" y="2593"/>
                    <a:pt x="4104" y="2624"/>
                    <a:pt x="4195" y="2745"/>
                  </a:cubicBezTo>
                  <a:lnTo>
                    <a:pt x="4195" y="2837"/>
                  </a:lnTo>
                  <a:cubicBezTo>
                    <a:pt x="4195" y="2958"/>
                    <a:pt x="4043" y="3080"/>
                    <a:pt x="3891" y="3141"/>
                  </a:cubicBezTo>
                  <a:lnTo>
                    <a:pt x="3800" y="3201"/>
                  </a:lnTo>
                  <a:lnTo>
                    <a:pt x="3587" y="3293"/>
                  </a:lnTo>
                  <a:cubicBezTo>
                    <a:pt x="3283" y="3444"/>
                    <a:pt x="2948" y="3657"/>
                    <a:pt x="2797" y="3961"/>
                  </a:cubicBezTo>
                  <a:cubicBezTo>
                    <a:pt x="2584" y="4326"/>
                    <a:pt x="2888" y="4569"/>
                    <a:pt x="3100" y="4721"/>
                  </a:cubicBezTo>
                  <a:cubicBezTo>
                    <a:pt x="3313" y="4873"/>
                    <a:pt x="3313" y="4903"/>
                    <a:pt x="3283" y="4964"/>
                  </a:cubicBezTo>
                  <a:cubicBezTo>
                    <a:pt x="3161" y="5177"/>
                    <a:pt x="2979" y="5329"/>
                    <a:pt x="2736" y="5481"/>
                  </a:cubicBezTo>
                  <a:cubicBezTo>
                    <a:pt x="2553" y="5663"/>
                    <a:pt x="2341" y="5815"/>
                    <a:pt x="2189" y="6028"/>
                  </a:cubicBezTo>
                  <a:cubicBezTo>
                    <a:pt x="2037" y="6271"/>
                    <a:pt x="2037" y="6484"/>
                    <a:pt x="2128" y="6727"/>
                  </a:cubicBezTo>
                  <a:lnTo>
                    <a:pt x="2280" y="6879"/>
                  </a:lnTo>
                  <a:cubicBezTo>
                    <a:pt x="2371" y="7001"/>
                    <a:pt x="2371" y="7001"/>
                    <a:pt x="2371" y="7031"/>
                  </a:cubicBezTo>
                  <a:cubicBezTo>
                    <a:pt x="2280" y="7214"/>
                    <a:pt x="2097" y="7396"/>
                    <a:pt x="1915" y="7548"/>
                  </a:cubicBezTo>
                  <a:cubicBezTo>
                    <a:pt x="1793" y="7639"/>
                    <a:pt x="1672" y="7761"/>
                    <a:pt x="1611" y="7852"/>
                  </a:cubicBezTo>
                  <a:lnTo>
                    <a:pt x="1550" y="7913"/>
                  </a:lnTo>
                  <a:cubicBezTo>
                    <a:pt x="1459" y="8065"/>
                    <a:pt x="1246" y="8247"/>
                    <a:pt x="1307" y="8460"/>
                  </a:cubicBezTo>
                  <a:cubicBezTo>
                    <a:pt x="1307" y="8673"/>
                    <a:pt x="1459" y="8733"/>
                    <a:pt x="1550" y="8764"/>
                  </a:cubicBezTo>
                  <a:cubicBezTo>
                    <a:pt x="1611" y="8825"/>
                    <a:pt x="1672" y="8855"/>
                    <a:pt x="1672" y="8855"/>
                  </a:cubicBezTo>
                  <a:cubicBezTo>
                    <a:pt x="1672" y="8885"/>
                    <a:pt x="1550" y="9007"/>
                    <a:pt x="1490" y="9068"/>
                  </a:cubicBezTo>
                  <a:lnTo>
                    <a:pt x="1459" y="9128"/>
                  </a:lnTo>
                  <a:cubicBezTo>
                    <a:pt x="1368" y="9189"/>
                    <a:pt x="1246" y="9280"/>
                    <a:pt x="1155" y="9372"/>
                  </a:cubicBezTo>
                  <a:cubicBezTo>
                    <a:pt x="882" y="9615"/>
                    <a:pt x="578" y="9828"/>
                    <a:pt x="426" y="10132"/>
                  </a:cubicBezTo>
                  <a:cubicBezTo>
                    <a:pt x="395" y="10253"/>
                    <a:pt x="395" y="10375"/>
                    <a:pt x="426" y="10405"/>
                  </a:cubicBezTo>
                  <a:cubicBezTo>
                    <a:pt x="456" y="10527"/>
                    <a:pt x="608" y="10557"/>
                    <a:pt x="760" y="10587"/>
                  </a:cubicBezTo>
                  <a:cubicBezTo>
                    <a:pt x="760" y="10648"/>
                    <a:pt x="790" y="10648"/>
                    <a:pt x="851" y="10648"/>
                  </a:cubicBezTo>
                  <a:cubicBezTo>
                    <a:pt x="730" y="10831"/>
                    <a:pt x="578" y="10952"/>
                    <a:pt x="395" y="11104"/>
                  </a:cubicBezTo>
                  <a:lnTo>
                    <a:pt x="274" y="11195"/>
                  </a:lnTo>
                  <a:lnTo>
                    <a:pt x="243" y="11256"/>
                  </a:lnTo>
                  <a:lnTo>
                    <a:pt x="122" y="11347"/>
                  </a:lnTo>
                  <a:cubicBezTo>
                    <a:pt x="91" y="11408"/>
                    <a:pt x="31" y="11439"/>
                    <a:pt x="31" y="11469"/>
                  </a:cubicBezTo>
                  <a:cubicBezTo>
                    <a:pt x="0" y="11591"/>
                    <a:pt x="91" y="11651"/>
                    <a:pt x="152" y="11712"/>
                  </a:cubicBezTo>
                  <a:lnTo>
                    <a:pt x="182" y="11712"/>
                  </a:lnTo>
                  <a:cubicBezTo>
                    <a:pt x="274" y="11712"/>
                    <a:pt x="334" y="11621"/>
                    <a:pt x="426" y="11560"/>
                  </a:cubicBezTo>
                  <a:lnTo>
                    <a:pt x="456" y="11499"/>
                  </a:lnTo>
                  <a:lnTo>
                    <a:pt x="578" y="11408"/>
                  </a:lnTo>
                  <a:cubicBezTo>
                    <a:pt x="760" y="11256"/>
                    <a:pt x="942" y="11104"/>
                    <a:pt x="1094" y="10861"/>
                  </a:cubicBezTo>
                  <a:cubicBezTo>
                    <a:pt x="1186" y="10739"/>
                    <a:pt x="1186" y="10648"/>
                    <a:pt x="1155" y="10557"/>
                  </a:cubicBezTo>
                  <a:cubicBezTo>
                    <a:pt x="1064" y="10405"/>
                    <a:pt x="912" y="10375"/>
                    <a:pt x="760" y="10344"/>
                  </a:cubicBezTo>
                  <a:cubicBezTo>
                    <a:pt x="730" y="10344"/>
                    <a:pt x="699" y="10283"/>
                    <a:pt x="638" y="10283"/>
                  </a:cubicBezTo>
                  <a:cubicBezTo>
                    <a:pt x="760" y="10071"/>
                    <a:pt x="1034" y="9888"/>
                    <a:pt x="1246" y="9676"/>
                  </a:cubicBezTo>
                  <a:cubicBezTo>
                    <a:pt x="1368" y="9584"/>
                    <a:pt x="1490" y="9493"/>
                    <a:pt x="1611" y="9372"/>
                  </a:cubicBezTo>
                  <a:lnTo>
                    <a:pt x="1641" y="9341"/>
                  </a:lnTo>
                  <a:cubicBezTo>
                    <a:pt x="1763" y="9220"/>
                    <a:pt x="1945" y="9037"/>
                    <a:pt x="1915" y="8825"/>
                  </a:cubicBezTo>
                  <a:cubicBezTo>
                    <a:pt x="1915" y="8612"/>
                    <a:pt x="1763" y="8551"/>
                    <a:pt x="1641" y="8521"/>
                  </a:cubicBezTo>
                  <a:lnTo>
                    <a:pt x="1550" y="8460"/>
                  </a:lnTo>
                  <a:cubicBezTo>
                    <a:pt x="1550" y="8399"/>
                    <a:pt x="1672" y="8247"/>
                    <a:pt x="1763" y="8156"/>
                  </a:cubicBezTo>
                  <a:lnTo>
                    <a:pt x="1793" y="8125"/>
                  </a:lnTo>
                  <a:lnTo>
                    <a:pt x="2067" y="7852"/>
                  </a:lnTo>
                  <a:cubicBezTo>
                    <a:pt x="2280" y="7639"/>
                    <a:pt x="2462" y="7457"/>
                    <a:pt x="2584" y="7183"/>
                  </a:cubicBezTo>
                  <a:cubicBezTo>
                    <a:pt x="2705" y="6940"/>
                    <a:pt x="2523" y="6758"/>
                    <a:pt x="2432" y="6697"/>
                  </a:cubicBezTo>
                  <a:cubicBezTo>
                    <a:pt x="2401" y="6636"/>
                    <a:pt x="2401" y="6606"/>
                    <a:pt x="2371" y="6575"/>
                  </a:cubicBezTo>
                  <a:cubicBezTo>
                    <a:pt x="2310" y="6454"/>
                    <a:pt x="2310" y="6332"/>
                    <a:pt x="2401" y="6241"/>
                  </a:cubicBezTo>
                  <a:cubicBezTo>
                    <a:pt x="2523" y="6028"/>
                    <a:pt x="2705" y="5937"/>
                    <a:pt x="2888" y="5785"/>
                  </a:cubicBezTo>
                  <a:cubicBezTo>
                    <a:pt x="3131" y="5633"/>
                    <a:pt x="3344" y="5420"/>
                    <a:pt x="3496" y="5177"/>
                  </a:cubicBezTo>
                  <a:cubicBezTo>
                    <a:pt x="3648" y="4782"/>
                    <a:pt x="3404" y="4600"/>
                    <a:pt x="3192" y="4448"/>
                  </a:cubicBezTo>
                  <a:cubicBezTo>
                    <a:pt x="2979" y="4265"/>
                    <a:pt x="2979" y="4204"/>
                    <a:pt x="3009" y="4113"/>
                  </a:cubicBezTo>
                  <a:cubicBezTo>
                    <a:pt x="3131" y="3900"/>
                    <a:pt x="3404" y="3748"/>
                    <a:pt x="3648" y="3596"/>
                  </a:cubicBezTo>
                  <a:cubicBezTo>
                    <a:pt x="3739" y="3536"/>
                    <a:pt x="3800" y="3505"/>
                    <a:pt x="3891" y="3444"/>
                  </a:cubicBezTo>
                  <a:lnTo>
                    <a:pt x="3952" y="3414"/>
                  </a:lnTo>
                  <a:cubicBezTo>
                    <a:pt x="4164" y="3293"/>
                    <a:pt x="4377" y="3141"/>
                    <a:pt x="4468" y="2897"/>
                  </a:cubicBezTo>
                  <a:cubicBezTo>
                    <a:pt x="4499" y="2776"/>
                    <a:pt x="4499" y="2654"/>
                    <a:pt x="4407" y="2533"/>
                  </a:cubicBezTo>
                  <a:cubicBezTo>
                    <a:pt x="4256" y="2320"/>
                    <a:pt x="3952" y="2229"/>
                    <a:pt x="3739" y="2198"/>
                  </a:cubicBezTo>
                  <a:lnTo>
                    <a:pt x="3648" y="2198"/>
                  </a:lnTo>
                  <a:cubicBezTo>
                    <a:pt x="3617" y="2198"/>
                    <a:pt x="3526" y="2168"/>
                    <a:pt x="3526" y="2077"/>
                  </a:cubicBezTo>
                  <a:cubicBezTo>
                    <a:pt x="3526" y="2046"/>
                    <a:pt x="3587" y="1925"/>
                    <a:pt x="3769" y="1803"/>
                  </a:cubicBezTo>
                  <a:cubicBezTo>
                    <a:pt x="3952" y="1651"/>
                    <a:pt x="4164" y="1530"/>
                    <a:pt x="4377" y="1408"/>
                  </a:cubicBezTo>
                  <a:cubicBezTo>
                    <a:pt x="4651" y="1256"/>
                    <a:pt x="4863" y="1104"/>
                    <a:pt x="5107" y="922"/>
                  </a:cubicBezTo>
                  <a:cubicBezTo>
                    <a:pt x="5350" y="648"/>
                    <a:pt x="5319" y="466"/>
                    <a:pt x="5289" y="344"/>
                  </a:cubicBezTo>
                  <a:cubicBezTo>
                    <a:pt x="5165" y="71"/>
                    <a:pt x="4736" y="1"/>
                    <a:pt x="44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4534101" y="1600817"/>
              <a:ext cx="332602" cy="626467"/>
            </a:xfrm>
            <a:custGeom>
              <a:rect b="b" l="l" r="r" t="t"/>
              <a:pathLst>
                <a:path extrusionOk="0" h="19180" w="10183">
                  <a:moveTo>
                    <a:pt x="6626" y="3344"/>
                  </a:moveTo>
                  <a:cubicBezTo>
                    <a:pt x="3131" y="7174"/>
                    <a:pt x="0" y="18238"/>
                    <a:pt x="0" y="18238"/>
                  </a:cubicBezTo>
                  <a:lnTo>
                    <a:pt x="1611" y="18511"/>
                  </a:lnTo>
                  <a:lnTo>
                    <a:pt x="2979" y="18754"/>
                  </a:lnTo>
                  <a:lnTo>
                    <a:pt x="4651" y="19180"/>
                  </a:lnTo>
                  <a:lnTo>
                    <a:pt x="5654" y="16748"/>
                  </a:lnTo>
                  <a:cubicBezTo>
                    <a:pt x="5654" y="16748"/>
                    <a:pt x="7933" y="11915"/>
                    <a:pt x="9119" y="8055"/>
                  </a:cubicBezTo>
                  <a:cubicBezTo>
                    <a:pt x="9757" y="5897"/>
                    <a:pt x="9909" y="4408"/>
                    <a:pt x="9909" y="3526"/>
                  </a:cubicBezTo>
                  <a:lnTo>
                    <a:pt x="9970" y="3465"/>
                  </a:lnTo>
                  <a:cubicBezTo>
                    <a:pt x="10183" y="0"/>
                    <a:pt x="6626" y="3344"/>
                    <a:pt x="6626" y="3344"/>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558891" y="1750018"/>
              <a:ext cx="212502" cy="416708"/>
            </a:xfrm>
            <a:custGeom>
              <a:rect b="b" l="l" r="r" t="t"/>
              <a:pathLst>
                <a:path extrusionOk="0" h="12758" w="6506">
                  <a:moveTo>
                    <a:pt x="5727" y="1"/>
                  </a:moveTo>
                  <a:cubicBezTo>
                    <a:pt x="5551" y="1"/>
                    <a:pt x="5411" y="22"/>
                    <a:pt x="5411" y="22"/>
                  </a:cubicBezTo>
                  <a:lnTo>
                    <a:pt x="4834" y="144"/>
                  </a:lnTo>
                  <a:cubicBezTo>
                    <a:pt x="4773" y="144"/>
                    <a:pt x="4682" y="235"/>
                    <a:pt x="4712" y="326"/>
                  </a:cubicBezTo>
                  <a:cubicBezTo>
                    <a:pt x="4712" y="379"/>
                    <a:pt x="4803" y="454"/>
                    <a:pt x="4867" y="454"/>
                  </a:cubicBezTo>
                  <a:cubicBezTo>
                    <a:pt x="4877" y="454"/>
                    <a:pt x="4886" y="452"/>
                    <a:pt x="4895" y="448"/>
                  </a:cubicBezTo>
                  <a:cubicBezTo>
                    <a:pt x="5047" y="387"/>
                    <a:pt x="5259" y="356"/>
                    <a:pt x="5442" y="326"/>
                  </a:cubicBezTo>
                  <a:cubicBezTo>
                    <a:pt x="5515" y="318"/>
                    <a:pt x="5593" y="314"/>
                    <a:pt x="5668" y="314"/>
                  </a:cubicBezTo>
                  <a:cubicBezTo>
                    <a:pt x="5873" y="314"/>
                    <a:pt x="6058" y="342"/>
                    <a:pt x="6080" y="387"/>
                  </a:cubicBezTo>
                  <a:cubicBezTo>
                    <a:pt x="6110" y="387"/>
                    <a:pt x="6110" y="448"/>
                    <a:pt x="6050" y="508"/>
                  </a:cubicBezTo>
                  <a:cubicBezTo>
                    <a:pt x="6019" y="508"/>
                    <a:pt x="5958" y="600"/>
                    <a:pt x="5928" y="630"/>
                  </a:cubicBezTo>
                  <a:cubicBezTo>
                    <a:pt x="5624" y="904"/>
                    <a:pt x="5290" y="1116"/>
                    <a:pt x="4895" y="1299"/>
                  </a:cubicBezTo>
                  <a:cubicBezTo>
                    <a:pt x="4682" y="1420"/>
                    <a:pt x="4439" y="1542"/>
                    <a:pt x="4256" y="1694"/>
                  </a:cubicBezTo>
                  <a:lnTo>
                    <a:pt x="4196" y="1724"/>
                  </a:lnTo>
                  <a:cubicBezTo>
                    <a:pt x="3952" y="1876"/>
                    <a:pt x="3618" y="2119"/>
                    <a:pt x="3648" y="2454"/>
                  </a:cubicBezTo>
                  <a:cubicBezTo>
                    <a:pt x="3709" y="2758"/>
                    <a:pt x="4044" y="2788"/>
                    <a:pt x="4135" y="2788"/>
                  </a:cubicBezTo>
                  <a:cubicBezTo>
                    <a:pt x="4317" y="2819"/>
                    <a:pt x="4408" y="2819"/>
                    <a:pt x="4560" y="2819"/>
                  </a:cubicBezTo>
                  <a:cubicBezTo>
                    <a:pt x="4803" y="2819"/>
                    <a:pt x="4986" y="2879"/>
                    <a:pt x="5229" y="2910"/>
                  </a:cubicBezTo>
                  <a:cubicBezTo>
                    <a:pt x="5381" y="2940"/>
                    <a:pt x="5442" y="3031"/>
                    <a:pt x="5442" y="3062"/>
                  </a:cubicBezTo>
                  <a:cubicBezTo>
                    <a:pt x="5381" y="3214"/>
                    <a:pt x="5107" y="3335"/>
                    <a:pt x="4925" y="3426"/>
                  </a:cubicBezTo>
                  <a:lnTo>
                    <a:pt x="4834" y="3487"/>
                  </a:lnTo>
                  <a:cubicBezTo>
                    <a:pt x="4560" y="3639"/>
                    <a:pt x="4347" y="3730"/>
                    <a:pt x="4074" y="3852"/>
                  </a:cubicBezTo>
                  <a:cubicBezTo>
                    <a:pt x="3800" y="3974"/>
                    <a:pt x="3557" y="4095"/>
                    <a:pt x="3284" y="4247"/>
                  </a:cubicBezTo>
                  <a:cubicBezTo>
                    <a:pt x="3253" y="4247"/>
                    <a:pt x="3192" y="4247"/>
                    <a:pt x="3162" y="4278"/>
                  </a:cubicBezTo>
                  <a:cubicBezTo>
                    <a:pt x="2858" y="4429"/>
                    <a:pt x="2402" y="4642"/>
                    <a:pt x="2341" y="5037"/>
                  </a:cubicBezTo>
                  <a:cubicBezTo>
                    <a:pt x="2281" y="5463"/>
                    <a:pt x="2797" y="5554"/>
                    <a:pt x="2980" y="5615"/>
                  </a:cubicBezTo>
                  <a:cubicBezTo>
                    <a:pt x="3010" y="5615"/>
                    <a:pt x="3101" y="5645"/>
                    <a:pt x="3162" y="5645"/>
                  </a:cubicBezTo>
                  <a:cubicBezTo>
                    <a:pt x="3436" y="5706"/>
                    <a:pt x="3892" y="5797"/>
                    <a:pt x="4013" y="5980"/>
                  </a:cubicBezTo>
                  <a:cubicBezTo>
                    <a:pt x="4044" y="6010"/>
                    <a:pt x="4044" y="6132"/>
                    <a:pt x="4013" y="6253"/>
                  </a:cubicBezTo>
                  <a:cubicBezTo>
                    <a:pt x="3922" y="6436"/>
                    <a:pt x="3588" y="6557"/>
                    <a:pt x="3344" y="6618"/>
                  </a:cubicBezTo>
                  <a:lnTo>
                    <a:pt x="3040" y="6709"/>
                  </a:lnTo>
                  <a:cubicBezTo>
                    <a:pt x="2311" y="6922"/>
                    <a:pt x="1369" y="7226"/>
                    <a:pt x="1095" y="7986"/>
                  </a:cubicBezTo>
                  <a:cubicBezTo>
                    <a:pt x="974" y="8351"/>
                    <a:pt x="1278" y="8654"/>
                    <a:pt x="1612" y="8746"/>
                  </a:cubicBezTo>
                  <a:cubicBezTo>
                    <a:pt x="1733" y="8806"/>
                    <a:pt x="1855" y="8837"/>
                    <a:pt x="2068" y="8867"/>
                  </a:cubicBezTo>
                  <a:cubicBezTo>
                    <a:pt x="2372" y="8958"/>
                    <a:pt x="2828" y="9019"/>
                    <a:pt x="2949" y="9202"/>
                  </a:cubicBezTo>
                  <a:cubicBezTo>
                    <a:pt x="2980" y="9293"/>
                    <a:pt x="2980" y="9354"/>
                    <a:pt x="2949" y="9475"/>
                  </a:cubicBezTo>
                  <a:cubicBezTo>
                    <a:pt x="2889" y="9718"/>
                    <a:pt x="2524" y="9809"/>
                    <a:pt x="2281" y="9870"/>
                  </a:cubicBezTo>
                  <a:cubicBezTo>
                    <a:pt x="2189" y="9901"/>
                    <a:pt x="2037" y="9901"/>
                    <a:pt x="1916" y="9931"/>
                  </a:cubicBezTo>
                  <a:cubicBezTo>
                    <a:pt x="1460" y="10053"/>
                    <a:pt x="974" y="10174"/>
                    <a:pt x="548" y="10417"/>
                  </a:cubicBezTo>
                  <a:cubicBezTo>
                    <a:pt x="305" y="10569"/>
                    <a:pt x="92" y="10782"/>
                    <a:pt x="31" y="11086"/>
                  </a:cubicBezTo>
                  <a:cubicBezTo>
                    <a:pt x="1" y="11299"/>
                    <a:pt x="183" y="11542"/>
                    <a:pt x="487" y="11603"/>
                  </a:cubicBezTo>
                  <a:cubicBezTo>
                    <a:pt x="700" y="11633"/>
                    <a:pt x="882" y="11694"/>
                    <a:pt x="1065" y="11694"/>
                  </a:cubicBezTo>
                  <a:cubicBezTo>
                    <a:pt x="1308" y="11724"/>
                    <a:pt x="1521" y="11755"/>
                    <a:pt x="1703" y="11846"/>
                  </a:cubicBezTo>
                  <a:cubicBezTo>
                    <a:pt x="1916" y="11907"/>
                    <a:pt x="2068" y="12089"/>
                    <a:pt x="2129" y="12241"/>
                  </a:cubicBezTo>
                  <a:lnTo>
                    <a:pt x="2129" y="12393"/>
                  </a:lnTo>
                  <a:cubicBezTo>
                    <a:pt x="2098" y="12393"/>
                    <a:pt x="2098" y="12454"/>
                    <a:pt x="2098" y="12484"/>
                  </a:cubicBezTo>
                  <a:cubicBezTo>
                    <a:pt x="2068" y="12545"/>
                    <a:pt x="2129" y="12667"/>
                    <a:pt x="2250" y="12667"/>
                  </a:cubicBezTo>
                  <a:cubicBezTo>
                    <a:pt x="2270" y="12667"/>
                    <a:pt x="2294" y="12663"/>
                    <a:pt x="2321" y="12663"/>
                  </a:cubicBezTo>
                  <a:cubicBezTo>
                    <a:pt x="2375" y="12663"/>
                    <a:pt x="2443" y="12677"/>
                    <a:pt x="2524" y="12758"/>
                  </a:cubicBezTo>
                  <a:cubicBezTo>
                    <a:pt x="2645" y="12606"/>
                    <a:pt x="2554" y="12302"/>
                    <a:pt x="2554" y="12302"/>
                  </a:cubicBezTo>
                  <a:cubicBezTo>
                    <a:pt x="2433" y="12028"/>
                    <a:pt x="2220" y="11755"/>
                    <a:pt x="1946" y="11633"/>
                  </a:cubicBezTo>
                  <a:cubicBezTo>
                    <a:pt x="1733" y="11481"/>
                    <a:pt x="1460" y="11481"/>
                    <a:pt x="1186" y="11451"/>
                  </a:cubicBezTo>
                  <a:cubicBezTo>
                    <a:pt x="1004" y="11451"/>
                    <a:pt x="852" y="11420"/>
                    <a:pt x="700" y="11390"/>
                  </a:cubicBezTo>
                  <a:cubicBezTo>
                    <a:pt x="670" y="11390"/>
                    <a:pt x="457" y="11299"/>
                    <a:pt x="457" y="11177"/>
                  </a:cubicBezTo>
                  <a:cubicBezTo>
                    <a:pt x="457" y="11025"/>
                    <a:pt x="670" y="10934"/>
                    <a:pt x="822" y="10813"/>
                  </a:cubicBezTo>
                  <a:cubicBezTo>
                    <a:pt x="1186" y="10539"/>
                    <a:pt x="1642" y="10478"/>
                    <a:pt x="2098" y="10357"/>
                  </a:cubicBezTo>
                  <a:cubicBezTo>
                    <a:pt x="2220" y="10357"/>
                    <a:pt x="2372" y="10326"/>
                    <a:pt x="2493" y="10265"/>
                  </a:cubicBezTo>
                  <a:cubicBezTo>
                    <a:pt x="2797" y="10205"/>
                    <a:pt x="3284" y="10083"/>
                    <a:pt x="3405" y="9658"/>
                  </a:cubicBezTo>
                  <a:cubicBezTo>
                    <a:pt x="3466" y="9475"/>
                    <a:pt x="3436" y="9293"/>
                    <a:pt x="3344" y="9141"/>
                  </a:cubicBezTo>
                  <a:cubicBezTo>
                    <a:pt x="3162" y="8806"/>
                    <a:pt x="2676" y="8715"/>
                    <a:pt x="2250" y="8654"/>
                  </a:cubicBezTo>
                  <a:cubicBezTo>
                    <a:pt x="2068" y="8654"/>
                    <a:pt x="1916" y="8594"/>
                    <a:pt x="1825" y="8563"/>
                  </a:cubicBezTo>
                  <a:cubicBezTo>
                    <a:pt x="1825" y="8563"/>
                    <a:pt x="1460" y="8411"/>
                    <a:pt x="1521" y="8229"/>
                  </a:cubicBezTo>
                  <a:cubicBezTo>
                    <a:pt x="1733" y="7621"/>
                    <a:pt x="2645" y="7347"/>
                    <a:pt x="3253" y="7165"/>
                  </a:cubicBezTo>
                  <a:lnTo>
                    <a:pt x="3557" y="7074"/>
                  </a:lnTo>
                  <a:cubicBezTo>
                    <a:pt x="3861" y="7013"/>
                    <a:pt x="4317" y="6892"/>
                    <a:pt x="4408" y="6527"/>
                  </a:cubicBezTo>
                  <a:cubicBezTo>
                    <a:pt x="4499" y="6284"/>
                    <a:pt x="4499" y="6101"/>
                    <a:pt x="4378" y="5949"/>
                  </a:cubicBezTo>
                  <a:cubicBezTo>
                    <a:pt x="4196" y="5615"/>
                    <a:pt x="3709" y="5524"/>
                    <a:pt x="3314" y="5463"/>
                  </a:cubicBezTo>
                  <a:cubicBezTo>
                    <a:pt x="3253" y="5463"/>
                    <a:pt x="3192" y="5402"/>
                    <a:pt x="3132" y="5402"/>
                  </a:cubicBezTo>
                  <a:cubicBezTo>
                    <a:pt x="3040" y="5372"/>
                    <a:pt x="2797" y="5341"/>
                    <a:pt x="2797" y="5220"/>
                  </a:cubicBezTo>
                  <a:cubicBezTo>
                    <a:pt x="2828" y="5007"/>
                    <a:pt x="3192" y="4794"/>
                    <a:pt x="3436" y="4703"/>
                  </a:cubicBezTo>
                  <a:cubicBezTo>
                    <a:pt x="3466" y="4642"/>
                    <a:pt x="3496" y="4612"/>
                    <a:pt x="3557" y="4612"/>
                  </a:cubicBezTo>
                  <a:cubicBezTo>
                    <a:pt x="3770" y="4490"/>
                    <a:pt x="4044" y="4338"/>
                    <a:pt x="4317" y="4247"/>
                  </a:cubicBezTo>
                  <a:cubicBezTo>
                    <a:pt x="4560" y="4126"/>
                    <a:pt x="4803" y="3974"/>
                    <a:pt x="5077" y="3852"/>
                  </a:cubicBezTo>
                  <a:lnTo>
                    <a:pt x="5138" y="3822"/>
                  </a:lnTo>
                  <a:cubicBezTo>
                    <a:pt x="5411" y="3700"/>
                    <a:pt x="5685" y="3548"/>
                    <a:pt x="5837" y="3274"/>
                  </a:cubicBezTo>
                  <a:cubicBezTo>
                    <a:pt x="5867" y="3183"/>
                    <a:pt x="5867" y="3062"/>
                    <a:pt x="5837" y="2970"/>
                  </a:cubicBezTo>
                  <a:cubicBezTo>
                    <a:pt x="5715" y="2788"/>
                    <a:pt x="5533" y="2727"/>
                    <a:pt x="5320" y="2667"/>
                  </a:cubicBezTo>
                  <a:cubicBezTo>
                    <a:pt x="5107" y="2606"/>
                    <a:pt x="4834" y="2606"/>
                    <a:pt x="4621" y="2606"/>
                  </a:cubicBezTo>
                  <a:cubicBezTo>
                    <a:pt x="4469" y="2575"/>
                    <a:pt x="4347" y="2575"/>
                    <a:pt x="4196" y="2575"/>
                  </a:cubicBezTo>
                  <a:cubicBezTo>
                    <a:pt x="4165" y="2575"/>
                    <a:pt x="4044" y="2515"/>
                    <a:pt x="4013" y="2515"/>
                  </a:cubicBezTo>
                  <a:cubicBezTo>
                    <a:pt x="4013" y="2363"/>
                    <a:pt x="4226" y="2211"/>
                    <a:pt x="4378" y="2119"/>
                  </a:cubicBezTo>
                  <a:lnTo>
                    <a:pt x="4469" y="2059"/>
                  </a:lnTo>
                  <a:cubicBezTo>
                    <a:pt x="4651" y="1907"/>
                    <a:pt x="4864" y="1815"/>
                    <a:pt x="5077" y="1694"/>
                  </a:cubicBezTo>
                  <a:cubicBezTo>
                    <a:pt x="5442" y="1451"/>
                    <a:pt x="5867" y="1268"/>
                    <a:pt x="6171" y="934"/>
                  </a:cubicBezTo>
                  <a:cubicBezTo>
                    <a:pt x="6202" y="904"/>
                    <a:pt x="6293" y="812"/>
                    <a:pt x="6323" y="752"/>
                  </a:cubicBezTo>
                  <a:cubicBezTo>
                    <a:pt x="6506" y="508"/>
                    <a:pt x="6475" y="356"/>
                    <a:pt x="6384" y="235"/>
                  </a:cubicBezTo>
                  <a:cubicBezTo>
                    <a:pt x="6278" y="41"/>
                    <a:pt x="5969" y="1"/>
                    <a:pt x="57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726678" y="1711999"/>
              <a:ext cx="141004" cy="417002"/>
            </a:xfrm>
            <a:custGeom>
              <a:rect b="b" l="l" r="r" t="t"/>
              <a:pathLst>
                <a:path extrusionOk="0" h="12767" w="4317">
                  <a:moveTo>
                    <a:pt x="4074" y="1"/>
                  </a:moveTo>
                  <a:cubicBezTo>
                    <a:pt x="3983" y="1"/>
                    <a:pt x="3922" y="122"/>
                    <a:pt x="3922" y="183"/>
                  </a:cubicBezTo>
                  <a:cubicBezTo>
                    <a:pt x="3922" y="244"/>
                    <a:pt x="3952" y="1764"/>
                    <a:pt x="2007" y="7600"/>
                  </a:cubicBezTo>
                  <a:cubicBezTo>
                    <a:pt x="2007" y="7630"/>
                    <a:pt x="1277" y="9727"/>
                    <a:pt x="31" y="12554"/>
                  </a:cubicBezTo>
                  <a:cubicBezTo>
                    <a:pt x="1" y="12615"/>
                    <a:pt x="31" y="12736"/>
                    <a:pt x="122" y="12767"/>
                  </a:cubicBezTo>
                  <a:lnTo>
                    <a:pt x="183" y="12767"/>
                  </a:lnTo>
                  <a:cubicBezTo>
                    <a:pt x="274" y="12767"/>
                    <a:pt x="305" y="12736"/>
                    <a:pt x="335" y="12645"/>
                  </a:cubicBezTo>
                  <a:cubicBezTo>
                    <a:pt x="1581" y="9818"/>
                    <a:pt x="2311" y="7721"/>
                    <a:pt x="2311" y="7691"/>
                  </a:cubicBezTo>
                  <a:cubicBezTo>
                    <a:pt x="4317" y="1703"/>
                    <a:pt x="4256" y="244"/>
                    <a:pt x="4256" y="153"/>
                  </a:cubicBezTo>
                  <a:cubicBezTo>
                    <a:pt x="4256" y="92"/>
                    <a:pt x="4135" y="1"/>
                    <a:pt x="4074"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284887" y="2000897"/>
              <a:ext cx="235333" cy="189671"/>
            </a:xfrm>
            <a:custGeom>
              <a:rect b="b" l="l" r="r" t="t"/>
              <a:pathLst>
                <a:path extrusionOk="0" h="5807" w="7205">
                  <a:moveTo>
                    <a:pt x="2554" y="1429"/>
                  </a:moveTo>
                  <a:cubicBezTo>
                    <a:pt x="2584" y="1186"/>
                    <a:pt x="2645" y="973"/>
                    <a:pt x="2736" y="761"/>
                  </a:cubicBezTo>
                  <a:cubicBezTo>
                    <a:pt x="2979" y="305"/>
                    <a:pt x="3375" y="122"/>
                    <a:pt x="3861" y="62"/>
                  </a:cubicBezTo>
                  <a:cubicBezTo>
                    <a:pt x="4165" y="1"/>
                    <a:pt x="4530" y="1"/>
                    <a:pt x="4834" y="122"/>
                  </a:cubicBezTo>
                  <a:cubicBezTo>
                    <a:pt x="5654" y="396"/>
                    <a:pt x="6019" y="1034"/>
                    <a:pt x="5928" y="1673"/>
                  </a:cubicBezTo>
                  <a:cubicBezTo>
                    <a:pt x="5928" y="1673"/>
                    <a:pt x="6353" y="1916"/>
                    <a:pt x="6384" y="1946"/>
                  </a:cubicBezTo>
                  <a:cubicBezTo>
                    <a:pt x="6536" y="2068"/>
                    <a:pt x="6657" y="2220"/>
                    <a:pt x="6749" y="2372"/>
                  </a:cubicBezTo>
                  <a:cubicBezTo>
                    <a:pt x="6992" y="2706"/>
                    <a:pt x="7144" y="3101"/>
                    <a:pt x="7174" y="3466"/>
                  </a:cubicBezTo>
                  <a:cubicBezTo>
                    <a:pt x="7204" y="3922"/>
                    <a:pt x="7113" y="4195"/>
                    <a:pt x="6840" y="4560"/>
                  </a:cubicBezTo>
                  <a:cubicBezTo>
                    <a:pt x="6566" y="4925"/>
                    <a:pt x="6201" y="5229"/>
                    <a:pt x="5806" y="5381"/>
                  </a:cubicBezTo>
                  <a:cubicBezTo>
                    <a:pt x="5168" y="5685"/>
                    <a:pt x="4074" y="5806"/>
                    <a:pt x="3527" y="5168"/>
                  </a:cubicBezTo>
                  <a:cubicBezTo>
                    <a:pt x="3496" y="5138"/>
                    <a:pt x="3314" y="4773"/>
                    <a:pt x="3314" y="4773"/>
                  </a:cubicBezTo>
                  <a:cubicBezTo>
                    <a:pt x="2554" y="5290"/>
                    <a:pt x="1095" y="5290"/>
                    <a:pt x="517" y="4469"/>
                  </a:cubicBezTo>
                  <a:cubicBezTo>
                    <a:pt x="122" y="3891"/>
                    <a:pt x="1" y="3162"/>
                    <a:pt x="122" y="2493"/>
                  </a:cubicBezTo>
                  <a:cubicBezTo>
                    <a:pt x="335" y="1338"/>
                    <a:pt x="1551" y="821"/>
                    <a:pt x="2554" y="1429"/>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4409984" y="1967157"/>
              <a:ext cx="62581" cy="72511"/>
            </a:xfrm>
            <a:custGeom>
              <a:rect b="b" l="l" r="r" t="t"/>
              <a:pathLst>
                <a:path extrusionOk="0" h="2220" w="1916">
                  <a:moveTo>
                    <a:pt x="92" y="2189"/>
                  </a:moveTo>
                  <a:cubicBezTo>
                    <a:pt x="92" y="2219"/>
                    <a:pt x="183" y="2067"/>
                    <a:pt x="244" y="2067"/>
                  </a:cubicBezTo>
                  <a:cubicBezTo>
                    <a:pt x="396" y="1915"/>
                    <a:pt x="548" y="1794"/>
                    <a:pt x="700" y="1642"/>
                  </a:cubicBezTo>
                  <a:cubicBezTo>
                    <a:pt x="852" y="1551"/>
                    <a:pt x="1004" y="1429"/>
                    <a:pt x="1156" y="1368"/>
                  </a:cubicBezTo>
                  <a:cubicBezTo>
                    <a:pt x="1216" y="1307"/>
                    <a:pt x="1368" y="1247"/>
                    <a:pt x="1399" y="1216"/>
                  </a:cubicBezTo>
                  <a:cubicBezTo>
                    <a:pt x="1399" y="1216"/>
                    <a:pt x="1216" y="1247"/>
                    <a:pt x="1186" y="1247"/>
                  </a:cubicBezTo>
                  <a:cubicBezTo>
                    <a:pt x="1034" y="1277"/>
                    <a:pt x="882" y="1368"/>
                    <a:pt x="730" y="1429"/>
                  </a:cubicBezTo>
                  <a:cubicBezTo>
                    <a:pt x="700" y="1429"/>
                    <a:pt x="548" y="1551"/>
                    <a:pt x="578" y="1459"/>
                  </a:cubicBezTo>
                  <a:cubicBezTo>
                    <a:pt x="608" y="1368"/>
                    <a:pt x="730" y="1277"/>
                    <a:pt x="791" y="1216"/>
                  </a:cubicBezTo>
                  <a:cubicBezTo>
                    <a:pt x="1004" y="1003"/>
                    <a:pt x="1216" y="821"/>
                    <a:pt x="1460" y="669"/>
                  </a:cubicBezTo>
                  <a:lnTo>
                    <a:pt x="1794" y="456"/>
                  </a:lnTo>
                  <a:cubicBezTo>
                    <a:pt x="1824" y="396"/>
                    <a:pt x="1915" y="396"/>
                    <a:pt x="1855" y="365"/>
                  </a:cubicBezTo>
                  <a:lnTo>
                    <a:pt x="1764" y="396"/>
                  </a:lnTo>
                  <a:lnTo>
                    <a:pt x="1520" y="517"/>
                  </a:lnTo>
                  <a:cubicBezTo>
                    <a:pt x="1247" y="639"/>
                    <a:pt x="1034" y="791"/>
                    <a:pt x="791" y="973"/>
                  </a:cubicBezTo>
                  <a:cubicBezTo>
                    <a:pt x="760" y="1003"/>
                    <a:pt x="608" y="1216"/>
                    <a:pt x="548" y="1247"/>
                  </a:cubicBezTo>
                  <a:cubicBezTo>
                    <a:pt x="487" y="1247"/>
                    <a:pt x="578" y="1003"/>
                    <a:pt x="578" y="1003"/>
                  </a:cubicBezTo>
                  <a:cubicBezTo>
                    <a:pt x="700" y="760"/>
                    <a:pt x="791" y="487"/>
                    <a:pt x="1004" y="244"/>
                  </a:cubicBezTo>
                  <a:cubicBezTo>
                    <a:pt x="1034" y="183"/>
                    <a:pt x="1064" y="152"/>
                    <a:pt x="1095" y="61"/>
                  </a:cubicBezTo>
                  <a:cubicBezTo>
                    <a:pt x="1095" y="31"/>
                    <a:pt x="1186" y="0"/>
                    <a:pt x="1156" y="0"/>
                  </a:cubicBezTo>
                  <a:cubicBezTo>
                    <a:pt x="1034" y="31"/>
                    <a:pt x="912" y="122"/>
                    <a:pt x="791" y="244"/>
                  </a:cubicBezTo>
                  <a:cubicBezTo>
                    <a:pt x="548" y="517"/>
                    <a:pt x="305" y="851"/>
                    <a:pt x="153" y="1247"/>
                  </a:cubicBezTo>
                  <a:cubicBezTo>
                    <a:pt x="122" y="1368"/>
                    <a:pt x="92" y="1459"/>
                    <a:pt x="31" y="1611"/>
                  </a:cubicBezTo>
                  <a:cubicBezTo>
                    <a:pt x="31" y="1611"/>
                    <a:pt x="1" y="1733"/>
                    <a:pt x="1" y="1824"/>
                  </a:cubicBezTo>
                  <a:cubicBezTo>
                    <a:pt x="1" y="1733"/>
                    <a:pt x="1" y="1915"/>
                    <a:pt x="92" y="2189"/>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4281915" y="2014812"/>
              <a:ext cx="46707" cy="79435"/>
            </a:xfrm>
            <a:custGeom>
              <a:rect b="b" l="l" r="r" t="t"/>
              <a:pathLst>
                <a:path extrusionOk="0" h="2432" w="1430">
                  <a:moveTo>
                    <a:pt x="1034" y="1946"/>
                  </a:moveTo>
                  <a:cubicBezTo>
                    <a:pt x="821" y="1702"/>
                    <a:pt x="578" y="1520"/>
                    <a:pt x="304" y="1338"/>
                  </a:cubicBezTo>
                  <a:cubicBezTo>
                    <a:pt x="274" y="1307"/>
                    <a:pt x="1" y="1186"/>
                    <a:pt x="1" y="1095"/>
                  </a:cubicBezTo>
                  <a:cubicBezTo>
                    <a:pt x="1" y="1064"/>
                    <a:pt x="213" y="1064"/>
                    <a:pt x="244" y="1064"/>
                  </a:cubicBezTo>
                  <a:cubicBezTo>
                    <a:pt x="456" y="1064"/>
                    <a:pt x="669" y="1095"/>
                    <a:pt x="882" y="1216"/>
                  </a:cubicBezTo>
                  <a:cubicBezTo>
                    <a:pt x="912" y="1247"/>
                    <a:pt x="973" y="1247"/>
                    <a:pt x="1004" y="1307"/>
                  </a:cubicBezTo>
                  <a:cubicBezTo>
                    <a:pt x="1034" y="1338"/>
                    <a:pt x="1125" y="1368"/>
                    <a:pt x="1064" y="1368"/>
                  </a:cubicBezTo>
                  <a:cubicBezTo>
                    <a:pt x="973" y="1064"/>
                    <a:pt x="700" y="791"/>
                    <a:pt x="517" y="578"/>
                  </a:cubicBezTo>
                  <a:cubicBezTo>
                    <a:pt x="426" y="487"/>
                    <a:pt x="365" y="395"/>
                    <a:pt x="274" y="304"/>
                  </a:cubicBezTo>
                  <a:cubicBezTo>
                    <a:pt x="274" y="304"/>
                    <a:pt x="213" y="244"/>
                    <a:pt x="244" y="183"/>
                  </a:cubicBezTo>
                  <a:cubicBezTo>
                    <a:pt x="304" y="152"/>
                    <a:pt x="517" y="335"/>
                    <a:pt x="548" y="426"/>
                  </a:cubicBezTo>
                  <a:cubicBezTo>
                    <a:pt x="821" y="699"/>
                    <a:pt x="1004" y="1003"/>
                    <a:pt x="1156" y="1338"/>
                  </a:cubicBezTo>
                  <a:cubicBezTo>
                    <a:pt x="1186" y="1459"/>
                    <a:pt x="1216" y="1520"/>
                    <a:pt x="1277" y="1642"/>
                  </a:cubicBezTo>
                  <a:cubicBezTo>
                    <a:pt x="1277" y="1672"/>
                    <a:pt x="1277" y="1672"/>
                    <a:pt x="1308" y="1702"/>
                  </a:cubicBezTo>
                  <a:cubicBezTo>
                    <a:pt x="1308" y="1763"/>
                    <a:pt x="1338" y="1794"/>
                    <a:pt x="1338" y="1794"/>
                  </a:cubicBezTo>
                  <a:cubicBezTo>
                    <a:pt x="1399" y="1672"/>
                    <a:pt x="1308" y="1520"/>
                    <a:pt x="1308" y="1399"/>
                  </a:cubicBezTo>
                  <a:cubicBezTo>
                    <a:pt x="1277" y="1186"/>
                    <a:pt x="1216" y="912"/>
                    <a:pt x="1216" y="699"/>
                  </a:cubicBezTo>
                  <a:cubicBezTo>
                    <a:pt x="1216" y="547"/>
                    <a:pt x="1186" y="335"/>
                    <a:pt x="1186" y="183"/>
                  </a:cubicBezTo>
                  <a:cubicBezTo>
                    <a:pt x="1186" y="152"/>
                    <a:pt x="1186" y="0"/>
                    <a:pt x="1216" y="61"/>
                  </a:cubicBezTo>
                  <a:cubicBezTo>
                    <a:pt x="1338" y="122"/>
                    <a:pt x="1308" y="426"/>
                    <a:pt x="1338" y="547"/>
                  </a:cubicBezTo>
                  <a:cubicBezTo>
                    <a:pt x="1399" y="1003"/>
                    <a:pt x="1429" y="1399"/>
                    <a:pt x="1429" y="1854"/>
                  </a:cubicBezTo>
                  <a:cubicBezTo>
                    <a:pt x="1429" y="2006"/>
                    <a:pt x="1429" y="2158"/>
                    <a:pt x="1368" y="2341"/>
                  </a:cubicBezTo>
                  <a:lnTo>
                    <a:pt x="1368" y="2432"/>
                  </a:ln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4459630" y="2043587"/>
              <a:ext cx="67546" cy="72511"/>
            </a:xfrm>
            <a:custGeom>
              <a:rect b="b" l="l" r="r" t="t"/>
              <a:pathLst>
                <a:path extrusionOk="0" h="2220" w="2068">
                  <a:moveTo>
                    <a:pt x="92" y="1855"/>
                  </a:moveTo>
                  <a:cubicBezTo>
                    <a:pt x="92" y="1825"/>
                    <a:pt x="92" y="1794"/>
                    <a:pt x="122" y="1794"/>
                  </a:cubicBezTo>
                  <a:cubicBezTo>
                    <a:pt x="152" y="1642"/>
                    <a:pt x="244" y="1490"/>
                    <a:pt x="335" y="1338"/>
                  </a:cubicBezTo>
                  <a:cubicBezTo>
                    <a:pt x="487" y="1065"/>
                    <a:pt x="699" y="821"/>
                    <a:pt x="851" y="578"/>
                  </a:cubicBezTo>
                  <a:cubicBezTo>
                    <a:pt x="973" y="426"/>
                    <a:pt x="1064" y="183"/>
                    <a:pt x="1216" y="62"/>
                  </a:cubicBezTo>
                  <a:cubicBezTo>
                    <a:pt x="1338" y="1"/>
                    <a:pt x="1277" y="274"/>
                    <a:pt x="1216" y="305"/>
                  </a:cubicBezTo>
                  <a:cubicBezTo>
                    <a:pt x="1095" y="518"/>
                    <a:pt x="1003" y="730"/>
                    <a:pt x="882" y="943"/>
                  </a:cubicBezTo>
                  <a:cubicBezTo>
                    <a:pt x="882" y="943"/>
                    <a:pt x="821" y="1065"/>
                    <a:pt x="851" y="1095"/>
                  </a:cubicBezTo>
                  <a:cubicBezTo>
                    <a:pt x="851" y="1095"/>
                    <a:pt x="882" y="1095"/>
                    <a:pt x="882" y="1065"/>
                  </a:cubicBezTo>
                  <a:cubicBezTo>
                    <a:pt x="973" y="973"/>
                    <a:pt x="1034" y="943"/>
                    <a:pt x="1125" y="882"/>
                  </a:cubicBezTo>
                  <a:cubicBezTo>
                    <a:pt x="1307" y="730"/>
                    <a:pt x="1520" y="578"/>
                    <a:pt x="1763" y="426"/>
                  </a:cubicBezTo>
                  <a:cubicBezTo>
                    <a:pt x="1794" y="366"/>
                    <a:pt x="1976" y="274"/>
                    <a:pt x="2037" y="305"/>
                  </a:cubicBezTo>
                  <a:cubicBezTo>
                    <a:pt x="2067" y="305"/>
                    <a:pt x="1976" y="366"/>
                    <a:pt x="1976" y="366"/>
                  </a:cubicBezTo>
                  <a:cubicBezTo>
                    <a:pt x="1915" y="457"/>
                    <a:pt x="1824" y="518"/>
                    <a:pt x="1763" y="578"/>
                  </a:cubicBezTo>
                  <a:cubicBezTo>
                    <a:pt x="1490" y="791"/>
                    <a:pt x="1216" y="1034"/>
                    <a:pt x="1003" y="1247"/>
                  </a:cubicBezTo>
                  <a:cubicBezTo>
                    <a:pt x="943" y="1277"/>
                    <a:pt x="791" y="1399"/>
                    <a:pt x="791" y="1490"/>
                  </a:cubicBezTo>
                  <a:cubicBezTo>
                    <a:pt x="791" y="1521"/>
                    <a:pt x="1064" y="1399"/>
                    <a:pt x="1095" y="1399"/>
                  </a:cubicBezTo>
                  <a:cubicBezTo>
                    <a:pt x="1307" y="1338"/>
                    <a:pt x="1490" y="1277"/>
                    <a:pt x="1672" y="1247"/>
                  </a:cubicBezTo>
                  <a:cubicBezTo>
                    <a:pt x="1733" y="1247"/>
                    <a:pt x="1824" y="1217"/>
                    <a:pt x="1854" y="1247"/>
                  </a:cubicBezTo>
                  <a:cubicBezTo>
                    <a:pt x="1854" y="1277"/>
                    <a:pt x="1763" y="1338"/>
                    <a:pt x="1763" y="1338"/>
                  </a:cubicBezTo>
                  <a:cubicBezTo>
                    <a:pt x="1551" y="1399"/>
                    <a:pt x="1429" y="1490"/>
                    <a:pt x="1216" y="1581"/>
                  </a:cubicBezTo>
                  <a:cubicBezTo>
                    <a:pt x="1003" y="1703"/>
                    <a:pt x="791" y="1825"/>
                    <a:pt x="578" y="1946"/>
                  </a:cubicBezTo>
                  <a:cubicBezTo>
                    <a:pt x="517" y="2007"/>
                    <a:pt x="395" y="2037"/>
                    <a:pt x="304" y="2129"/>
                  </a:cubicBezTo>
                  <a:cubicBezTo>
                    <a:pt x="274" y="2159"/>
                    <a:pt x="244" y="2220"/>
                    <a:pt x="213" y="2220"/>
                  </a:cubicBezTo>
                  <a:cubicBezTo>
                    <a:pt x="152" y="2220"/>
                    <a:pt x="122" y="2129"/>
                    <a:pt x="122" y="2098"/>
                  </a:cubicBezTo>
                  <a:cubicBezTo>
                    <a:pt x="122" y="2189"/>
                    <a:pt x="0" y="2098"/>
                    <a:pt x="92" y="1855"/>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195556" y="2113092"/>
              <a:ext cx="473574" cy="512311"/>
            </a:xfrm>
            <a:custGeom>
              <a:rect b="b" l="l" r="r" t="t"/>
              <a:pathLst>
                <a:path extrusionOk="0" h="15685" w="14499">
                  <a:moveTo>
                    <a:pt x="30" y="1"/>
                  </a:moveTo>
                  <a:lnTo>
                    <a:pt x="30" y="1"/>
                  </a:lnTo>
                  <a:cubicBezTo>
                    <a:pt x="0" y="1"/>
                    <a:pt x="760" y="15198"/>
                    <a:pt x="760" y="15198"/>
                  </a:cubicBezTo>
                  <a:lnTo>
                    <a:pt x="14499" y="15685"/>
                  </a:lnTo>
                  <a:lnTo>
                    <a:pt x="14256" y="1368"/>
                  </a:lnTo>
                  <a:cubicBezTo>
                    <a:pt x="14256" y="1368"/>
                    <a:pt x="14020" y="1375"/>
                    <a:pt x="13584" y="1375"/>
                  </a:cubicBezTo>
                  <a:cubicBezTo>
                    <a:pt x="11734" y="1375"/>
                    <a:pt x="6280" y="1255"/>
                    <a:pt x="30" y="1"/>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4661157" y="2078340"/>
              <a:ext cx="159883" cy="551049"/>
            </a:xfrm>
            <a:custGeom>
              <a:rect b="b" l="l" r="r" t="t"/>
              <a:pathLst>
                <a:path extrusionOk="0" h="16871" w="4895">
                  <a:moveTo>
                    <a:pt x="4894" y="1"/>
                  </a:moveTo>
                  <a:lnTo>
                    <a:pt x="1" y="2432"/>
                  </a:lnTo>
                  <a:lnTo>
                    <a:pt x="213" y="16749"/>
                  </a:lnTo>
                  <a:lnTo>
                    <a:pt x="3405" y="16870"/>
                  </a:lnTo>
                  <a:lnTo>
                    <a:pt x="4894" y="1"/>
                  </a:ln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4115141" y="2323568"/>
              <a:ext cx="935225" cy="530178"/>
            </a:xfrm>
            <a:custGeom>
              <a:rect b="b" l="l" r="r" t="t"/>
              <a:pathLst>
                <a:path extrusionOk="0" h="16232" w="28633">
                  <a:moveTo>
                    <a:pt x="21003" y="61"/>
                  </a:moveTo>
                  <a:cubicBezTo>
                    <a:pt x="19666" y="3800"/>
                    <a:pt x="18481" y="7083"/>
                    <a:pt x="18329" y="8025"/>
                  </a:cubicBezTo>
                  <a:lnTo>
                    <a:pt x="16171" y="7994"/>
                  </a:lnTo>
                  <a:lnTo>
                    <a:pt x="0" y="10791"/>
                  </a:lnTo>
                  <a:cubicBezTo>
                    <a:pt x="0" y="10791"/>
                    <a:pt x="3496" y="12523"/>
                    <a:pt x="8207" y="13982"/>
                  </a:cubicBezTo>
                  <a:cubicBezTo>
                    <a:pt x="8207" y="13982"/>
                    <a:pt x="16414" y="16232"/>
                    <a:pt x="24073" y="15016"/>
                  </a:cubicBezTo>
                  <a:cubicBezTo>
                    <a:pt x="24073" y="15016"/>
                    <a:pt x="26748" y="9332"/>
                    <a:pt x="28633" y="1429"/>
                  </a:cubicBezTo>
                  <a:cubicBezTo>
                    <a:pt x="28633" y="1429"/>
                    <a:pt x="26414" y="1003"/>
                    <a:pt x="24377" y="608"/>
                  </a:cubicBezTo>
                  <a:cubicBezTo>
                    <a:pt x="22584" y="304"/>
                    <a:pt x="21003" y="0"/>
                    <a:pt x="21003" y="6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4757478" y="1945306"/>
              <a:ext cx="358406" cy="449763"/>
            </a:xfrm>
            <a:custGeom>
              <a:rect b="b" l="l" r="r" t="t"/>
              <a:pathLst>
                <a:path extrusionOk="0" h="13770" w="10973">
                  <a:moveTo>
                    <a:pt x="2979" y="3223"/>
                  </a:moveTo>
                  <a:lnTo>
                    <a:pt x="0" y="11673"/>
                  </a:lnTo>
                  <a:lnTo>
                    <a:pt x="9666" y="13770"/>
                  </a:lnTo>
                  <a:cubicBezTo>
                    <a:pt x="9666" y="13770"/>
                    <a:pt x="10669" y="7995"/>
                    <a:pt x="10821" y="5138"/>
                  </a:cubicBezTo>
                  <a:cubicBezTo>
                    <a:pt x="10973" y="2311"/>
                    <a:pt x="10365" y="548"/>
                    <a:pt x="8450" y="274"/>
                  </a:cubicBezTo>
                  <a:cubicBezTo>
                    <a:pt x="6505" y="1"/>
                    <a:pt x="4195" y="1"/>
                    <a:pt x="2979" y="3223"/>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4751501" y="2023500"/>
              <a:ext cx="313756" cy="368596"/>
            </a:xfrm>
            <a:custGeom>
              <a:rect b="b" l="l" r="r" t="t"/>
              <a:pathLst>
                <a:path extrusionOk="0" h="11285" w="9606">
                  <a:moveTo>
                    <a:pt x="3404" y="0"/>
                  </a:moveTo>
                  <a:cubicBezTo>
                    <a:pt x="3314" y="0"/>
                    <a:pt x="3248" y="54"/>
                    <a:pt x="3223" y="129"/>
                  </a:cubicBezTo>
                  <a:lnTo>
                    <a:pt x="31" y="9157"/>
                  </a:lnTo>
                  <a:cubicBezTo>
                    <a:pt x="1" y="9248"/>
                    <a:pt x="1" y="9279"/>
                    <a:pt x="31" y="9309"/>
                  </a:cubicBezTo>
                  <a:cubicBezTo>
                    <a:pt x="92" y="9339"/>
                    <a:pt x="122" y="9400"/>
                    <a:pt x="153" y="9400"/>
                  </a:cubicBezTo>
                  <a:lnTo>
                    <a:pt x="9423" y="11285"/>
                  </a:lnTo>
                  <a:cubicBezTo>
                    <a:pt x="9484" y="11285"/>
                    <a:pt x="9575" y="11254"/>
                    <a:pt x="9575" y="11133"/>
                  </a:cubicBezTo>
                  <a:cubicBezTo>
                    <a:pt x="9606" y="11072"/>
                    <a:pt x="9545" y="10950"/>
                    <a:pt x="9454" y="10950"/>
                  </a:cubicBezTo>
                  <a:lnTo>
                    <a:pt x="426" y="9096"/>
                  </a:lnTo>
                  <a:lnTo>
                    <a:pt x="3557" y="251"/>
                  </a:lnTo>
                  <a:cubicBezTo>
                    <a:pt x="3618" y="129"/>
                    <a:pt x="3527" y="38"/>
                    <a:pt x="3466" y="8"/>
                  </a:cubicBezTo>
                  <a:cubicBezTo>
                    <a:pt x="3444" y="3"/>
                    <a:pt x="3424" y="0"/>
                    <a:pt x="3404"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4707831" y="2581307"/>
              <a:ext cx="127090" cy="106643"/>
            </a:xfrm>
            <a:custGeom>
              <a:rect b="b" l="l" r="r" t="t"/>
              <a:pathLst>
                <a:path extrusionOk="0" h="3265" w="3891">
                  <a:moveTo>
                    <a:pt x="206" y="1"/>
                  </a:moveTo>
                  <a:cubicBezTo>
                    <a:pt x="139" y="1"/>
                    <a:pt x="76" y="35"/>
                    <a:pt x="31" y="103"/>
                  </a:cubicBezTo>
                  <a:cubicBezTo>
                    <a:pt x="0" y="195"/>
                    <a:pt x="31" y="286"/>
                    <a:pt x="122" y="316"/>
                  </a:cubicBezTo>
                  <a:cubicBezTo>
                    <a:pt x="1003" y="833"/>
                    <a:pt x="3222" y="2261"/>
                    <a:pt x="3526" y="3143"/>
                  </a:cubicBezTo>
                  <a:cubicBezTo>
                    <a:pt x="3526" y="3204"/>
                    <a:pt x="3617" y="3265"/>
                    <a:pt x="3678" y="3265"/>
                  </a:cubicBezTo>
                  <a:lnTo>
                    <a:pt x="3739" y="3265"/>
                  </a:lnTo>
                  <a:cubicBezTo>
                    <a:pt x="3830" y="3204"/>
                    <a:pt x="3891" y="3113"/>
                    <a:pt x="3830" y="3021"/>
                  </a:cubicBezTo>
                  <a:cubicBezTo>
                    <a:pt x="3435" y="1836"/>
                    <a:pt x="395" y="103"/>
                    <a:pt x="274" y="12"/>
                  </a:cubicBezTo>
                  <a:cubicBezTo>
                    <a:pt x="251" y="5"/>
                    <a:pt x="228" y="1"/>
                    <a:pt x="206"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3958264" y="2380140"/>
              <a:ext cx="799251" cy="339592"/>
            </a:xfrm>
            <a:custGeom>
              <a:rect b="b" l="l" r="r" t="t"/>
              <a:pathLst>
                <a:path extrusionOk="0" h="10397" w="24470">
                  <a:moveTo>
                    <a:pt x="7630" y="1"/>
                  </a:moveTo>
                  <a:cubicBezTo>
                    <a:pt x="7599" y="62"/>
                    <a:pt x="7782" y="2311"/>
                    <a:pt x="7782" y="2311"/>
                  </a:cubicBezTo>
                  <a:lnTo>
                    <a:pt x="20913" y="2554"/>
                  </a:lnTo>
                  <a:lnTo>
                    <a:pt x="21764" y="1095"/>
                  </a:lnTo>
                  <a:cubicBezTo>
                    <a:pt x="21764" y="1095"/>
                    <a:pt x="22311" y="1642"/>
                    <a:pt x="21855" y="2402"/>
                  </a:cubicBezTo>
                  <a:lnTo>
                    <a:pt x="23861" y="2402"/>
                  </a:lnTo>
                  <a:cubicBezTo>
                    <a:pt x="23861" y="2402"/>
                    <a:pt x="24439" y="2858"/>
                    <a:pt x="22767" y="3253"/>
                  </a:cubicBezTo>
                  <a:lnTo>
                    <a:pt x="24104" y="3344"/>
                  </a:lnTo>
                  <a:cubicBezTo>
                    <a:pt x="24104" y="3344"/>
                    <a:pt x="24469" y="3831"/>
                    <a:pt x="22524" y="4104"/>
                  </a:cubicBezTo>
                  <a:lnTo>
                    <a:pt x="24104" y="4256"/>
                  </a:lnTo>
                  <a:cubicBezTo>
                    <a:pt x="24104" y="4256"/>
                    <a:pt x="24287" y="4591"/>
                    <a:pt x="22645" y="4834"/>
                  </a:cubicBezTo>
                  <a:lnTo>
                    <a:pt x="23800" y="5047"/>
                  </a:lnTo>
                  <a:lnTo>
                    <a:pt x="21916" y="5928"/>
                  </a:lnTo>
                  <a:cubicBezTo>
                    <a:pt x="21916" y="5928"/>
                    <a:pt x="13527" y="9667"/>
                    <a:pt x="700" y="10396"/>
                  </a:cubicBezTo>
                  <a:cubicBezTo>
                    <a:pt x="700" y="10396"/>
                    <a:pt x="1" y="5989"/>
                    <a:pt x="578" y="487"/>
                  </a:cubicBezTo>
                  <a:cubicBezTo>
                    <a:pt x="608" y="518"/>
                    <a:pt x="2159" y="761"/>
                    <a:pt x="7630"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4149861" y="2540446"/>
              <a:ext cx="592759" cy="172327"/>
            </a:xfrm>
            <a:custGeom>
              <a:rect b="b" l="l" r="r" t="t"/>
              <a:pathLst>
                <a:path extrusionOk="0" h="5276" w="18148">
                  <a:moveTo>
                    <a:pt x="17970" y="0"/>
                  </a:moveTo>
                  <a:cubicBezTo>
                    <a:pt x="17938" y="0"/>
                    <a:pt x="17904" y="7"/>
                    <a:pt x="17874" y="17"/>
                  </a:cubicBezTo>
                  <a:cubicBezTo>
                    <a:pt x="16354" y="929"/>
                    <a:pt x="12858" y="2114"/>
                    <a:pt x="12828" y="2114"/>
                  </a:cubicBezTo>
                  <a:cubicBezTo>
                    <a:pt x="6414" y="3968"/>
                    <a:pt x="214" y="4911"/>
                    <a:pt x="153" y="4911"/>
                  </a:cubicBezTo>
                  <a:cubicBezTo>
                    <a:pt x="31" y="4911"/>
                    <a:pt x="1" y="5032"/>
                    <a:pt x="1" y="5123"/>
                  </a:cubicBezTo>
                  <a:cubicBezTo>
                    <a:pt x="1" y="5184"/>
                    <a:pt x="62" y="5275"/>
                    <a:pt x="153" y="5275"/>
                  </a:cubicBezTo>
                  <a:cubicBezTo>
                    <a:pt x="244" y="5275"/>
                    <a:pt x="6475" y="4303"/>
                    <a:pt x="12919" y="2418"/>
                  </a:cubicBezTo>
                  <a:cubicBezTo>
                    <a:pt x="13071" y="2388"/>
                    <a:pt x="16475" y="1233"/>
                    <a:pt x="18026" y="321"/>
                  </a:cubicBezTo>
                  <a:cubicBezTo>
                    <a:pt x="18147" y="291"/>
                    <a:pt x="18147" y="169"/>
                    <a:pt x="18117" y="108"/>
                  </a:cubicBezTo>
                  <a:cubicBezTo>
                    <a:pt x="18096" y="27"/>
                    <a:pt x="18036" y="0"/>
                    <a:pt x="17970"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4120106" y="2447653"/>
              <a:ext cx="104259" cy="9962"/>
            </a:xfrm>
            <a:custGeom>
              <a:rect b="b" l="l" r="r" t="t"/>
              <a:pathLst>
                <a:path extrusionOk="0" h="305" w="3192">
                  <a:moveTo>
                    <a:pt x="152" y="1"/>
                  </a:moveTo>
                  <a:cubicBezTo>
                    <a:pt x="61" y="1"/>
                    <a:pt x="0" y="92"/>
                    <a:pt x="0" y="153"/>
                  </a:cubicBezTo>
                  <a:cubicBezTo>
                    <a:pt x="0" y="244"/>
                    <a:pt x="61" y="305"/>
                    <a:pt x="152" y="305"/>
                  </a:cubicBezTo>
                  <a:lnTo>
                    <a:pt x="3040" y="305"/>
                  </a:lnTo>
                  <a:cubicBezTo>
                    <a:pt x="3100" y="305"/>
                    <a:pt x="3192" y="244"/>
                    <a:pt x="3192" y="153"/>
                  </a:cubicBezTo>
                  <a:cubicBezTo>
                    <a:pt x="3192" y="92"/>
                    <a:pt x="3100" y="1"/>
                    <a:pt x="3040" y="1"/>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3" name="Google Shape;363;p22"/>
          <p:cNvPicPr preferRelativeResize="0"/>
          <p:nvPr/>
        </p:nvPicPr>
        <p:blipFill>
          <a:blip r:embed="rId3">
            <a:alphaModFix/>
          </a:blip>
          <a:stretch>
            <a:fillRect/>
          </a:stretch>
        </p:blipFill>
        <p:spPr>
          <a:xfrm>
            <a:off x="327624" y="296974"/>
            <a:ext cx="1939025" cy="1939025"/>
          </a:xfrm>
          <a:prstGeom prst="rect">
            <a:avLst/>
          </a:prstGeom>
          <a:noFill/>
          <a:ln>
            <a:noFill/>
          </a:ln>
        </p:spPr>
      </p:pic>
      <p:pic>
        <p:nvPicPr>
          <p:cNvPr id="364" name="Google Shape;364;p22"/>
          <p:cNvPicPr preferRelativeResize="0"/>
          <p:nvPr/>
        </p:nvPicPr>
        <p:blipFill>
          <a:blip r:embed="rId4">
            <a:alphaModFix/>
          </a:blip>
          <a:stretch>
            <a:fillRect/>
          </a:stretch>
        </p:blipFill>
        <p:spPr>
          <a:xfrm>
            <a:off x="590670" y="2078700"/>
            <a:ext cx="768525" cy="1400175"/>
          </a:xfrm>
          <a:prstGeom prst="rect">
            <a:avLst/>
          </a:prstGeom>
          <a:noFill/>
          <a:ln>
            <a:noFill/>
          </a:ln>
        </p:spPr>
      </p:pic>
      <p:pic>
        <p:nvPicPr>
          <p:cNvPr id="365" name="Google Shape;365;p22"/>
          <p:cNvPicPr preferRelativeResize="0"/>
          <p:nvPr/>
        </p:nvPicPr>
        <p:blipFill>
          <a:blip r:embed="rId5">
            <a:alphaModFix/>
          </a:blip>
          <a:stretch>
            <a:fillRect/>
          </a:stretch>
        </p:blipFill>
        <p:spPr>
          <a:xfrm>
            <a:off x="1444700" y="2347050"/>
            <a:ext cx="1527325" cy="1133475"/>
          </a:xfrm>
          <a:prstGeom prst="rect">
            <a:avLst/>
          </a:prstGeom>
          <a:noFill/>
          <a:ln>
            <a:noFill/>
          </a:ln>
        </p:spPr>
      </p:pic>
      <p:pic>
        <p:nvPicPr>
          <p:cNvPr id="366" name="Google Shape;366;p22"/>
          <p:cNvPicPr preferRelativeResize="0"/>
          <p:nvPr/>
        </p:nvPicPr>
        <p:blipFill>
          <a:blip r:embed="rId6">
            <a:alphaModFix/>
          </a:blip>
          <a:stretch>
            <a:fillRect/>
          </a:stretch>
        </p:blipFill>
        <p:spPr>
          <a:xfrm>
            <a:off x="834338" y="3806325"/>
            <a:ext cx="1276350" cy="127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3"/>
          <p:cNvSpPr/>
          <p:nvPr/>
        </p:nvSpPr>
        <p:spPr>
          <a:xfrm>
            <a:off x="452550" y="2722925"/>
            <a:ext cx="1680300" cy="1699800"/>
          </a:xfrm>
          <a:prstGeom prst="roundRect">
            <a:avLst>
              <a:gd fmla="val 3794" name="adj"/>
            </a:avLst>
          </a:prstGeom>
          <a:solidFill>
            <a:schemeClr val="lt1"/>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txBox="1"/>
          <p:nvPr>
            <p:ph type="title"/>
          </p:nvPr>
        </p:nvSpPr>
        <p:spPr>
          <a:xfrm>
            <a:off x="633425" y="320500"/>
            <a:ext cx="7323600" cy="4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fr">
                <a:solidFill>
                  <a:srgbClr val="25599F"/>
                </a:solidFill>
                <a:latin typeface="Bebas Neue"/>
                <a:ea typeface="Bebas Neue"/>
                <a:cs typeface="Bebas Neue"/>
                <a:sym typeface="Bebas Neue"/>
              </a:rPr>
              <a:t>The SLEEPING TYPE </a:t>
            </a:r>
            <a:endParaRPr/>
          </a:p>
        </p:txBody>
      </p:sp>
      <p:grpSp>
        <p:nvGrpSpPr>
          <p:cNvPr id="373" name="Google Shape;373;p23"/>
          <p:cNvGrpSpPr/>
          <p:nvPr/>
        </p:nvGrpSpPr>
        <p:grpSpPr>
          <a:xfrm>
            <a:off x="2468803" y="2414058"/>
            <a:ext cx="4212821" cy="2049128"/>
            <a:chOff x="2467978" y="2682332"/>
            <a:chExt cx="4212821" cy="2049128"/>
          </a:xfrm>
        </p:grpSpPr>
        <p:sp>
          <p:nvSpPr>
            <p:cNvPr id="374" name="Google Shape;374;p23"/>
            <p:cNvSpPr/>
            <p:nvPr/>
          </p:nvSpPr>
          <p:spPr>
            <a:xfrm>
              <a:off x="2467978" y="4621986"/>
              <a:ext cx="4212821" cy="109474"/>
            </a:xfrm>
            <a:custGeom>
              <a:rect b="b" l="l" r="r" t="t"/>
              <a:pathLst>
                <a:path extrusionOk="0" h="369" w="14200">
                  <a:moveTo>
                    <a:pt x="7099" y="0"/>
                  </a:moveTo>
                  <a:cubicBezTo>
                    <a:pt x="3178" y="0"/>
                    <a:pt x="1" y="83"/>
                    <a:pt x="1" y="183"/>
                  </a:cubicBezTo>
                  <a:cubicBezTo>
                    <a:pt x="1" y="285"/>
                    <a:pt x="3178" y="369"/>
                    <a:pt x="7099" y="369"/>
                  </a:cubicBezTo>
                  <a:cubicBezTo>
                    <a:pt x="11019" y="369"/>
                    <a:pt x="14199" y="285"/>
                    <a:pt x="14199" y="183"/>
                  </a:cubicBezTo>
                  <a:cubicBezTo>
                    <a:pt x="14199" y="83"/>
                    <a:pt x="11019" y="0"/>
                    <a:pt x="7099" y="0"/>
                  </a:cubicBezTo>
                  <a:close/>
                </a:path>
              </a:pathLst>
            </a:custGeom>
            <a:solidFill>
              <a:schemeClr val="dk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6258945" y="2975451"/>
              <a:ext cx="362540" cy="1395274"/>
            </a:xfrm>
            <a:custGeom>
              <a:rect b="b" l="l" r="r" t="t"/>
              <a:pathLst>
                <a:path extrusionOk="0" h="4703" w="1222">
                  <a:moveTo>
                    <a:pt x="765" y="1940"/>
                  </a:moveTo>
                  <a:cubicBezTo>
                    <a:pt x="765" y="1961"/>
                    <a:pt x="767" y="1981"/>
                    <a:pt x="769" y="2001"/>
                  </a:cubicBezTo>
                  <a:lnTo>
                    <a:pt x="769" y="2001"/>
                  </a:lnTo>
                  <a:cubicBezTo>
                    <a:pt x="768" y="2001"/>
                    <a:pt x="766" y="2002"/>
                    <a:pt x="765" y="2004"/>
                  </a:cubicBezTo>
                  <a:cubicBezTo>
                    <a:pt x="765" y="1984"/>
                    <a:pt x="765" y="1962"/>
                    <a:pt x="765" y="1940"/>
                  </a:cubicBezTo>
                  <a:close/>
                  <a:moveTo>
                    <a:pt x="482" y="1671"/>
                  </a:moveTo>
                  <a:lnTo>
                    <a:pt x="482" y="1671"/>
                  </a:lnTo>
                  <a:cubicBezTo>
                    <a:pt x="515" y="1752"/>
                    <a:pt x="665" y="1959"/>
                    <a:pt x="734" y="2051"/>
                  </a:cubicBezTo>
                  <a:lnTo>
                    <a:pt x="734" y="2056"/>
                  </a:lnTo>
                  <a:cubicBezTo>
                    <a:pt x="712" y="2098"/>
                    <a:pt x="679" y="2170"/>
                    <a:pt x="651" y="2275"/>
                  </a:cubicBezTo>
                  <a:cubicBezTo>
                    <a:pt x="596" y="2472"/>
                    <a:pt x="673" y="2616"/>
                    <a:pt x="673" y="2616"/>
                  </a:cubicBezTo>
                  <a:cubicBezTo>
                    <a:pt x="673" y="2616"/>
                    <a:pt x="715" y="2519"/>
                    <a:pt x="745" y="2369"/>
                  </a:cubicBezTo>
                  <a:cubicBezTo>
                    <a:pt x="751" y="2519"/>
                    <a:pt x="762" y="2669"/>
                    <a:pt x="779" y="2815"/>
                  </a:cubicBezTo>
                  <a:cubicBezTo>
                    <a:pt x="787" y="2887"/>
                    <a:pt x="792" y="2959"/>
                    <a:pt x="795" y="3032"/>
                  </a:cubicBezTo>
                  <a:cubicBezTo>
                    <a:pt x="781" y="3015"/>
                    <a:pt x="765" y="3001"/>
                    <a:pt x="748" y="2990"/>
                  </a:cubicBezTo>
                  <a:cubicBezTo>
                    <a:pt x="574" y="2857"/>
                    <a:pt x="574" y="2813"/>
                    <a:pt x="574" y="2813"/>
                  </a:cubicBezTo>
                  <a:cubicBezTo>
                    <a:pt x="574" y="2813"/>
                    <a:pt x="571" y="2840"/>
                    <a:pt x="574" y="2879"/>
                  </a:cubicBezTo>
                  <a:cubicBezTo>
                    <a:pt x="563" y="2741"/>
                    <a:pt x="551" y="2597"/>
                    <a:pt x="538" y="2447"/>
                  </a:cubicBezTo>
                  <a:cubicBezTo>
                    <a:pt x="540" y="2358"/>
                    <a:pt x="524" y="2270"/>
                    <a:pt x="521" y="2247"/>
                  </a:cubicBezTo>
                  <a:cubicBezTo>
                    <a:pt x="504" y="2051"/>
                    <a:pt x="490" y="1857"/>
                    <a:pt x="482" y="1671"/>
                  </a:cubicBezTo>
                  <a:close/>
                  <a:moveTo>
                    <a:pt x="438" y="1"/>
                  </a:moveTo>
                  <a:cubicBezTo>
                    <a:pt x="430" y="1"/>
                    <a:pt x="421" y="6"/>
                    <a:pt x="421" y="14"/>
                  </a:cubicBezTo>
                  <a:cubicBezTo>
                    <a:pt x="421" y="20"/>
                    <a:pt x="418" y="139"/>
                    <a:pt x="416" y="341"/>
                  </a:cubicBezTo>
                  <a:cubicBezTo>
                    <a:pt x="381" y="322"/>
                    <a:pt x="328" y="299"/>
                    <a:pt x="280" y="299"/>
                  </a:cubicBezTo>
                  <a:cubicBezTo>
                    <a:pt x="267" y="299"/>
                    <a:pt x="253" y="301"/>
                    <a:pt x="241" y="305"/>
                  </a:cubicBezTo>
                  <a:cubicBezTo>
                    <a:pt x="155" y="339"/>
                    <a:pt x="100" y="713"/>
                    <a:pt x="100" y="713"/>
                  </a:cubicBezTo>
                  <a:cubicBezTo>
                    <a:pt x="100" y="713"/>
                    <a:pt x="247" y="436"/>
                    <a:pt x="416" y="380"/>
                  </a:cubicBezTo>
                  <a:cubicBezTo>
                    <a:pt x="416" y="599"/>
                    <a:pt x="418" y="904"/>
                    <a:pt x="430" y="1261"/>
                  </a:cubicBezTo>
                  <a:cubicBezTo>
                    <a:pt x="418" y="1260"/>
                    <a:pt x="398" y="1257"/>
                    <a:pt x="373" y="1257"/>
                  </a:cubicBezTo>
                  <a:cubicBezTo>
                    <a:pt x="315" y="1257"/>
                    <a:pt x="233" y="1269"/>
                    <a:pt x="188" y="1328"/>
                  </a:cubicBezTo>
                  <a:cubicBezTo>
                    <a:pt x="111" y="1427"/>
                    <a:pt x="0" y="1768"/>
                    <a:pt x="0" y="1768"/>
                  </a:cubicBezTo>
                  <a:lnTo>
                    <a:pt x="430" y="1272"/>
                  </a:lnTo>
                  <a:cubicBezTo>
                    <a:pt x="432" y="1341"/>
                    <a:pt x="435" y="1414"/>
                    <a:pt x="438" y="1486"/>
                  </a:cubicBezTo>
                  <a:cubicBezTo>
                    <a:pt x="430" y="1497"/>
                    <a:pt x="432" y="1516"/>
                    <a:pt x="441" y="1541"/>
                  </a:cubicBezTo>
                  <a:cubicBezTo>
                    <a:pt x="452" y="1771"/>
                    <a:pt x="466" y="2017"/>
                    <a:pt x="488" y="2270"/>
                  </a:cubicBezTo>
                  <a:cubicBezTo>
                    <a:pt x="454" y="2306"/>
                    <a:pt x="396" y="2375"/>
                    <a:pt x="319" y="2494"/>
                  </a:cubicBezTo>
                  <a:cubicBezTo>
                    <a:pt x="197" y="2680"/>
                    <a:pt x="186" y="2968"/>
                    <a:pt x="186" y="2968"/>
                  </a:cubicBezTo>
                  <a:cubicBezTo>
                    <a:pt x="186" y="2968"/>
                    <a:pt x="460" y="2682"/>
                    <a:pt x="513" y="2558"/>
                  </a:cubicBezTo>
                  <a:cubicBezTo>
                    <a:pt x="535" y="2813"/>
                    <a:pt x="551" y="3051"/>
                    <a:pt x="563" y="3267"/>
                  </a:cubicBezTo>
                  <a:cubicBezTo>
                    <a:pt x="551" y="3306"/>
                    <a:pt x="515" y="3381"/>
                    <a:pt x="441" y="3472"/>
                  </a:cubicBezTo>
                  <a:cubicBezTo>
                    <a:pt x="330" y="3605"/>
                    <a:pt x="330" y="3901"/>
                    <a:pt x="330" y="3901"/>
                  </a:cubicBezTo>
                  <a:cubicBezTo>
                    <a:pt x="330" y="3901"/>
                    <a:pt x="538" y="3804"/>
                    <a:pt x="574" y="3483"/>
                  </a:cubicBezTo>
                  <a:cubicBezTo>
                    <a:pt x="607" y="4167"/>
                    <a:pt x="599" y="4602"/>
                    <a:pt x="599" y="4608"/>
                  </a:cubicBezTo>
                  <a:cubicBezTo>
                    <a:pt x="599" y="4616"/>
                    <a:pt x="607" y="4625"/>
                    <a:pt x="615" y="4625"/>
                  </a:cubicBezTo>
                  <a:cubicBezTo>
                    <a:pt x="623" y="4625"/>
                    <a:pt x="632" y="4616"/>
                    <a:pt x="632" y="4608"/>
                  </a:cubicBezTo>
                  <a:cubicBezTo>
                    <a:pt x="632" y="4600"/>
                    <a:pt x="646" y="3924"/>
                    <a:pt x="574" y="2926"/>
                  </a:cubicBezTo>
                  <a:lnTo>
                    <a:pt x="574" y="2926"/>
                  </a:lnTo>
                  <a:cubicBezTo>
                    <a:pt x="579" y="2965"/>
                    <a:pt x="587" y="3009"/>
                    <a:pt x="604" y="3043"/>
                  </a:cubicBezTo>
                  <a:cubicBezTo>
                    <a:pt x="626" y="3087"/>
                    <a:pt x="715" y="3173"/>
                    <a:pt x="804" y="3250"/>
                  </a:cubicBezTo>
                  <a:cubicBezTo>
                    <a:pt x="806" y="3345"/>
                    <a:pt x="806" y="3436"/>
                    <a:pt x="804" y="3527"/>
                  </a:cubicBezTo>
                  <a:cubicBezTo>
                    <a:pt x="781" y="3544"/>
                    <a:pt x="748" y="3586"/>
                    <a:pt x="726" y="3671"/>
                  </a:cubicBezTo>
                  <a:cubicBezTo>
                    <a:pt x="693" y="3802"/>
                    <a:pt x="671" y="4034"/>
                    <a:pt x="671" y="4034"/>
                  </a:cubicBezTo>
                  <a:cubicBezTo>
                    <a:pt x="671" y="4034"/>
                    <a:pt x="748" y="3965"/>
                    <a:pt x="792" y="3813"/>
                  </a:cubicBezTo>
                  <a:lnTo>
                    <a:pt x="792" y="3813"/>
                  </a:lnTo>
                  <a:cubicBezTo>
                    <a:pt x="765" y="4306"/>
                    <a:pt x="698" y="4677"/>
                    <a:pt x="698" y="4683"/>
                  </a:cubicBezTo>
                  <a:cubicBezTo>
                    <a:pt x="695" y="4694"/>
                    <a:pt x="701" y="4702"/>
                    <a:pt x="712" y="4702"/>
                  </a:cubicBezTo>
                  <a:lnTo>
                    <a:pt x="715" y="4702"/>
                  </a:lnTo>
                  <a:cubicBezTo>
                    <a:pt x="720" y="4702"/>
                    <a:pt x="729" y="4697"/>
                    <a:pt x="729" y="4688"/>
                  </a:cubicBezTo>
                  <a:cubicBezTo>
                    <a:pt x="732" y="4683"/>
                    <a:pt x="826" y="4165"/>
                    <a:pt x="837" y="3539"/>
                  </a:cubicBezTo>
                  <a:cubicBezTo>
                    <a:pt x="856" y="3572"/>
                    <a:pt x="901" y="3647"/>
                    <a:pt x="956" y="3724"/>
                  </a:cubicBezTo>
                  <a:cubicBezTo>
                    <a:pt x="1033" y="3835"/>
                    <a:pt x="1222" y="4001"/>
                    <a:pt x="1222" y="4001"/>
                  </a:cubicBezTo>
                  <a:cubicBezTo>
                    <a:pt x="1222" y="4001"/>
                    <a:pt x="1200" y="3838"/>
                    <a:pt x="1033" y="3638"/>
                  </a:cubicBezTo>
                  <a:cubicBezTo>
                    <a:pt x="943" y="3528"/>
                    <a:pt x="889" y="3504"/>
                    <a:pt x="859" y="3504"/>
                  </a:cubicBezTo>
                  <a:cubicBezTo>
                    <a:pt x="851" y="3504"/>
                    <a:pt x="844" y="3506"/>
                    <a:pt x="840" y="3508"/>
                  </a:cubicBezTo>
                  <a:cubicBezTo>
                    <a:pt x="840" y="3433"/>
                    <a:pt x="840" y="3356"/>
                    <a:pt x="840" y="3281"/>
                  </a:cubicBezTo>
                  <a:cubicBezTo>
                    <a:pt x="920" y="3350"/>
                    <a:pt x="992" y="3408"/>
                    <a:pt x="992" y="3408"/>
                  </a:cubicBezTo>
                  <a:cubicBezTo>
                    <a:pt x="992" y="3408"/>
                    <a:pt x="945" y="3212"/>
                    <a:pt x="831" y="3070"/>
                  </a:cubicBezTo>
                  <a:cubicBezTo>
                    <a:pt x="826" y="2984"/>
                    <a:pt x="820" y="2899"/>
                    <a:pt x="809" y="2813"/>
                  </a:cubicBezTo>
                  <a:cubicBezTo>
                    <a:pt x="804" y="2752"/>
                    <a:pt x="798" y="2688"/>
                    <a:pt x="792" y="2624"/>
                  </a:cubicBezTo>
                  <a:lnTo>
                    <a:pt x="792" y="2624"/>
                  </a:lnTo>
                  <a:cubicBezTo>
                    <a:pt x="820" y="2735"/>
                    <a:pt x="848" y="2857"/>
                    <a:pt x="937" y="2946"/>
                  </a:cubicBezTo>
                  <a:cubicBezTo>
                    <a:pt x="1033" y="3045"/>
                    <a:pt x="1144" y="3198"/>
                    <a:pt x="1144" y="3198"/>
                  </a:cubicBezTo>
                  <a:cubicBezTo>
                    <a:pt x="1144" y="3198"/>
                    <a:pt x="1078" y="2912"/>
                    <a:pt x="948" y="2790"/>
                  </a:cubicBezTo>
                  <a:cubicBezTo>
                    <a:pt x="851" y="2705"/>
                    <a:pt x="806" y="2633"/>
                    <a:pt x="790" y="2602"/>
                  </a:cubicBezTo>
                  <a:cubicBezTo>
                    <a:pt x="779" y="2461"/>
                    <a:pt x="773" y="2319"/>
                    <a:pt x="770" y="2181"/>
                  </a:cubicBezTo>
                  <a:cubicBezTo>
                    <a:pt x="773" y="2126"/>
                    <a:pt x="773" y="2069"/>
                    <a:pt x="771" y="2012"/>
                  </a:cubicBezTo>
                  <a:lnTo>
                    <a:pt x="771" y="2012"/>
                  </a:lnTo>
                  <a:cubicBezTo>
                    <a:pt x="810" y="2271"/>
                    <a:pt x="1022" y="2397"/>
                    <a:pt x="1022" y="2397"/>
                  </a:cubicBezTo>
                  <a:cubicBezTo>
                    <a:pt x="1022" y="2397"/>
                    <a:pt x="1022" y="2131"/>
                    <a:pt x="901" y="1979"/>
                  </a:cubicBezTo>
                  <a:cubicBezTo>
                    <a:pt x="817" y="1870"/>
                    <a:pt x="787" y="1854"/>
                    <a:pt x="776" y="1854"/>
                  </a:cubicBezTo>
                  <a:cubicBezTo>
                    <a:pt x="771" y="1854"/>
                    <a:pt x="770" y="1857"/>
                    <a:pt x="770" y="1857"/>
                  </a:cubicBezTo>
                  <a:cubicBezTo>
                    <a:pt x="768" y="1879"/>
                    <a:pt x="765" y="1898"/>
                    <a:pt x="765" y="1918"/>
                  </a:cubicBezTo>
                  <a:cubicBezTo>
                    <a:pt x="765" y="1721"/>
                    <a:pt x="770" y="1538"/>
                    <a:pt x="776" y="1383"/>
                  </a:cubicBezTo>
                  <a:cubicBezTo>
                    <a:pt x="784" y="1441"/>
                    <a:pt x="804" y="1502"/>
                    <a:pt x="848" y="1549"/>
                  </a:cubicBezTo>
                  <a:cubicBezTo>
                    <a:pt x="956" y="1671"/>
                    <a:pt x="1067" y="1671"/>
                    <a:pt x="1067" y="1671"/>
                  </a:cubicBezTo>
                  <a:cubicBezTo>
                    <a:pt x="1067" y="1671"/>
                    <a:pt x="1022" y="1416"/>
                    <a:pt x="945" y="1339"/>
                  </a:cubicBezTo>
                  <a:cubicBezTo>
                    <a:pt x="878" y="1272"/>
                    <a:pt x="804" y="1222"/>
                    <a:pt x="784" y="1211"/>
                  </a:cubicBezTo>
                  <a:cubicBezTo>
                    <a:pt x="798" y="1001"/>
                    <a:pt x="809" y="871"/>
                    <a:pt x="809" y="865"/>
                  </a:cubicBezTo>
                  <a:cubicBezTo>
                    <a:pt x="809" y="857"/>
                    <a:pt x="804" y="848"/>
                    <a:pt x="795" y="848"/>
                  </a:cubicBezTo>
                  <a:cubicBezTo>
                    <a:pt x="787" y="848"/>
                    <a:pt x="779" y="854"/>
                    <a:pt x="776" y="862"/>
                  </a:cubicBezTo>
                  <a:cubicBezTo>
                    <a:pt x="776" y="871"/>
                    <a:pt x="734" y="1311"/>
                    <a:pt x="734" y="1865"/>
                  </a:cubicBezTo>
                  <a:cubicBezTo>
                    <a:pt x="715" y="1768"/>
                    <a:pt x="690" y="1663"/>
                    <a:pt x="659" y="1605"/>
                  </a:cubicBezTo>
                  <a:cubicBezTo>
                    <a:pt x="602" y="1491"/>
                    <a:pt x="515" y="1483"/>
                    <a:pt x="491" y="1483"/>
                  </a:cubicBezTo>
                  <a:cubicBezTo>
                    <a:pt x="487" y="1483"/>
                    <a:pt x="485" y="1483"/>
                    <a:pt x="485" y="1483"/>
                  </a:cubicBezTo>
                  <a:cubicBezTo>
                    <a:pt x="479" y="1483"/>
                    <a:pt x="474" y="1483"/>
                    <a:pt x="471" y="1480"/>
                  </a:cubicBezTo>
                  <a:cubicBezTo>
                    <a:pt x="457" y="1178"/>
                    <a:pt x="452" y="904"/>
                    <a:pt x="449" y="677"/>
                  </a:cubicBezTo>
                  <a:lnTo>
                    <a:pt x="449" y="677"/>
                  </a:lnTo>
                  <a:cubicBezTo>
                    <a:pt x="499" y="818"/>
                    <a:pt x="715" y="1109"/>
                    <a:pt x="715" y="1109"/>
                  </a:cubicBezTo>
                  <a:cubicBezTo>
                    <a:pt x="715" y="1109"/>
                    <a:pt x="715" y="702"/>
                    <a:pt x="626" y="646"/>
                  </a:cubicBezTo>
                  <a:cubicBezTo>
                    <a:pt x="593" y="626"/>
                    <a:pt x="558" y="619"/>
                    <a:pt x="527" y="619"/>
                  </a:cubicBezTo>
                  <a:cubicBezTo>
                    <a:pt x="492" y="619"/>
                    <a:pt x="462" y="628"/>
                    <a:pt x="449" y="632"/>
                  </a:cubicBezTo>
                  <a:cubicBezTo>
                    <a:pt x="449" y="535"/>
                    <a:pt x="449" y="449"/>
                    <a:pt x="449" y="372"/>
                  </a:cubicBezTo>
                  <a:lnTo>
                    <a:pt x="463" y="372"/>
                  </a:lnTo>
                  <a:cubicBezTo>
                    <a:pt x="463" y="372"/>
                    <a:pt x="457" y="369"/>
                    <a:pt x="449" y="364"/>
                  </a:cubicBezTo>
                  <a:cubicBezTo>
                    <a:pt x="452" y="147"/>
                    <a:pt x="454" y="20"/>
                    <a:pt x="454" y="17"/>
                  </a:cubicBezTo>
                  <a:cubicBezTo>
                    <a:pt x="454" y="9"/>
                    <a:pt x="449" y="1"/>
                    <a:pt x="438" y="1"/>
                  </a:cubicBezTo>
                  <a:close/>
                </a:path>
              </a:pathLst>
            </a:custGeom>
            <a:solidFill>
              <a:srgbClr val="434343"/>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335191" y="4304575"/>
              <a:ext cx="246242" cy="388351"/>
            </a:xfrm>
            <a:custGeom>
              <a:rect b="b" l="l" r="r" t="t"/>
              <a:pathLst>
                <a:path extrusionOk="0" h="1309" w="830">
                  <a:moveTo>
                    <a:pt x="1" y="0"/>
                  </a:moveTo>
                  <a:lnTo>
                    <a:pt x="125" y="1308"/>
                  </a:lnTo>
                  <a:lnTo>
                    <a:pt x="704" y="1308"/>
                  </a:lnTo>
                  <a:lnTo>
                    <a:pt x="829"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4378296" y="3123494"/>
              <a:ext cx="1039261" cy="1565270"/>
            </a:xfrm>
            <a:custGeom>
              <a:rect b="b" l="l" r="r" t="t"/>
              <a:pathLst>
                <a:path extrusionOk="0" h="5276" w="3503">
                  <a:moveTo>
                    <a:pt x="2777" y="0"/>
                  </a:moveTo>
                  <a:cubicBezTo>
                    <a:pt x="2375" y="0"/>
                    <a:pt x="2048" y="323"/>
                    <a:pt x="2048" y="726"/>
                  </a:cubicBezTo>
                  <a:lnTo>
                    <a:pt x="2048" y="1987"/>
                  </a:lnTo>
                  <a:lnTo>
                    <a:pt x="590" y="1987"/>
                  </a:lnTo>
                  <a:cubicBezTo>
                    <a:pt x="263" y="1987"/>
                    <a:pt x="0" y="2250"/>
                    <a:pt x="0" y="2577"/>
                  </a:cubicBezTo>
                  <a:cubicBezTo>
                    <a:pt x="0" y="2904"/>
                    <a:pt x="263" y="3170"/>
                    <a:pt x="590" y="3170"/>
                  </a:cubicBezTo>
                  <a:cubicBezTo>
                    <a:pt x="662" y="3170"/>
                    <a:pt x="721" y="3228"/>
                    <a:pt x="721" y="3297"/>
                  </a:cubicBezTo>
                  <a:lnTo>
                    <a:pt x="721" y="5275"/>
                  </a:lnTo>
                  <a:lnTo>
                    <a:pt x="3502" y="5275"/>
                  </a:lnTo>
                  <a:lnTo>
                    <a:pt x="3502" y="726"/>
                  </a:lnTo>
                  <a:cubicBezTo>
                    <a:pt x="3502" y="327"/>
                    <a:pt x="3181" y="3"/>
                    <a:pt x="2782" y="0"/>
                  </a:cubicBezTo>
                  <a:cubicBezTo>
                    <a:pt x="2780" y="0"/>
                    <a:pt x="2778" y="0"/>
                    <a:pt x="2777" y="0"/>
                  </a:cubicBezTo>
                  <a:close/>
                </a:path>
              </a:pathLst>
            </a:custGeom>
            <a:solidFill>
              <a:schemeClr val="accent3"/>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4514768" y="3123494"/>
              <a:ext cx="1039261" cy="1565270"/>
            </a:xfrm>
            <a:custGeom>
              <a:rect b="b" l="l" r="r" t="t"/>
              <a:pathLst>
                <a:path extrusionOk="0" h="5276" w="3503">
                  <a:moveTo>
                    <a:pt x="2777" y="0"/>
                  </a:moveTo>
                  <a:cubicBezTo>
                    <a:pt x="2377" y="0"/>
                    <a:pt x="2050" y="323"/>
                    <a:pt x="2050" y="726"/>
                  </a:cubicBezTo>
                  <a:lnTo>
                    <a:pt x="2050" y="1987"/>
                  </a:lnTo>
                  <a:lnTo>
                    <a:pt x="593" y="1987"/>
                  </a:lnTo>
                  <a:cubicBezTo>
                    <a:pt x="266" y="1987"/>
                    <a:pt x="0" y="2250"/>
                    <a:pt x="0" y="2577"/>
                  </a:cubicBezTo>
                  <a:cubicBezTo>
                    <a:pt x="0" y="2904"/>
                    <a:pt x="266" y="3170"/>
                    <a:pt x="593" y="3170"/>
                  </a:cubicBezTo>
                  <a:cubicBezTo>
                    <a:pt x="662" y="3170"/>
                    <a:pt x="721" y="3228"/>
                    <a:pt x="721" y="3297"/>
                  </a:cubicBezTo>
                  <a:lnTo>
                    <a:pt x="721" y="5275"/>
                  </a:lnTo>
                  <a:lnTo>
                    <a:pt x="3502" y="5275"/>
                  </a:lnTo>
                  <a:lnTo>
                    <a:pt x="3502" y="726"/>
                  </a:lnTo>
                  <a:cubicBezTo>
                    <a:pt x="3502" y="327"/>
                    <a:pt x="3181" y="3"/>
                    <a:pt x="2782" y="0"/>
                  </a:cubicBezTo>
                  <a:cubicBezTo>
                    <a:pt x="2780" y="0"/>
                    <a:pt x="2778" y="0"/>
                    <a:pt x="2777" y="0"/>
                  </a:cubicBezTo>
                  <a:close/>
                </a:path>
              </a:pathLst>
            </a:custGeom>
            <a:solidFill>
              <a:schemeClr val="accent4"/>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4753891" y="3901684"/>
              <a:ext cx="509099" cy="786195"/>
            </a:xfrm>
            <a:custGeom>
              <a:rect b="b" l="l" r="r" t="t"/>
              <a:pathLst>
                <a:path extrusionOk="0" h="2650" w="1716">
                  <a:moveTo>
                    <a:pt x="0" y="1"/>
                  </a:moveTo>
                  <a:lnTo>
                    <a:pt x="0" y="2650"/>
                  </a:lnTo>
                  <a:lnTo>
                    <a:pt x="693" y="2650"/>
                  </a:lnTo>
                  <a:cubicBezTo>
                    <a:pt x="693" y="2650"/>
                    <a:pt x="815" y="2633"/>
                    <a:pt x="815" y="2547"/>
                  </a:cubicBezTo>
                  <a:cubicBezTo>
                    <a:pt x="815" y="2458"/>
                    <a:pt x="485" y="1696"/>
                    <a:pt x="485" y="1696"/>
                  </a:cubicBezTo>
                  <a:lnTo>
                    <a:pt x="624" y="1056"/>
                  </a:lnTo>
                  <a:cubicBezTo>
                    <a:pt x="624" y="1056"/>
                    <a:pt x="832" y="987"/>
                    <a:pt x="934" y="796"/>
                  </a:cubicBezTo>
                  <a:cubicBezTo>
                    <a:pt x="1039" y="608"/>
                    <a:pt x="1056" y="311"/>
                    <a:pt x="1056" y="311"/>
                  </a:cubicBezTo>
                  <a:lnTo>
                    <a:pt x="1627" y="209"/>
                  </a:lnTo>
                  <a:lnTo>
                    <a:pt x="1715" y="1"/>
                  </a:lnTo>
                  <a:close/>
                </a:path>
              </a:pathLst>
            </a:custGeom>
            <a:solidFill>
              <a:srgbClr val="971C4A"/>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5052944" y="3121714"/>
              <a:ext cx="1326148" cy="782042"/>
            </a:xfrm>
            <a:custGeom>
              <a:rect b="b" l="l" r="r" t="t"/>
              <a:pathLst>
                <a:path extrusionOk="0" h="2636" w="4470">
                  <a:moveTo>
                    <a:pt x="727" y="1"/>
                  </a:moveTo>
                  <a:cubicBezTo>
                    <a:pt x="325" y="1"/>
                    <a:pt x="1" y="314"/>
                    <a:pt x="1" y="704"/>
                  </a:cubicBezTo>
                  <a:lnTo>
                    <a:pt x="1" y="2356"/>
                  </a:lnTo>
                  <a:lnTo>
                    <a:pt x="646" y="2635"/>
                  </a:lnTo>
                  <a:lnTo>
                    <a:pt x="4470" y="2635"/>
                  </a:lnTo>
                  <a:lnTo>
                    <a:pt x="4470" y="704"/>
                  </a:lnTo>
                  <a:cubicBezTo>
                    <a:pt x="4470" y="314"/>
                    <a:pt x="4143" y="1"/>
                    <a:pt x="3741" y="1"/>
                  </a:cubicBezTo>
                  <a:close/>
                </a:path>
              </a:pathLst>
            </a:custGeom>
            <a:solidFill>
              <a:schemeClr val="accent4"/>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5620195" y="3126758"/>
              <a:ext cx="370254" cy="569027"/>
            </a:xfrm>
            <a:custGeom>
              <a:rect b="b" l="l" r="r" t="t"/>
              <a:pathLst>
                <a:path extrusionOk="0" h="1918" w="1248">
                  <a:moveTo>
                    <a:pt x="327" y="0"/>
                  </a:moveTo>
                  <a:lnTo>
                    <a:pt x="169" y="269"/>
                  </a:lnTo>
                  <a:lnTo>
                    <a:pt x="0" y="1918"/>
                  </a:lnTo>
                  <a:lnTo>
                    <a:pt x="1247" y="1918"/>
                  </a:lnTo>
                  <a:lnTo>
                    <a:pt x="1247" y="1327"/>
                  </a:lnTo>
                  <a:lnTo>
                    <a:pt x="1236" y="1028"/>
                  </a:lnTo>
                  <a:cubicBezTo>
                    <a:pt x="1236" y="1028"/>
                    <a:pt x="1195" y="715"/>
                    <a:pt x="1131" y="568"/>
                  </a:cubicBezTo>
                  <a:cubicBezTo>
                    <a:pt x="1064" y="424"/>
                    <a:pt x="906" y="366"/>
                    <a:pt x="906" y="366"/>
                  </a:cubicBezTo>
                  <a:lnTo>
                    <a:pt x="521" y="250"/>
                  </a:lnTo>
                  <a:lnTo>
                    <a:pt x="582" y="0"/>
                  </a:lnTo>
                  <a:close/>
                </a:path>
              </a:pathLst>
            </a:custGeom>
            <a:solidFill>
              <a:schemeClr val="accent4"/>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4688919" y="4190353"/>
              <a:ext cx="801623" cy="30558"/>
            </a:xfrm>
            <a:custGeom>
              <a:rect b="b" l="l" r="r" t="t"/>
              <a:pathLst>
                <a:path extrusionOk="0" fill="none" h="103" w="2702">
                  <a:moveTo>
                    <a:pt x="2702" y="23"/>
                  </a:moveTo>
                  <a:cubicBezTo>
                    <a:pt x="2702" y="23"/>
                    <a:pt x="1959" y="103"/>
                    <a:pt x="1206" y="92"/>
                  </a:cubicBezTo>
                  <a:cubicBezTo>
                    <a:pt x="449" y="78"/>
                    <a:pt x="1" y="0"/>
                    <a:pt x="1" y="0"/>
                  </a:cubicBezTo>
                </a:path>
              </a:pathLst>
            </a:custGeom>
            <a:no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4980851" y="3222882"/>
              <a:ext cx="461334" cy="335839"/>
            </a:xfrm>
            <a:custGeom>
              <a:rect b="b" l="l" r="r" t="t"/>
              <a:pathLst>
                <a:path extrusionOk="0" h="1132" w="1555">
                  <a:moveTo>
                    <a:pt x="1554" y="0"/>
                  </a:moveTo>
                  <a:cubicBezTo>
                    <a:pt x="1554" y="1"/>
                    <a:pt x="177" y="743"/>
                    <a:pt x="111" y="834"/>
                  </a:cubicBezTo>
                  <a:cubicBezTo>
                    <a:pt x="44" y="929"/>
                    <a:pt x="0" y="1114"/>
                    <a:pt x="238" y="1131"/>
                  </a:cubicBezTo>
                  <a:cubicBezTo>
                    <a:pt x="244" y="1131"/>
                    <a:pt x="250" y="1131"/>
                    <a:pt x="256" y="1131"/>
                  </a:cubicBezTo>
                  <a:cubicBezTo>
                    <a:pt x="516" y="1131"/>
                    <a:pt x="1369" y="809"/>
                    <a:pt x="1369" y="809"/>
                  </a:cubicBezTo>
                  <a:lnTo>
                    <a:pt x="1554" y="0"/>
                  </a:lnTo>
                  <a:close/>
                </a:path>
              </a:pathLst>
            </a:custGeom>
            <a:solidFill>
              <a:schemeClr val="accent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5112280" y="3313369"/>
              <a:ext cx="299348" cy="198774"/>
            </a:xfrm>
            <a:custGeom>
              <a:rect b="b" l="l" r="r" t="t"/>
              <a:pathLst>
                <a:path extrusionOk="0" h="670" w="1009">
                  <a:moveTo>
                    <a:pt x="768" y="0"/>
                  </a:moveTo>
                  <a:lnTo>
                    <a:pt x="820" y="305"/>
                  </a:lnTo>
                  <a:lnTo>
                    <a:pt x="732" y="299"/>
                  </a:lnTo>
                  <a:lnTo>
                    <a:pt x="732" y="299"/>
                  </a:lnTo>
                  <a:lnTo>
                    <a:pt x="768" y="394"/>
                  </a:lnTo>
                  <a:lnTo>
                    <a:pt x="0" y="660"/>
                  </a:lnTo>
                  <a:cubicBezTo>
                    <a:pt x="0" y="660"/>
                    <a:pt x="71" y="670"/>
                    <a:pt x="165" y="670"/>
                  </a:cubicBezTo>
                  <a:cubicBezTo>
                    <a:pt x="249" y="670"/>
                    <a:pt x="351" y="662"/>
                    <a:pt x="441" y="632"/>
                  </a:cubicBezTo>
                  <a:cubicBezTo>
                    <a:pt x="632" y="568"/>
                    <a:pt x="790" y="557"/>
                    <a:pt x="790" y="557"/>
                  </a:cubicBezTo>
                  <a:lnTo>
                    <a:pt x="1009" y="6"/>
                  </a:lnTo>
                  <a:lnTo>
                    <a:pt x="879" y="216"/>
                  </a:lnTo>
                  <a:lnTo>
                    <a:pt x="768" y="0"/>
                  </a:ln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5327669" y="2964771"/>
              <a:ext cx="85740" cy="65862"/>
            </a:xfrm>
            <a:custGeom>
              <a:rect b="b" l="l" r="r" t="t"/>
              <a:pathLst>
                <a:path extrusionOk="0" h="222" w="289">
                  <a:moveTo>
                    <a:pt x="234" y="0"/>
                  </a:moveTo>
                  <a:cubicBezTo>
                    <a:pt x="221" y="0"/>
                    <a:pt x="205" y="8"/>
                    <a:pt x="186" y="28"/>
                  </a:cubicBezTo>
                  <a:cubicBezTo>
                    <a:pt x="128" y="86"/>
                    <a:pt x="0" y="136"/>
                    <a:pt x="0" y="136"/>
                  </a:cubicBezTo>
                  <a:cubicBezTo>
                    <a:pt x="0" y="195"/>
                    <a:pt x="56" y="222"/>
                    <a:pt x="118" y="222"/>
                  </a:cubicBezTo>
                  <a:cubicBezTo>
                    <a:pt x="147" y="222"/>
                    <a:pt x="176" y="216"/>
                    <a:pt x="202" y="206"/>
                  </a:cubicBezTo>
                  <a:cubicBezTo>
                    <a:pt x="288" y="170"/>
                    <a:pt x="272" y="86"/>
                    <a:pt x="272" y="53"/>
                  </a:cubicBezTo>
                  <a:cubicBezTo>
                    <a:pt x="272" y="31"/>
                    <a:pt x="259" y="0"/>
                    <a:pt x="234"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5271003" y="2987318"/>
              <a:ext cx="166139" cy="73279"/>
            </a:xfrm>
            <a:custGeom>
              <a:rect b="b" l="l" r="r" t="t"/>
              <a:pathLst>
                <a:path extrusionOk="0" h="247" w="560">
                  <a:moveTo>
                    <a:pt x="381" y="0"/>
                  </a:moveTo>
                  <a:cubicBezTo>
                    <a:pt x="306" y="0"/>
                    <a:pt x="150" y="45"/>
                    <a:pt x="119" y="55"/>
                  </a:cubicBezTo>
                  <a:cubicBezTo>
                    <a:pt x="86" y="69"/>
                    <a:pt x="0" y="141"/>
                    <a:pt x="0" y="141"/>
                  </a:cubicBezTo>
                  <a:cubicBezTo>
                    <a:pt x="8" y="182"/>
                    <a:pt x="47" y="171"/>
                    <a:pt x="80" y="191"/>
                  </a:cubicBezTo>
                  <a:cubicBezTo>
                    <a:pt x="89" y="196"/>
                    <a:pt x="101" y="198"/>
                    <a:pt x="112" y="198"/>
                  </a:cubicBezTo>
                  <a:cubicBezTo>
                    <a:pt x="148" y="198"/>
                    <a:pt x="188" y="179"/>
                    <a:pt x="188" y="179"/>
                  </a:cubicBezTo>
                  <a:lnTo>
                    <a:pt x="360" y="121"/>
                  </a:lnTo>
                  <a:cubicBezTo>
                    <a:pt x="360" y="121"/>
                    <a:pt x="465" y="243"/>
                    <a:pt x="507" y="246"/>
                  </a:cubicBezTo>
                  <a:cubicBezTo>
                    <a:pt x="508" y="246"/>
                    <a:pt x="509" y="246"/>
                    <a:pt x="510" y="246"/>
                  </a:cubicBezTo>
                  <a:cubicBezTo>
                    <a:pt x="546" y="246"/>
                    <a:pt x="559" y="192"/>
                    <a:pt x="540" y="157"/>
                  </a:cubicBezTo>
                  <a:cubicBezTo>
                    <a:pt x="521" y="118"/>
                    <a:pt x="457" y="27"/>
                    <a:pt x="413" y="5"/>
                  </a:cubicBezTo>
                  <a:cubicBezTo>
                    <a:pt x="406" y="2"/>
                    <a:pt x="395" y="0"/>
                    <a:pt x="381"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5247862" y="3006899"/>
              <a:ext cx="153086" cy="90487"/>
            </a:xfrm>
            <a:custGeom>
              <a:rect b="b" l="l" r="r" t="t"/>
              <a:pathLst>
                <a:path extrusionOk="0" h="305" w="516">
                  <a:moveTo>
                    <a:pt x="168" y="0"/>
                  </a:moveTo>
                  <a:cubicBezTo>
                    <a:pt x="137" y="0"/>
                    <a:pt x="89" y="19"/>
                    <a:pt x="89" y="19"/>
                  </a:cubicBezTo>
                  <a:cubicBezTo>
                    <a:pt x="0" y="44"/>
                    <a:pt x="117" y="127"/>
                    <a:pt x="192" y="161"/>
                  </a:cubicBezTo>
                  <a:cubicBezTo>
                    <a:pt x="266" y="197"/>
                    <a:pt x="430" y="305"/>
                    <a:pt x="430" y="305"/>
                  </a:cubicBezTo>
                  <a:cubicBezTo>
                    <a:pt x="430" y="305"/>
                    <a:pt x="516" y="221"/>
                    <a:pt x="499" y="169"/>
                  </a:cubicBezTo>
                  <a:cubicBezTo>
                    <a:pt x="482" y="116"/>
                    <a:pt x="402" y="91"/>
                    <a:pt x="330" y="66"/>
                  </a:cubicBezTo>
                  <a:cubicBezTo>
                    <a:pt x="255" y="44"/>
                    <a:pt x="214" y="22"/>
                    <a:pt x="189" y="5"/>
                  </a:cubicBezTo>
                  <a:cubicBezTo>
                    <a:pt x="184" y="2"/>
                    <a:pt x="177" y="0"/>
                    <a:pt x="168"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4953556" y="3015206"/>
              <a:ext cx="431072" cy="528976"/>
            </a:xfrm>
            <a:custGeom>
              <a:rect b="b" l="l" r="r" t="t"/>
              <a:pathLst>
                <a:path extrusionOk="0" h="1783" w="1453">
                  <a:moveTo>
                    <a:pt x="1074" y="0"/>
                  </a:moveTo>
                  <a:cubicBezTo>
                    <a:pt x="1061" y="0"/>
                    <a:pt x="1049" y="4"/>
                    <a:pt x="1040" y="16"/>
                  </a:cubicBezTo>
                  <a:cubicBezTo>
                    <a:pt x="1040" y="16"/>
                    <a:pt x="929" y="429"/>
                    <a:pt x="912" y="479"/>
                  </a:cubicBezTo>
                  <a:cubicBezTo>
                    <a:pt x="895" y="531"/>
                    <a:pt x="84" y="1291"/>
                    <a:pt x="42" y="1460"/>
                  </a:cubicBezTo>
                  <a:cubicBezTo>
                    <a:pt x="1" y="1629"/>
                    <a:pt x="128" y="1756"/>
                    <a:pt x="228" y="1781"/>
                  </a:cubicBezTo>
                  <a:cubicBezTo>
                    <a:pt x="232" y="1782"/>
                    <a:pt x="237" y="1783"/>
                    <a:pt x="241" y="1783"/>
                  </a:cubicBezTo>
                  <a:cubicBezTo>
                    <a:pt x="342" y="1783"/>
                    <a:pt x="466" y="1529"/>
                    <a:pt x="524" y="1401"/>
                  </a:cubicBezTo>
                  <a:cubicBezTo>
                    <a:pt x="582" y="1266"/>
                    <a:pt x="1048" y="556"/>
                    <a:pt x="1048" y="556"/>
                  </a:cubicBezTo>
                  <a:cubicBezTo>
                    <a:pt x="1048" y="556"/>
                    <a:pt x="1070" y="564"/>
                    <a:pt x="1095" y="564"/>
                  </a:cubicBezTo>
                  <a:cubicBezTo>
                    <a:pt x="1107" y="564"/>
                    <a:pt x="1120" y="562"/>
                    <a:pt x="1131" y="556"/>
                  </a:cubicBezTo>
                  <a:cubicBezTo>
                    <a:pt x="1164" y="540"/>
                    <a:pt x="1217" y="471"/>
                    <a:pt x="1217" y="471"/>
                  </a:cubicBezTo>
                  <a:lnTo>
                    <a:pt x="1300" y="437"/>
                  </a:lnTo>
                  <a:cubicBezTo>
                    <a:pt x="1342" y="421"/>
                    <a:pt x="1444" y="252"/>
                    <a:pt x="1452" y="227"/>
                  </a:cubicBezTo>
                  <a:cubicBezTo>
                    <a:pt x="1452" y="224"/>
                    <a:pt x="1452" y="221"/>
                    <a:pt x="1452" y="218"/>
                  </a:cubicBezTo>
                  <a:cubicBezTo>
                    <a:pt x="1394" y="141"/>
                    <a:pt x="1217" y="83"/>
                    <a:pt x="1217" y="83"/>
                  </a:cubicBezTo>
                  <a:lnTo>
                    <a:pt x="1142" y="27"/>
                  </a:lnTo>
                  <a:cubicBezTo>
                    <a:pt x="1142" y="27"/>
                    <a:pt x="1106" y="0"/>
                    <a:pt x="1074"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4993015" y="3176006"/>
              <a:ext cx="267306" cy="368177"/>
            </a:xfrm>
            <a:custGeom>
              <a:rect b="b" l="l" r="r" t="t"/>
              <a:pathLst>
                <a:path extrusionOk="0" h="1241" w="901">
                  <a:moveTo>
                    <a:pt x="901" y="1"/>
                  </a:moveTo>
                  <a:cubicBezTo>
                    <a:pt x="901" y="1"/>
                    <a:pt x="50" y="984"/>
                    <a:pt x="9" y="1114"/>
                  </a:cubicBezTo>
                  <a:cubicBezTo>
                    <a:pt x="1" y="1142"/>
                    <a:pt x="3" y="1156"/>
                    <a:pt x="14" y="1184"/>
                  </a:cubicBezTo>
                  <a:cubicBezTo>
                    <a:pt x="45" y="1209"/>
                    <a:pt x="67" y="1233"/>
                    <a:pt x="89" y="1239"/>
                  </a:cubicBezTo>
                  <a:cubicBezTo>
                    <a:pt x="94" y="1240"/>
                    <a:pt x="98" y="1241"/>
                    <a:pt x="103" y="1241"/>
                  </a:cubicBezTo>
                  <a:cubicBezTo>
                    <a:pt x="201" y="1241"/>
                    <a:pt x="327" y="989"/>
                    <a:pt x="383" y="859"/>
                  </a:cubicBezTo>
                  <a:cubicBezTo>
                    <a:pt x="444" y="724"/>
                    <a:pt x="901" y="1"/>
                    <a:pt x="901" y="1"/>
                  </a:cubicBezTo>
                  <a:close/>
                </a:path>
              </a:pathLst>
            </a:custGeom>
            <a:solidFill>
              <a:srgbClr val="D37A4F"/>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5291474" y="3116967"/>
              <a:ext cx="34711" cy="8307"/>
            </a:xfrm>
            <a:custGeom>
              <a:rect b="b" l="l" r="r" t="t"/>
              <a:pathLst>
                <a:path extrusionOk="0" fill="none" h="28" w="117">
                  <a:moveTo>
                    <a:pt x="0" y="0"/>
                  </a:moveTo>
                  <a:cubicBezTo>
                    <a:pt x="0" y="0"/>
                    <a:pt x="78" y="28"/>
                    <a:pt x="117" y="28"/>
                  </a:cubicBez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5288804" y="3126758"/>
              <a:ext cx="25811" cy="28184"/>
            </a:xfrm>
            <a:custGeom>
              <a:rect b="b" l="l" r="r" t="t"/>
              <a:pathLst>
                <a:path extrusionOk="0" fill="none" h="95" w="87">
                  <a:moveTo>
                    <a:pt x="70" y="0"/>
                  </a:moveTo>
                  <a:cubicBezTo>
                    <a:pt x="70" y="0"/>
                    <a:pt x="1" y="92"/>
                    <a:pt x="87" y="95"/>
                  </a:cubicBez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5279013" y="3060895"/>
              <a:ext cx="78323" cy="66159"/>
            </a:xfrm>
            <a:custGeom>
              <a:rect b="b" l="l" r="r" t="t"/>
              <a:pathLst>
                <a:path extrusionOk="0" fill="none" h="223" w="264">
                  <a:moveTo>
                    <a:pt x="1" y="1"/>
                  </a:moveTo>
                  <a:cubicBezTo>
                    <a:pt x="1" y="1"/>
                    <a:pt x="192" y="92"/>
                    <a:pt x="225" y="125"/>
                  </a:cubicBezTo>
                  <a:cubicBezTo>
                    <a:pt x="258" y="156"/>
                    <a:pt x="264" y="184"/>
                    <a:pt x="253" y="222"/>
                  </a:cubicBez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5432100" y="3047841"/>
              <a:ext cx="33525" cy="32635"/>
            </a:xfrm>
            <a:custGeom>
              <a:rect b="b" l="l" r="r" t="t"/>
              <a:pathLst>
                <a:path extrusionOk="0" h="110" w="113">
                  <a:moveTo>
                    <a:pt x="64" y="0"/>
                  </a:moveTo>
                  <a:cubicBezTo>
                    <a:pt x="58" y="0"/>
                    <a:pt x="50" y="1"/>
                    <a:pt x="42" y="3"/>
                  </a:cubicBezTo>
                  <a:cubicBezTo>
                    <a:pt x="42" y="3"/>
                    <a:pt x="0" y="72"/>
                    <a:pt x="22" y="92"/>
                  </a:cubicBezTo>
                  <a:cubicBezTo>
                    <a:pt x="31" y="102"/>
                    <a:pt x="51" y="110"/>
                    <a:pt x="69" y="110"/>
                  </a:cubicBezTo>
                  <a:cubicBezTo>
                    <a:pt x="89" y="110"/>
                    <a:pt x="107" y="101"/>
                    <a:pt x="108" y="78"/>
                  </a:cubicBezTo>
                  <a:cubicBezTo>
                    <a:pt x="113" y="37"/>
                    <a:pt x="107" y="0"/>
                    <a:pt x="64" y="0"/>
                  </a:cubicBezTo>
                  <a:close/>
                </a:path>
              </a:pathLst>
            </a:custGeom>
            <a:solidFill>
              <a:schemeClr val="accent6"/>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4538502" y="4522338"/>
              <a:ext cx="380934" cy="166139"/>
            </a:xfrm>
            <a:custGeom>
              <a:rect b="b" l="l" r="r" t="t"/>
              <a:pathLst>
                <a:path extrusionOk="0" h="560" w="1284">
                  <a:moveTo>
                    <a:pt x="1081" y="1"/>
                  </a:moveTo>
                  <a:lnTo>
                    <a:pt x="607" y="123"/>
                  </a:lnTo>
                  <a:cubicBezTo>
                    <a:pt x="574" y="236"/>
                    <a:pt x="441" y="269"/>
                    <a:pt x="294" y="372"/>
                  </a:cubicBezTo>
                  <a:cubicBezTo>
                    <a:pt x="147" y="472"/>
                    <a:pt x="1" y="530"/>
                    <a:pt x="147" y="552"/>
                  </a:cubicBezTo>
                  <a:cubicBezTo>
                    <a:pt x="183" y="557"/>
                    <a:pt x="230" y="559"/>
                    <a:pt x="283" y="559"/>
                  </a:cubicBezTo>
                  <a:cubicBezTo>
                    <a:pt x="450" y="559"/>
                    <a:pt x="678" y="538"/>
                    <a:pt x="787" y="530"/>
                  </a:cubicBezTo>
                  <a:cubicBezTo>
                    <a:pt x="934" y="519"/>
                    <a:pt x="1283" y="427"/>
                    <a:pt x="1283" y="361"/>
                  </a:cubicBezTo>
                  <a:cubicBezTo>
                    <a:pt x="1283" y="292"/>
                    <a:pt x="1081" y="1"/>
                    <a:pt x="1081" y="1"/>
                  </a:cubicBezTo>
                  <a:close/>
                </a:path>
              </a:pathLst>
            </a:custGeom>
            <a:solidFill>
              <a:schemeClr val="accent6"/>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4554226" y="4607188"/>
              <a:ext cx="365210" cy="81290"/>
            </a:xfrm>
            <a:custGeom>
              <a:rect b="b" l="l" r="r" t="t"/>
              <a:pathLst>
                <a:path extrusionOk="0" h="274" w="1231">
                  <a:moveTo>
                    <a:pt x="1203" y="0"/>
                  </a:moveTo>
                  <a:cubicBezTo>
                    <a:pt x="1083" y="58"/>
                    <a:pt x="853" y="150"/>
                    <a:pt x="565" y="163"/>
                  </a:cubicBezTo>
                  <a:cubicBezTo>
                    <a:pt x="333" y="177"/>
                    <a:pt x="183" y="177"/>
                    <a:pt x="94" y="177"/>
                  </a:cubicBezTo>
                  <a:cubicBezTo>
                    <a:pt x="25" y="222"/>
                    <a:pt x="0" y="252"/>
                    <a:pt x="94" y="266"/>
                  </a:cubicBezTo>
                  <a:cubicBezTo>
                    <a:pt x="130" y="271"/>
                    <a:pt x="177" y="273"/>
                    <a:pt x="230" y="273"/>
                  </a:cubicBezTo>
                  <a:cubicBezTo>
                    <a:pt x="397" y="273"/>
                    <a:pt x="625" y="252"/>
                    <a:pt x="734" y="244"/>
                  </a:cubicBezTo>
                  <a:cubicBezTo>
                    <a:pt x="881" y="233"/>
                    <a:pt x="1230" y="141"/>
                    <a:pt x="1230" y="75"/>
                  </a:cubicBezTo>
                  <a:cubicBezTo>
                    <a:pt x="1230" y="58"/>
                    <a:pt x="1219" y="33"/>
                    <a:pt x="1203" y="0"/>
                  </a:cubicBezTo>
                  <a:close/>
                </a:path>
              </a:pathLst>
            </a:custGeom>
            <a:solidFill>
              <a:schemeClr val="dk1"/>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541766" y="3748301"/>
              <a:ext cx="337322" cy="810523"/>
            </a:xfrm>
            <a:custGeom>
              <a:rect b="b" l="l" r="r" t="t"/>
              <a:pathLst>
                <a:path extrusionOk="0" h="2732" w="1137">
                  <a:moveTo>
                    <a:pt x="401" y="0"/>
                  </a:moveTo>
                  <a:cubicBezTo>
                    <a:pt x="302" y="0"/>
                    <a:pt x="221" y="5"/>
                    <a:pt x="181" y="16"/>
                  </a:cubicBezTo>
                  <a:cubicBezTo>
                    <a:pt x="23" y="61"/>
                    <a:pt x="1" y="263"/>
                    <a:pt x="45" y="410"/>
                  </a:cubicBezTo>
                  <a:cubicBezTo>
                    <a:pt x="92" y="557"/>
                    <a:pt x="596" y="2732"/>
                    <a:pt x="596" y="2732"/>
                  </a:cubicBezTo>
                  <a:lnTo>
                    <a:pt x="1070" y="2610"/>
                  </a:lnTo>
                  <a:lnTo>
                    <a:pt x="812" y="972"/>
                  </a:lnTo>
                  <a:lnTo>
                    <a:pt x="1137" y="39"/>
                  </a:lnTo>
                  <a:cubicBezTo>
                    <a:pt x="1137" y="39"/>
                    <a:pt x="692" y="0"/>
                    <a:pt x="401" y="0"/>
                  </a:cubicBezTo>
                  <a:close/>
                </a:path>
              </a:pathLst>
            </a:custGeom>
            <a:solidFill>
              <a:schemeClr val="lt2"/>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4680612" y="3797846"/>
              <a:ext cx="158129" cy="276800"/>
            </a:xfrm>
            <a:custGeom>
              <a:rect b="b" l="l" r="r" t="t"/>
              <a:pathLst>
                <a:path extrusionOk="0" h="933" w="533">
                  <a:moveTo>
                    <a:pt x="260" y="0"/>
                  </a:moveTo>
                  <a:cubicBezTo>
                    <a:pt x="227" y="0"/>
                    <a:pt x="206" y="6"/>
                    <a:pt x="209" y="21"/>
                  </a:cubicBezTo>
                  <a:cubicBezTo>
                    <a:pt x="222" y="79"/>
                    <a:pt x="245" y="171"/>
                    <a:pt x="245" y="171"/>
                  </a:cubicBezTo>
                  <a:cubicBezTo>
                    <a:pt x="245" y="171"/>
                    <a:pt x="133" y="39"/>
                    <a:pt x="68" y="39"/>
                  </a:cubicBezTo>
                  <a:cubicBezTo>
                    <a:pt x="47" y="39"/>
                    <a:pt x="31" y="53"/>
                    <a:pt x="26" y="91"/>
                  </a:cubicBezTo>
                  <a:cubicBezTo>
                    <a:pt x="1" y="240"/>
                    <a:pt x="336" y="933"/>
                    <a:pt x="336" y="933"/>
                  </a:cubicBezTo>
                  <a:lnTo>
                    <a:pt x="533" y="43"/>
                  </a:lnTo>
                  <a:cubicBezTo>
                    <a:pt x="533" y="43"/>
                    <a:pt x="352" y="0"/>
                    <a:pt x="260" y="0"/>
                  </a:cubicBez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4730750" y="3839381"/>
              <a:ext cx="53699" cy="89003"/>
            </a:xfrm>
            <a:custGeom>
              <a:rect b="b" l="l" r="r" t="t"/>
              <a:pathLst>
                <a:path extrusionOk="0" fill="none" h="300" w="181">
                  <a:moveTo>
                    <a:pt x="1" y="34"/>
                  </a:moveTo>
                  <a:lnTo>
                    <a:pt x="181" y="300"/>
                  </a:lnTo>
                  <a:lnTo>
                    <a:pt x="162" y="0"/>
                  </a:ln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5261806" y="3177193"/>
              <a:ext cx="634890" cy="553897"/>
            </a:xfrm>
            <a:custGeom>
              <a:rect b="b" l="l" r="r" t="t"/>
              <a:pathLst>
                <a:path extrusionOk="0" h="1867" w="2140">
                  <a:moveTo>
                    <a:pt x="1305" y="1"/>
                  </a:moveTo>
                  <a:cubicBezTo>
                    <a:pt x="1293" y="1"/>
                    <a:pt x="1283" y="1"/>
                    <a:pt x="1275" y="2"/>
                  </a:cubicBezTo>
                  <a:cubicBezTo>
                    <a:pt x="1275" y="2"/>
                    <a:pt x="632" y="130"/>
                    <a:pt x="607" y="154"/>
                  </a:cubicBezTo>
                  <a:cubicBezTo>
                    <a:pt x="582" y="179"/>
                    <a:pt x="1" y="1867"/>
                    <a:pt x="1" y="1867"/>
                  </a:cubicBezTo>
                  <a:lnTo>
                    <a:pt x="1494" y="1867"/>
                  </a:lnTo>
                  <a:cubicBezTo>
                    <a:pt x="1494" y="1867"/>
                    <a:pt x="2139" y="191"/>
                    <a:pt x="2081" y="149"/>
                  </a:cubicBezTo>
                  <a:cubicBezTo>
                    <a:pt x="2024" y="110"/>
                    <a:pt x="1478" y="1"/>
                    <a:pt x="1305" y="1"/>
                  </a:cubicBezTo>
                  <a:close/>
                </a:path>
              </a:pathLst>
            </a:custGeom>
            <a:solidFill>
              <a:schemeClr val="accent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5629095" y="3388132"/>
              <a:ext cx="171480" cy="268196"/>
            </a:xfrm>
            <a:custGeom>
              <a:rect b="b" l="l" r="r" t="t"/>
              <a:pathLst>
                <a:path extrusionOk="0" h="904" w="578">
                  <a:moveTo>
                    <a:pt x="322" y="0"/>
                  </a:moveTo>
                  <a:lnTo>
                    <a:pt x="458" y="189"/>
                  </a:lnTo>
                  <a:lnTo>
                    <a:pt x="134" y="164"/>
                  </a:lnTo>
                  <a:lnTo>
                    <a:pt x="347" y="300"/>
                  </a:lnTo>
                  <a:lnTo>
                    <a:pt x="1" y="904"/>
                  </a:lnTo>
                  <a:lnTo>
                    <a:pt x="364" y="845"/>
                  </a:lnTo>
                  <a:lnTo>
                    <a:pt x="577" y="277"/>
                  </a:lnTo>
                  <a:lnTo>
                    <a:pt x="541" y="70"/>
                  </a:lnTo>
                  <a:lnTo>
                    <a:pt x="511" y="136"/>
                  </a:lnTo>
                  <a:lnTo>
                    <a:pt x="322" y="0"/>
                  </a:ln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5700595" y="3363508"/>
              <a:ext cx="107991" cy="99684"/>
            </a:xfrm>
            <a:custGeom>
              <a:rect b="b" l="l" r="r" t="t"/>
              <a:pathLst>
                <a:path extrusionOk="0" fill="none" h="336" w="364">
                  <a:moveTo>
                    <a:pt x="1" y="0"/>
                  </a:moveTo>
                  <a:lnTo>
                    <a:pt x="364" y="335"/>
                  </a:lnTo>
                  <a:lnTo>
                    <a:pt x="20" y="288"/>
                  </a:ln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5528224" y="3177193"/>
              <a:ext cx="217168" cy="194620"/>
            </a:xfrm>
            <a:custGeom>
              <a:rect b="b" l="l" r="r" t="t"/>
              <a:pathLst>
                <a:path extrusionOk="0" h="656" w="732">
                  <a:moveTo>
                    <a:pt x="408" y="0"/>
                  </a:moveTo>
                  <a:cubicBezTo>
                    <a:pt x="396" y="0"/>
                    <a:pt x="385" y="1"/>
                    <a:pt x="377" y="2"/>
                  </a:cubicBezTo>
                  <a:cubicBezTo>
                    <a:pt x="377" y="2"/>
                    <a:pt x="244" y="27"/>
                    <a:pt x="100" y="58"/>
                  </a:cubicBezTo>
                  <a:cubicBezTo>
                    <a:pt x="67" y="191"/>
                    <a:pt x="0" y="484"/>
                    <a:pt x="6" y="576"/>
                  </a:cubicBezTo>
                  <a:cubicBezTo>
                    <a:pt x="10" y="638"/>
                    <a:pt x="37" y="656"/>
                    <a:pt x="74" y="656"/>
                  </a:cubicBezTo>
                  <a:cubicBezTo>
                    <a:pt x="106" y="656"/>
                    <a:pt x="146" y="642"/>
                    <a:pt x="183" y="634"/>
                  </a:cubicBezTo>
                  <a:cubicBezTo>
                    <a:pt x="250" y="620"/>
                    <a:pt x="615" y="202"/>
                    <a:pt x="732" y="44"/>
                  </a:cubicBezTo>
                  <a:cubicBezTo>
                    <a:pt x="601" y="18"/>
                    <a:pt x="476" y="0"/>
                    <a:pt x="408" y="0"/>
                  </a:cubicBez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281684" y="3531132"/>
              <a:ext cx="154569" cy="210641"/>
            </a:xfrm>
            <a:custGeom>
              <a:rect b="b" l="l" r="r" t="t"/>
              <a:pathLst>
                <a:path extrusionOk="0" h="710" w="521">
                  <a:moveTo>
                    <a:pt x="233" y="0"/>
                  </a:moveTo>
                  <a:lnTo>
                    <a:pt x="0" y="710"/>
                  </a:lnTo>
                  <a:lnTo>
                    <a:pt x="299" y="710"/>
                  </a:lnTo>
                  <a:lnTo>
                    <a:pt x="521" y="0"/>
                  </a:ln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5546915" y="3077509"/>
              <a:ext cx="200851" cy="253363"/>
            </a:xfrm>
            <a:custGeom>
              <a:rect b="b" l="l" r="r" t="t"/>
              <a:pathLst>
                <a:path extrusionOk="0" h="854" w="677">
                  <a:moveTo>
                    <a:pt x="677" y="0"/>
                  </a:moveTo>
                  <a:cubicBezTo>
                    <a:pt x="677" y="0"/>
                    <a:pt x="441" y="236"/>
                    <a:pt x="170" y="252"/>
                  </a:cubicBezTo>
                  <a:cubicBezTo>
                    <a:pt x="170" y="252"/>
                    <a:pt x="1" y="845"/>
                    <a:pt x="59" y="853"/>
                  </a:cubicBezTo>
                  <a:cubicBezTo>
                    <a:pt x="60" y="854"/>
                    <a:pt x="60" y="854"/>
                    <a:pt x="61" y="854"/>
                  </a:cubicBezTo>
                  <a:cubicBezTo>
                    <a:pt x="127" y="854"/>
                    <a:pt x="492" y="445"/>
                    <a:pt x="525" y="363"/>
                  </a:cubicBezTo>
                  <a:cubicBezTo>
                    <a:pt x="558" y="277"/>
                    <a:pt x="677" y="0"/>
                    <a:pt x="677"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5593790" y="3077509"/>
              <a:ext cx="153976" cy="213014"/>
            </a:xfrm>
            <a:custGeom>
              <a:rect b="b" l="l" r="r" t="t"/>
              <a:pathLst>
                <a:path extrusionOk="0" h="718" w="519">
                  <a:moveTo>
                    <a:pt x="519" y="0"/>
                  </a:moveTo>
                  <a:cubicBezTo>
                    <a:pt x="519" y="0"/>
                    <a:pt x="283" y="236"/>
                    <a:pt x="12" y="252"/>
                  </a:cubicBezTo>
                  <a:cubicBezTo>
                    <a:pt x="12" y="252"/>
                    <a:pt x="6" y="269"/>
                    <a:pt x="1" y="294"/>
                  </a:cubicBezTo>
                  <a:cubicBezTo>
                    <a:pt x="42" y="327"/>
                    <a:pt x="123" y="388"/>
                    <a:pt x="161" y="396"/>
                  </a:cubicBezTo>
                  <a:cubicBezTo>
                    <a:pt x="195" y="402"/>
                    <a:pt x="98" y="590"/>
                    <a:pt x="45" y="718"/>
                  </a:cubicBezTo>
                  <a:cubicBezTo>
                    <a:pt x="173" y="590"/>
                    <a:pt x="347" y="416"/>
                    <a:pt x="367" y="363"/>
                  </a:cubicBezTo>
                  <a:cubicBezTo>
                    <a:pt x="400" y="277"/>
                    <a:pt x="519" y="0"/>
                    <a:pt x="519" y="0"/>
                  </a:cubicBezTo>
                  <a:close/>
                </a:path>
              </a:pathLst>
            </a:custGeom>
            <a:solidFill>
              <a:srgbClr val="D37A4F"/>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5388488" y="2682332"/>
              <a:ext cx="447390" cy="324269"/>
            </a:xfrm>
            <a:custGeom>
              <a:rect b="b" l="l" r="r" t="t"/>
              <a:pathLst>
                <a:path extrusionOk="0" h="1093" w="1508">
                  <a:moveTo>
                    <a:pt x="499" y="1"/>
                  </a:moveTo>
                  <a:cubicBezTo>
                    <a:pt x="472" y="1"/>
                    <a:pt x="442" y="10"/>
                    <a:pt x="402" y="33"/>
                  </a:cubicBezTo>
                  <a:cubicBezTo>
                    <a:pt x="281" y="102"/>
                    <a:pt x="390" y="285"/>
                    <a:pt x="360" y="285"/>
                  </a:cubicBezTo>
                  <a:cubicBezTo>
                    <a:pt x="356" y="285"/>
                    <a:pt x="347" y="280"/>
                    <a:pt x="333" y="268"/>
                  </a:cubicBezTo>
                  <a:cubicBezTo>
                    <a:pt x="288" y="233"/>
                    <a:pt x="234" y="214"/>
                    <a:pt x="183" y="214"/>
                  </a:cubicBezTo>
                  <a:cubicBezTo>
                    <a:pt x="84" y="214"/>
                    <a:pt x="0" y="286"/>
                    <a:pt x="33" y="440"/>
                  </a:cubicBezTo>
                  <a:cubicBezTo>
                    <a:pt x="73" y="617"/>
                    <a:pt x="291" y="639"/>
                    <a:pt x="397" y="639"/>
                  </a:cubicBezTo>
                  <a:cubicBezTo>
                    <a:pt x="432" y="639"/>
                    <a:pt x="455" y="637"/>
                    <a:pt x="455" y="637"/>
                  </a:cubicBezTo>
                  <a:cubicBezTo>
                    <a:pt x="455" y="637"/>
                    <a:pt x="679" y="698"/>
                    <a:pt x="781" y="698"/>
                  </a:cubicBezTo>
                  <a:cubicBezTo>
                    <a:pt x="884" y="698"/>
                    <a:pt x="986" y="739"/>
                    <a:pt x="945" y="820"/>
                  </a:cubicBezTo>
                  <a:cubicBezTo>
                    <a:pt x="903" y="903"/>
                    <a:pt x="1036" y="1036"/>
                    <a:pt x="1150" y="1074"/>
                  </a:cubicBezTo>
                  <a:cubicBezTo>
                    <a:pt x="1188" y="1088"/>
                    <a:pt x="1230" y="1093"/>
                    <a:pt x="1269" y="1093"/>
                  </a:cubicBezTo>
                  <a:cubicBezTo>
                    <a:pt x="1348" y="1093"/>
                    <a:pt x="1416" y="1074"/>
                    <a:pt x="1416" y="1074"/>
                  </a:cubicBezTo>
                  <a:cubicBezTo>
                    <a:pt x="1416" y="1074"/>
                    <a:pt x="1507" y="656"/>
                    <a:pt x="1507" y="493"/>
                  </a:cubicBezTo>
                  <a:cubicBezTo>
                    <a:pt x="1507" y="329"/>
                    <a:pt x="1477" y="63"/>
                    <a:pt x="1222" y="63"/>
                  </a:cubicBezTo>
                  <a:cubicBezTo>
                    <a:pt x="1025" y="63"/>
                    <a:pt x="938" y="92"/>
                    <a:pt x="835" y="92"/>
                  </a:cubicBezTo>
                  <a:cubicBezTo>
                    <a:pt x="803" y="92"/>
                    <a:pt x="770" y="90"/>
                    <a:pt x="732" y="83"/>
                  </a:cubicBezTo>
                  <a:cubicBezTo>
                    <a:pt x="613" y="61"/>
                    <a:pt x="569" y="1"/>
                    <a:pt x="499" y="1"/>
                  </a:cubicBezTo>
                  <a:close/>
                </a:path>
              </a:pathLst>
            </a:custGeom>
            <a:solidFill>
              <a:schemeClr val="dk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5667960" y="2812871"/>
              <a:ext cx="167919" cy="34711"/>
            </a:xfrm>
            <a:custGeom>
              <a:rect b="b" l="l" r="r" t="t"/>
              <a:pathLst>
                <a:path extrusionOk="0" fill="none" h="117" w="566">
                  <a:moveTo>
                    <a:pt x="0" y="108"/>
                  </a:moveTo>
                  <a:cubicBezTo>
                    <a:pt x="56" y="103"/>
                    <a:pt x="119" y="91"/>
                    <a:pt x="194" y="72"/>
                  </a:cubicBezTo>
                  <a:cubicBezTo>
                    <a:pt x="474" y="0"/>
                    <a:pt x="565" y="116"/>
                    <a:pt x="565" y="116"/>
                  </a:cubicBezTo>
                </a:path>
              </a:pathLst>
            </a:custGeom>
            <a:noFill/>
            <a:ln cap="rnd" cmpd="sng" w="6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5593197" y="2844912"/>
              <a:ext cx="32931" cy="2670"/>
            </a:xfrm>
            <a:custGeom>
              <a:rect b="b" l="l" r="r" t="t"/>
              <a:pathLst>
                <a:path extrusionOk="0" fill="none" h="9" w="111">
                  <a:moveTo>
                    <a:pt x="0" y="0"/>
                  </a:moveTo>
                  <a:cubicBezTo>
                    <a:pt x="0" y="0"/>
                    <a:pt x="39" y="8"/>
                    <a:pt x="111" y="8"/>
                  </a:cubicBezTo>
                </a:path>
              </a:pathLst>
            </a:custGeom>
            <a:noFill/>
            <a:ln cap="rnd" cmpd="sng" w="6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5738570" y="2874283"/>
              <a:ext cx="83366" cy="29964"/>
            </a:xfrm>
            <a:custGeom>
              <a:rect b="b" l="l" r="r" t="t"/>
              <a:pathLst>
                <a:path extrusionOk="0" fill="none" h="101" w="281">
                  <a:moveTo>
                    <a:pt x="0" y="17"/>
                  </a:moveTo>
                  <a:cubicBezTo>
                    <a:pt x="0" y="17"/>
                    <a:pt x="192" y="1"/>
                    <a:pt x="280" y="101"/>
                  </a:cubicBezTo>
                </a:path>
              </a:pathLst>
            </a:custGeom>
            <a:noFill/>
            <a:ln cap="rnd" cmpd="sng" w="6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5024166" y="3506507"/>
              <a:ext cx="26701" cy="26404"/>
            </a:xfrm>
            <a:custGeom>
              <a:rect b="b" l="l" r="r" t="t"/>
              <a:pathLst>
                <a:path extrusionOk="0" h="89" w="90">
                  <a:moveTo>
                    <a:pt x="45" y="0"/>
                  </a:moveTo>
                  <a:cubicBezTo>
                    <a:pt x="20" y="0"/>
                    <a:pt x="1" y="20"/>
                    <a:pt x="1" y="45"/>
                  </a:cubicBezTo>
                  <a:cubicBezTo>
                    <a:pt x="1" y="70"/>
                    <a:pt x="20" y="89"/>
                    <a:pt x="45" y="89"/>
                  </a:cubicBezTo>
                  <a:cubicBezTo>
                    <a:pt x="67" y="89"/>
                    <a:pt x="90" y="70"/>
                    <a:pt x="90" y="45"/>
                  </a:cubicBezTo>
                  <a:cubicBezTo>
                    <a:pt x="90" y="20"/>
                    <a:pt x="67" y="0"/>
                    <a:pt x="45"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5040780" y="3489893"/>
              <a:ext cx="33821" cy="34118"/>
            </a:xfrm>
            <a:custGeom>
              <a:rect b="b" l="l" r="r" t="t"/>
              <a:pathLst>
                <a:path extrusionOk="0" h="115" w="114">
                  <a:moveTo>
                    <a:pt x="58" y="1"/>
                  </a:moveTo>
                  <a:cubicBezTo>
                    <a:pt x="28" y="1"/>
                    <a:pt x="0" y="26"/>
                    <a:pt x="0" y="59"/>
                  </a:cubicBezTo>
                  <a:cubicBezTo>
                    <a:pt x="0" y="90"/>
                    <a:pt x="28" y="114"/>
                    <a:pt x="58" y="114"/>
                  </a:cubicBezTo>
                  <a:cubicBezTo>
                    <a:pt x="89" y="114"/>
                    <a:pt x="114" y="90"/>
                    <a:pt x="114" y="59"/>
                  </a:cubicBezTo>
                  <a:cubicBezTo>
                    <a:pt x="114" y="26"/>
                    <a:pt x="89" y="1"/>
                    <a:pt x="58"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5041670" y="3518671"/>
              <a:ext cx="24031" cy="24921"/>
            </a:xfrm>
            <a:custGeom>
              <a:rect b="b" l="l" r="r" t="t"/>
              <a:pathLst>
                <a:path extrusionOk="0" h="84" w="81">
                  <a:moveTo>
                    <a:pt x="39" y="1"/>
                  </a:moveTo>
                  <a:cubicBezTo>
                    <a:pt x="17" y="1"/>
                    <a:pt x="0" y="20"/>
                    <a:pt x="0" y="42"/>
                  </a:cubicBezTo>
                  <a:cubicBezTo>
                    <a:pt x="0" y="65"/>
                    <a:pt x="17" y="84"/>
                    <a:pt x="39" y="84"/>
                  </a:cubicBezTo>
                  <a:cubicBezTo>
                    <a:pt x="61" y="84"/>
                    <a:pt x="80" y="65"/>
                    <a:pt x="80" y="42"/>
                  </a:cubicBezTo>
                  <a:cubicBezTo>
                    <a:pt x="80" y="20"/>
                    <a:pt x="61" y="1"/>
                    <a:pt x="39" y="1"/>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5321142" y="3505617"/>
              <a:ext cx="26404" cy="27294"/>
            </a:xfrm>
            <a:custGeom>
              <a:rect b="b" l="l" r="r" t="t"/>
              <a:pathLst>
                <a:path extrusionOk="0" h="92" w="89">
                  <a:moveTo>
                    <a:pt x="44" y="1"/>
                  </a:moveTo>
                  <a:cubicBezTo>
                    <a:pt x="19" y="1"/>
                    <a:pt x="0" y="23"/>
                    <a:pt x="0" y="48"/>
                  </a:cubicBezTo>
                  <a:cubicBezTo>
                    <a:pt x="0" y="70"/>
                    <a:pt x="19" y="92"/>
                    <a:pt x="44" y="92"/>
                  </a:cubicBezTo>
                  <a:cubicBezTo>
                    <a:pt x="69" y="92"/>
                    <a:pt x="89" y="70"/>
                    <a:pt x="89" y="48"/>
                  </a:cubicBezTo>
                  <a:cubicBezTo>
                    <a:pt x="89" y="23"/>
                    <a:pt x="69" y="1"/>
                    <a:pt x="44"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5338349" y="3489893"/>
              <a:ext cx="33821" cy="34118"/>
            </a:xfrm>
            <a:custGeom>
              <a:rect b="b" l="l" r="r" t="t"/>
              <a:pathLst>
                <a:path extrusionOk="0" h="115" w="114">
                  <a:moveTo>
                    <a:pt x="56" y="1"/>
                  </a:moveTo>
                  <a:cubicBezTo>
                    <a:pt x="25" y="1"/>
                    <a:pt x="0" y="26"/>
                    <a:pt x="0" y="56"/>
                  </a:cubicBezTo>
                  <a:cubicBezTo>
                    <a:pt x="0" y="87"/>
                    <a:pt x="25" y="114"/>
                    <a:pt x="56" y="114"/>
                  </a:cubicBezTo>
                  <a:cubicBezTo>
                    <a:pt x="89" y="114"/>
                    <a:pt x="114" y="87"/>
                    <a:pt x="114" y="56"/>
                  </a:cubicBezTo>
                  <a:cubicBezTo>
                    <a:pt x="114" y="26"/>
                    <a:pt x="89"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5338349" y="3518671"/>
              <a:ext cx="24031" cy="24328"/>
            </a:xfrm>
            <a:custGeom>
              <a:rect b="b" l="l" r="r" t="t"/>
              <a:pathLst>
                <a:path extrusionOk="0" h="82" w="81">
                  <a:moveTo>
                    <a:pt x="42" y="1"/>
                  </a:moveTo>
                  <a:cubicBezTo>
                    <a:pt x="20" y="1"/>
                    <a:pt x="0" y="17"/>
                    <a:pt x="0" y="42"/>
                  </a:cubicBezTo>
                  <a:cubicBezTo>
                    <a:pt x="0" y="65"/>
                    <a:pt x="20" y="81"/>
                    <a:pt x="42" y="81"/>
                  </a:cubicBezTo>
                  <a:cubicBezTo>
                    <a:pt x="64" y="81"/>
                    <a:pt x="81" y="65"/>
                    <a:pt x="81" y="42"/>
                  </a:cubicBezTo>
                  <a:cubicBezTo>
                    <a:pt x="81" y="17"/>
                    <a:pt x="64" y="1"/>
                    <a:pt x="42" y="1"/>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5173989" y="3481883"/>
              <a:ext cx="26404" cy="26404"/>
            </a:xfrm>
            <a:custGeom>
              <a:rect b="b" l="l" r="r" t="t"/>
              <a:pathLst>
                <a:path extrusionOk="0" h="89" w="89">
                  <a:moveTo>
                    <a:pt x="44" y="0"/>
                  </a:moveTo>
                  <a:cubicBezTo>
                    <a:pt x="19" y="0"/>
                    <a:pt x="0" y="20"/>
                    <a:pt x="0" y="45"/>
                  </a:cubicBezTo>
                  <a:cubicBezTo>
                    <a:pt x="0" y="69"/>
                    <a:pt x="19" y="89"/>
                    <a:pt x="44" y="89"/>
                  </a:cubicBezTo>
                  <a:cubicBezTo>
                    <a:pt x="69" y="89"/>
                    <a:pt x="89" y="69"/>
                    <a:pt x="89" y="45"/>
                  </a:cubicBezTo>
                  <a:cubicBezTo>
                    <a:pt x="89" y="20"/>
                    <a:pt x="69" y="0"/>
                    <a:pt x="44"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5191196" y="3465269"/>
              <a:ext cx="33228" cy="34118"/>
            </a:xfrm>
            <a:custGeom>
              <a:rect b="b" l="l" r="r" t="t"/>
              <a:pathLst>
                <a:path extrusionOk="0" h="115" w="112">
                  <a:moveTo>
                    <a:pt x="56" y="1"/>
                  </a:moveTo>
                  <a:cubicBezTo>
                    <a:pt x="25" y="1"/>
                    <a:pt x="0" y="26"/>
                    <a:pt x="0" y="59"/>
                  </a:cubicBezTo>
                  <a:cubicBezTo>
                    <a:pt x="0" y="89"/>
                    <a:pt x="25" y="114"/>
                    <a:pt x="56" y="114"/>
                  </a:cubicBezTo>
                  <a:cubicBezTo>
                    <a:pt x="86" y="114"/>
                    <a:pt x="111" y="89"/>
                    <a:pt x="111" y="59"/>
                  </a:cubicBezTo>
                  <a:cubicBezTo>
                    <a:pt x="111" y="28"/>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5191196" y="3494047"/>
              <a:ext cx="24031" cy="24921"/>
            </a:xfrm>
            <a:custGeom>
              <a:rect b="b" l="l" r="r" t="t"/>
              <a:pathLst>
                <a:path extrusionOk="0" h="84" w="81">
                  <a:moveTo>
                    <a:pt x="39" y="1"/>
                  </a:moveTo>
                  <a:cubicBezTo>
                    <a:pt x="17" y="1"/>
                    <a:pt x="0" y="20"/>
                    <a:pt x="0" y="42"/>
                  </a:cubicBezTo>
                  <a:cubicBezTo>
                    <a:pt x="0" y="64"/>
                    <a:pt x="17" y="84"/>
                    <a:pt x="39" y="84"/>
                  </a:cubicBezTo>
                  <a:cubicBezTo>
                    <a:pt x="64" y="84"/>
                    <a:pt x="81" y="64"/>
                    <a:pt x="81" y="42"/>
                  </a:cubicBezTo>
                  <a:cubicBezTo>
                    <a:pt x="81" y="20"/>
                    <a:pt x="64" y="1"/>
                    <a:pt x="39"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5141058" y="3467049"/>
              <a:ext cx="26404" cy="26404"/>
            </a:xfrm>
            <a:custGeom>
              <a:rect b="b" l="l" r="r" t="t"/>
              <a:pathLst>
                <a:path extrusionOk="0" h="89" w="89">
                  <a:moveTo>
                    <a:pt x="45" y="0"/>
                  </a:moveTo>
                  <a:cubicBezTo>
                    <a:pt x="20" y="0"/>
                    <a:pt x="0" y="20"/>
                    <a:pt x="0" y="45"/>
                  </a:cubicBezTo>
                  <a:cubicBezTo>
                    <a:pt x="0" y="70"/>
                    <a:pt x="20" y="89"/>
                    <a:pt x="45" y="89"/>
                  </a:cubicBezTo>
                  <a:cubicBezTo>
                    <a:pt x="70" y="89"/>
                    <a:pt x="89" y="70"/>
                    <a:pt x="89" y="45"/>
                  </a:cubicBezTo>
                  <a:cubicBezTo>
                    <a:pt x="89" y="20"/>
                    <a:pt x="70" y="0"/>
                    <a:pt x="45"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5158265" y="3450435"/>
              <a:ext cx="33228" cy="34118"/>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5158265" y="3479213"/>
              <a:ext cx="24031" cy="24921"/>
            </a:xfrm>
            <a:custGeom>
              <a:rect b="b" l="l" r="r" t="t"/>
              <a:pathLst>
                <a:path extrusionOk="0" h="84" w="81">
                  <a:moveTo>
                    <a:pt x="39" y="1"/>
                  </a:moveTo>
                  <a:cubicBezTo>
                    <a:pt x="17" y="1"/>
                    <a:pt x="0" y="20"/>
                    <a:pt x="0" y="42"/>
                  </a:cubicBezTo>
                  <a:cubicBezTo>
                    <a:pt x="0" y="65"/>
                    <a:pt x="17" y="84"/>
                    <a:pt x="39" y="84"/>
                  </a:cubicBezTo>
                  <a:cubicBezTo>
                    <a:pt x="64" y="84"/>
                    <a:pt x="81" y="65"/>
                    <a:pt x="81" y="42"/>
                  </a:cubicBezTo>
                  <a:cubicBezTo>
                    <a:pt x="81" y="20"/>
                    <a:pt x="61" y="1"/>
                    <a:pt x="39"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231545" y="3478619"/>
              <a:ext cx="26404" cy="26404"/>
            </a:xfrm>
            <a:custGeom>
              <a:rect b="b" l="l" r="r" t="t"/>
              <a:pathLst>
                <a:path extrusionOk="0" h="89" w="89">
                  <a:moveTo>
                    <a:pt x="44" y="0"/>
                  </a:moveTo>
                  <a:cubicBezTo>
                    <a:pt x="19" y="0"/>
                    <a:pt x="0" y="20"/>
                    <a:pt x="0" y="44"/>
                  </a:cubicBezTo>
                  <a:cubicBezTo>
                    <a:pt x="0" y="69"/>
                    <a:pt x="19" y="89"/>
                    <a:pt x="44" y="89"/>
                  </a:cubicBezTo>
                  <a:cubicBezTo>
                    <a:pt x="69" y="89"/>
                    <a:pt x="89" y="69"/>
                    <a:pt x="89" y="44"/>
                  </a:cubicBezTo>
                  <a:cubicBezTo>
                    <a:pt x="89" y="20"/>
                    <a:pt x="69" y="0"/>
                    <a:pt x="44"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5248752" y="3462005"/>
              <a:ext cx="33228" cy="34118"/>
            </a:xfrm>
            <a:custGeom>
              <a:rect b="b" l="l" r="r" t="t"/>
              <a:pathLst>
                <a:path extrusionOk="0" h="115" w="112">
                  <a:moveTo>
                    <a:pt x="56" y="1"/>
                  </a:moveTo>
                  <a:cubicBezTo>
                    <a:pt x="25" y="1"/>
                    <a:pt x="0" y="26"/>
                    <a:pt x="0" y="59"/>
                  </a:cubicBezTo>
                  <a:cubicBezTo>
                    <a:pt x="0" y="89"/>
                    <a:pt x="25" y="114"/>
                    <a:pt x="56" y="114"/>
                  </a:cubicBezTo>
                  <a:cubicBezTo>
                    <a:pt x="86" y="114"/>
                    <a:pt x="111" y="89"/>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5248752" y="3490783"/>
              <a:ext cx="24031" cy="24921"/>
            </a:xfrm>
            <a:custGeom>
              <a:rect b="b" l="l" r="r" t="t"/>
              <a:pathLst>
                <a:path extrusionOk="0" h="84" w="81">
                  <a:moveTo>
                    <a:pt x="39" y="1"/>
                  </a:moveTo>
                  <a:cubicBezTo>
                    <a:pt x="17" y="1"/>
                    <a:pt x="0" y="20"/>
                    <a:pt x="0" y="42"/>
                  </a:cubicBezTo>
                  <a:cubicBezTo>
                    <a:pt x="0" y="64"/>
                    <a:pt x="17" y="84"/>
                    <a:pt x="39" y="84"/>
                  </a:cubicBezTo>
                  <a:cubicBezTo>
                    <a:pt x="64" y="84"/>
                    <a:pt x="81" y="64"/>
                    <a:pt x="81" y="42"/>
                  </a:cubicBezTo>
                  <a:cubicBezTo>
                    <a:pt x="81" y="20"/>
                    <a:pt x="64" y="1"/>
                    <a:pt x="39"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5302154" y="3479806"/>
              <a:ext cx="30558" cy="26998"/>
            </a:xfrm>
            <a:custGeom>
              <a:rect b="b" l="l" r="r" t="t"/>
              <a:pathLst>
                <a:path extrusionOk="0" h="91" w="103">
                  <a:moveTo>
                    <a:pt x="49" y="0"/>
                  </a:moveTo>
                  <a:cubicBezTo>
                    <a:pt x="32" y="0"/>
                    <a:pt x="17" y="11"/>
                    <a:pt x="9" y="29"/>
                  </a:cubicBezTo>
                  <a:cubicBezTo>
                    <a:pt x="0" y="52"/>
                    <a:pt x="11" y="76"/>
                    <a:pt x="36" y="88"/>
                  </a:cubicBezTo>
                  <a:cubicBezTo>
                    <a:pt x="41" y="89"/>
                    <a:pt x="46" y="90"/>
                    <a:pt x="51" y="90"/>
                  </a:cubicBezTo>
                  <a:cubicBezTo>
                    <a:pt x="69" y="90"/>
                    <a:pt x="85" y="79"/>
                    <a:pt x="92" y="60"/>
                  </a:cubicBezTo>
                  <a:cubicBezTo>
                    <a:pt x="103" y="38"/>
                    <a:pt x="89" y="13"/>
                    <a:pt x="67" y="4"/>
                  </a:cubicBezTo>
                  <a:cubicBezTo>
                    <a:pt x="61" y="2"/>
                    <a:pt x="55" y="0"/>
                    <a:pt x="49"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5274267" y="3480696"/>
              <a:ext cx="37975" cy="33821"/>
            </a:xfrm>
            <a:custGeom>
              <a:rect b="b" l="l" r="r" t="t"/>
              <a:pathLst>
                <a:path extrusionOk="0" h="114" w="128">
                  <a:moveTo>
                    <a:pt x="65" y="0"/>
                  </a:moveTo>
                  <a:cubicBezTo>
                    <a:pt x="42" y="0"/>
                    <a:pt x="22" y="13"/>
                    <a:pt x="11" y="35"/>
                  </a:cubicBezTo>
                  <a:cubicBezTo>
                    <a:pt x="0" y="65"/>
                    <a:pt x="14" y="98"/>
                    <a:pt x="44" y="109"/>
                  </a:cubicBezTo>
                  <a:cubicBezTo>
                    <a:pt x="51" y="112"/>
                    <a:pt x="58" y="113"/>
                    <a:pt x="64" y="113"/>
                  </a:cubicBezTo>
                  <a:cubicBezTo>
                    <a:pt x="86" y="113"/>
                    <a:pt x="108" y="100"/>
                    <a:pt x="116" y="76"/>
                  </a:cubicBezTo>
                  <a:cubicBezTo>
                    <a:pt x="128" y="49"/>
                    <a:pt x="114" y="15"/>
                    <a:pt x="86" y="4"/>
                  </a:cubicBezTo>
                  <a:cubicBezTo>
                    <a:pt x="79" y="2"/>
                    <a:pt x="72" y="0"/>
                    <a:pt x="65"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5292957" y="3464379"/>
              <a:ext cx="27591" cy="24328"/>
            </a:xfrm>
            <a:custGeom>
              <a:rect b="b" l="l" r="r" t="t"/>
              <a:pathLst>
                <a:path extrusionOk="0" h="82" w="93">
                  <a:moveTo>
                    <a:pt x="45" y="1"/>
                  </a:moveTo>
                  <a:cubicBezTo>
                    <a:pt x="29" y="1"/>
                    <a:pt x="15" y="9"/>
                    <a:pt x="9" y="26"/>
                  </a:cubicBezTo>
                  <a:cubicBezTo>
                    <a:pt x="1" y="48"/>
                    <a:pt x="9" y="70"/>
                    <a:pt x="31" y="79"/>
                  </a:cubicBezTo>
                  <a:cubicBezTo>
                    <a:pt x="36" y="81"/>
                    <a:pt x="40" y="81"/>
                    <a:pt x="45" y="81"/>
                  </a:cubicBezTo>
                  <a:cubicBezTo>
                    <a:pt x="61" y="81"/>
                    <a:pt x="78" y="71"/>
                    <a:pt x="84" y="56"/>
                  </a:cubicBezTo>
                  <a:cubicBezTo>
                    <a:pt x="92" y="34"/>
                    <a:pt x="81" y="12"/>
                    <a:pt x="62" y="4"/>
                  </a:cubicBezTo>
                  <a:cubicBezTo>
                    <a:pt x="56" y="2"/>
                    <a:pt x="50" y="1"/>
                    <a:pt x="45"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5324999" y="3501167"/>
              <a:ext cx="30854" cy="26998"/>
            </a:xfrm>
            <a:custGeom>
              <a:rect b="b" l="l" r="r" t="t"/>
              <a:pathLst>
                <a:path extrusionOk="0" h="91" w="104">
                  <a:moveTo>
                    <a:pt x="51" y="1"/>
                  </a:moveTo>
                  <a:cubicBezTo>
                    <a:pt x="34" y="1"/>
                    <a:pt x="18" y="13"/>
                    <a:pt x="12" y="29"/>
                  </a:cubicBezTo>
                  <a:cubicBezTo>
                    <a:pt x="1" y="52"/>
                    <a:pt x="12" y="76"/>
                    <a:pt x="37" y="88"/>
                  </a:cubicBezTo>
                  <a:cubicBezTo>
                    <a:pt x="42" y="89"/>
                    <a:pt x="47" y="90"/>
                    <a:pt x="52" y="90"/>
                  </a:cubicBezTo>
                  <a:cubicBezTo>
                    <a:pt x="69" y="90"/>
                    <a:pt x="86" y="80"/>
                    <a:pt x="92" y="63"/>
                  </a:cubicBezTo>
                  <a:cubicBezTo>
                    <a:pt x="103" y="38"/>
                    <a:pt x="92" y="13"/>
                    <a:pt x="67" y="4"/>
                  </a:cubicBezTo>
                  <a:cubicBezTo>
                    <a:pt x="62" y="2"/>
                    <a:pt x="56" y="1"/>
                    <a:pt x="51"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5297111" y="3502057"/>
              <a:ext cx="38271" cy="33821"/>
            </a:xfrm>
            <a:custGeom>
              <a:rect b="b" l="l" r="r" t="t"/>
              <a:pathLst>
                <a:path extrusionOk="0" h="114" w="129">
                  <a:moveTo>
                    <a:pt x="65" y="0"/>
                  </a:moveTo>
                  <a:cubicBezTo>
                    <a:pt x="43" y="0"/>
                    <a:pt x="23" y="14"/>
                    <a:pt x="15" y="35"/>
                  </a:cubicBezTo>
                  <a:cubicBezTo>
                    <a:pt x="1" y="65"/>
                    <a:pt x="17" y="98"/>
                    <a:pt x="45" y="110"/>
                  </a:cubicBezTo>
                  <a:cubicBezTo>
                    <a:pt x="51" y="112"/>
                    <a:pt x="58" y="113"/>
                    <a:pt x="65" y="113"/>
                  </a:cubicBezTo>
                  <a:cubicBezTo>
                    <a:pt x="87" y="113"/>
                    <a:pt x="109" y="100"/>
                    <a:pt x="117" y="76"/>
                  </a:cubicBezTo>
                  <a:cubicBezTo>
                    <a:pt x="128" y="49"/>
                    <a:pt x="114" y="15"/>
                    <a:pt x="87" y="4"/>
                  </a:cubicBezTo>
                  <a:cubicBezTo>
                    <a:pt x="79" y="2"/>
                    <a:pt x="72" y="0"/>
                    <a:pt x="65"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5316098" y="3485740"/>
              <a:ext cx="27294" cy="24328"/>
            </a:xfrm>
            <a:custGeom>
              <a:rect b="b" l="l" r="r" t="t"/>
              <a:pathLst>
                <a:path extrusionOk="0" h="82" w="92">
                  <a:moveTo>
                    <a:pt x="45" y="1"/>
                  </a:moveTo>
                  <a:cubicBezTo>
                    <a:pt x="29" y="1"/>
                    <a:pt x="15" y="9"/>
                    <a:pt x="9" y="26"/>
                  </a:cubicBezTo>
                  <a:cubicBezTo>
                    <a:pt x="0" y="48"/>
                    <a:pt x="9" y="70"/>
                    <a:pt x="31" y="79"/>
                  </a:cubicBezTo>
                  <a:cubicBezTo>
                    <a:pt x="36" y="81"/>
                    <a:pt x="41" y="81"/>
                    <a:pt x="46" y="81"/>
                  </a:cubicBezTo>
                  <a:cubicBezTo>
                    <a:pt x="62" y="81"/>
                    <a:pt x="77" y="71"/>
                    <a:pt x="84" y="56"/>
                  </a:cubicBezTo>
                  <a:cubicBezTo>
                    <a:pt x="92" y="34"/>
                    <a:pt x="81" y="12"/>
                    <a:pt x="61" y="4"/>
                  </a:cubicBezTo>
                  <a:cubicBezTo>
                    <a:pt x="56" y="2"/>
                    <a:pt x="50" y="1"/>
                    <a:pt x="45"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5127114" y="3475949"/>
              <a:ext cx="30558" cy="26701"/>
            </a:xfrm>
            <a:custGeom>
              <a:rect b="b" l="l" r="r" t="t"/>
              <a:pathLst>
                <a:path extrusionOk="0" h="90" w="103">
                  <a:moveTo>
                    <a:pt x="52" y="1"/>
                  </a:moveTo>
                  <a:cubicBezTo>
                    <a:pt x="34" y="1"/>
                    <a:pt x="18" y="11"/>
                    <a:pt x="11" y="29"/>
                  </a:cubicBezTo>
                  <a:cubicBezTo>
                    <a:pt x="0" y="51"/>
                    <a:pt x="11" y="78"/>
                    <a:pt x="36" y="87"/>
                  </a:cubicBezTo>
                  <a:cubicBezTo>
                    <a:pt x="41" y="89"/>
                    <a:pt x="46" y="89"/>
                    <a:pt x="51" y="89"/>
                  </a:cubicBezTo>
                  <a:cubicBezTo>
                    <a:pt x="69" y="89"/>
                    <a:pt x="86" y="79"/>
                    <a:pt x="94" y="62"/>
                  </a:cubicBezTo>
                  <a:cubicBezTo>
                    <a:pt x="103" y="37"/>
                    <a:pt x="92" y="12"/>
                    <a:pt x="67" y="4"/>
                  </a:cubicBezTo>
                  <a:cubicBezTo>
                    <a:pt x="62" y="2"/>
                    <a:pt x="57" y="1"/>
                    <a:pt x="52"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5099819" y="3476543"/>
              <a:ext cx="37381" cy="33821"/>
            </a:xfrm>
            <a:custGeom>
              <a:rect b="b" l="l" r="r" t="t"/>
              <a:pathLst>
                <a:path extrusionOk="0" h="114" w="126">
                  <a:moveTo>
                    <a:pt x="63" y="1"/>
                  </a:moveTo>
                  <a:cubicBezTo>
                    <a:pt x="40" y="1"/>
                    <a:pt x="20" y="14"/>
                    <a:pt x="12" y="38"/>
                  </a:cubicBezTo>
                  <a:cubicBezTo>
                    <a:pt x="1" y="65"/>
                    <a:pt x="15" y="99"/>
                    <a:pt x="42" y="110"/>
                  </a:cubicBezTo>
                  <a:cubicBezTo>
                    <a:pt x="49" y="112"/>
                    <a:pt x="55" y="113"/>
                    <a:pt x="62" y="113"/>
                  </a:cubicBezTo>
                  <a:cubicBezTo>
                    <a:pt x="84" y="113"/>
                    <a:pt x="106" y="100"/>
                    <a:pt x="114" y="76"/>
                  </a:cubicBezTo>
                  <a:cubicBezTo>
                    <a:pt x="125" y="49"/>
                    <a:pt x="112" y="15"/>
                    <a:pt x="84" y="4"/>
                  </a:cubicBezTo>
                  <a:cubicBezTo>
                    <a:pt x="77" y="2"/>
                    <a:pt x="70" y="1"/>
                    <a:pt x="63"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5117917" y="3460522"/>
              <a:ext cx="27591" cy="24031"/>
            </a:xfrm>
            <a:custGeom>
              <a:rect b="b" l="l" r="r" t="t"/>
              <a:pathLst>
                <a:path extrusionOk="0" h="81" w="93">
                  <a:moveTo>
                    <a:pt x="47" y="0"/>
                  </a:moveTo>
                  <a:cubicBezTo>
                    <a:pt x="30" y="0"/>
                    <a:pt x="15" y="10"/>
                    <a:pt x="9" y="25"/>
                  </a:cubicBezTo>
                  <a:cubicBezTo>
                    <a:pt x="1" y="47"/>
                    <a:pt x="12" y="69"/>
                    <a:pt x="31" y="78"/>
                  </a:cubicBezTo>
                  <a:cubicBezTo>
                    <a:pt x="37" y="80"/>
                    <a:pt x="43" y="81"/>
                    <a:pt x="48" y="81"/>
                  </a:cubicBezTo>
                  <a:cubicBezTo>
                    <a:pt x="64" y="81"/>
                    <a:pt x="78" y="72"/>
                    <a:pt x="84" y="56"/>
                  </a:cubicBezTo>
                  <a:cubicBezTo>
                    <a:pt x="92" y="33"/>
                    <a:pt x="81" y="11"/>
                    <a:pt x="62" y="3"/>
                  </a:cubicBezTo>
                  <a:cubicBezTo>
                    <a:pt x="57" y="1"/>
                    <a:pt x="51" y="0"/>
                    <a:pt x="47"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180516" y="3508881"/>
              <a:ext cx="26404" cy="26701"/>
            </a:xfrm>
            <a:custGeom>
              <a:rect b="b" l="l" r="r" t="t"/>
              <a:pathLst>
                <a:path extrusionOk="0" h="90" w="89">
                  <a:moveTo>
                    <a:pt x="45" y="1"/>
                  </a:moveTo>
                  <a:cubicBezTo>
                    <a:pt x="20" y="1"/>
                    <a:pt x="0" y="20"/>
                    <a:pt x="0" y="45"/>
                  </a:cubicBezTo>
                  <a:cubicBezTo>
                    <a:pt x="0" y="70"/>
                    <a:pt x="20" y="89"/>
                    <a:pt x="45" y="89"/>
                  </a:cubicBezTo>
                  <a:cubicBezTo>
                    <a:pt x="70" y="89"/>
                    <a:pt x="89" y="70"/>
                    <a:pt x="89" y="45"/>
                  </a:cubicBezTo>
                  <a:cubicBezTo>
                    <a:pt x="89" y="20"/>
                    <a:pt x="70" y="1"/>
                    <a:pt x="45"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5197723" y="3492563"/>
              <a:ext cx="34118" cy="33821"/>
            </a:xfrm>
            <a:custGeom>
              <a:rect b="b" l="l" r="r" t="t"/>
              <a:pathLst>
                <a:path extrusionOk="0" h="114" w="115">
                  <a:moveTo>
                    <a:pt x="56" y="0"/>
                  </a:moveTo>
                  <a:cubicBezTo>
                    <a:pt x="25" y="0"/>
                    <a:pt x="0" y="25"/>
                    <a:pt x="0" y="58"/>
                  </a:cubicBezTo>
                  <a:cubicBezTo>
                    <a:pt x="0" y="89"/>
                    <a:pt x="25" y="114"/>
                    <a:pt x="56" y="114"/>
                  </a:cubicBezTo>
                  <a:cubicBezTo>
                    <a:pt x="89" y="114"/>
                    <a:pt x="114" y="89"/>
                    <a:pt x="114" y="58"/>
                  </a:cubicBezTo>
                  <a:cubicBezTo>
                    <a:pt x="114" y="25"/>
                    <a:pt x="89" y="0"/>
                    <a:pt x="56"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197723" y="3521341"/>
              <a:ext cx="24921" cy="24921"/>
            </a:xfrm>
            <a:custGeom>
              <a:rect b="b" l="l" r="r" t="t"/>
              <a:pathLst>
                <a:path extrusionOk="0" h="84" w="84">
                  <a:moveTo>
                    <a:pt x="42" y="0"/>
                  </a:moveTo>
                  <a:cubicBezTo>
                    <a:pt x="20" y="0"/>
                    <a:pt x="0" y="20"/>
                    <a:pt x="0" y="42"/>
                  </a:cubicBezTo>
                  <a:cubicBezTo>
                    <a:pt x="0" y="64"/>
                    <a:pt x="20" y="83"/>
                    <a:pt x="42" y="83"/>
                  </a:cubicBezTo>
                  <a:cubicBezTo>
                    <a:pt x="64" y="83"/>
                    <a:pt x="84" y="64"/>
                    <a:pt x="84" y="42"/>
                  </a:cubicBezTo>
                  <a:cubicBezTo>
                    <a:pt x="84" y="20"/>
                    <a:pt x="64" y="0"/>
                    <a:pt x="42" y="0"/>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067778" y="3505914"/>
              <a:ext cx="29964" cy="26998"/>
            </a:xfrm>
            <a:custGeom>
              <a:rect b="b" l="l" r="r" t="t"/>
              <a:pathLst>
                <a:path extrusionOk="0" h="91" w="101">
                  <a:moveTo>
                    <a:pt x="50" y="0"/>
                  </a:moveTo>
                  <a:cubicBezTo>
                    <a:pt x="43" y="0"/>
                    <a:pt x="37" y="2"/>
                    <a:pt x="31" y="5"/>
                  </a:cubicBezTo>
                  <a:cubicBezTo>
                    <a:pt x="9" y="16"/>
                    <a:pt x="1" y="44"/>
                    <a:pt x="12" y="66"/>
                  </a:cubicBezTo>
                  <a:cubicBezTo>
                    <a:pt x="20" y="82"/>
                    <a:pt x="36" y="90"/>
                    <a:pt x="51" y="90"/>
                  </a:cubicBezTo>
                  <a:cubicBezTo>
                    <a:pt x="58" y="90"/>
                    <a:pt x="64" y="89"/>
                    <a:pt x="70" y="85"/>
                  </a:cubicBezTo>
                  <a:cubicBezTo>
                    <a:pt x="92" y="74"/>
                    <a:pt x="100" y="47"/>
                    <a:pt x="89" y="24"/>
                  </a:cubicBezTo>
                  <a:cubicBezTo>
                    <a:pt x="82" y="9"/>
                    <a:pt x="66" y="0"/>
                    <a:pt x="50"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5084392" y="3514814"/>
              <a:ext cx="37975" cy="34118"/>
            </a:xfrm>
            <a:custGeom>
              <a:rect b="b" l="l" r="r" t="t"/>
              <a:pathLst>
                <a:path extrusionOk="0" h="115" w="128">
                  <a:moveTo>
                    <a:pt x="66" y="1"/>
                  </a:moveTo>
                  <a:cubicBezTo>
                    <a:pt x="57" y="1"/>
                    <a:pt x="48" y="3"/>
                    <a:pt x="39" y="8"/>
                  </a:cubicBezTo>
                  <a:cubicBezTo>
                    <a:pt x="11" y="22"/>
                    <a:pt x="0" y="55"/>
                    <a:pt x="14" y="83"/>
                  </a:cubicBezTo>
                  <a:cubicBezTo>
                    <a:pt x="24" y="103"/>
                    <a:pt x="45" y="114"/>
                    <a:pt x="66" y="114"/>
                  </a:cubicBezTo>
                  <a:cubicBezTo>
                    <a:pt x="75" y="114"/>
                    <a:pt x="83" y="112"/>
                    <a:pt x="92" y="108"/>
                  </a:cubicBezTo>
                  <a:cubicBezTo>
                    <a:pt x="119" y="91"/>
                    <a:pt x="128" y="58"/>
                    <a:pt x="114" y="30"/>
                  </a:cubicBezTo>
                  <a:cubicBezTo>
                    <a:pt x="104" y="12"/>
                    <a:pt x="86" y="1"/>
                    <a:pt x="6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5066295" y="3526385"/>
              <a:ext cx="27294" cy="24624"/>
            </a:xfrm>
            <a:custGeom>
              <a:rect b="b" l="l" r="r" t="t"/>
              <a:pathLst>
                <a:path extrusionOk="0" h="83" w="92">
                  <a:moveTo>
                    <a:pt x="47" y="0"/>
                  </a:moveTo>
                  <a:cubicBezTo>
                    <a:pt x="40" y="0"/>
                    <a:pt x="34" y="2"/>
                    <a:pt x="28" y="5"/>
                  </a:cubicBezTo>
                  <a:cubicBezTo>
                    <a:pt x="6" y="16"/>
                    <a:pt x="0" y="41"/>
                    <a:pt x="8" y="61"/>
                  </a:cubicBezTo>
                  <a:cubicBezTo>
                    <a:pt x="16" y="74"/>
                    <a:pt x="31" y="82"/>
                    <a:pt x="45" y="82"/>
                  </a:cubicBezTo>
                  <a:cubicBezTo>
                    <a:pt x="52" y="82"/>
                    <a:pt x="58" y="81"/>
                    <a:pt x="64" y="77"/>
                  </a:cubicBezTo>
                  <a:cubicBezTo>
                    <a:pt x="86" y="69"/>
                    <a:pt x="92" y="44"/>
                    <a:pt x="83" y="22"/>
                  </a:cubicBezTo>
                  <a:cubicBezTo>
                    <a:pt x="76" y="9"/>
                    <a:pt x="61" y="0"/>
                    <a:pt x="47" y="0"/>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5090919" y="3480399"/>
              <a:ext cx="30558" cy="26998"/>
            </a:xfrm>
            <a:custGeom>
              <a:rect b="b" l="l" r="r" t="t"/>
              <a:pathLst>
                <a:path extrusionOk="0" h="91" w="103">
                  <a:moveTo>
                    <a:pt x="50" y="0"/>
                  </a:moveTo>
                  <a:cubicBezTo>
                    <a:pt x="43" y="0"/>
                    <a:pt x="37" y="2"/>
                    <a:pt x="31" y="5"/>
                  </a:cubicBezTo>
                  <a:cubicBezTo>
                    <a:pt x="9" y="16"/>
                    <a:pt x="0" y="44"/>
                    <a:pt x="11" y="66"/>
                  </a:cubicBezTo>
                  <a:cubicBezTo>
                    <a:pt x="19" y="82"/>
                    <a:pt x="35" y="90"/>
                    <a:pt x="52" y="90"/>
                  </a:cubicBezTo>
                  <a:cubicBezTo>
                    <a:pt x="59" y="90"/>
                    <a:pt x="66" y="89"/>
                    <a:pt x="72" y="86"/>
                  </a:cubicBezTo>
                  <a:cubicBezTo>
                    <a:pt x="94" y="74"/>
                    <a:pt x="103" y="47"/>
                    <a:pt x="89" y="25"/>
                  </a:cubicBezTo>
                  <a:cubicBezTo>
                    <a:pt x="81" y="9"/>
                    <a:pt x="65" y="0"/>
                    <a:pt x="50"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5107236" y="3489300"/>
              <a:ext cx="38865" cy="34118"/>
            </a:xfrm>
            <a:custGeom>
              <a:rect b="b" l="l" r="r" t="t"/>
              <a:pathLst>
                <a:path extrusionOk="0" h="115" w="131">
                  <a:moveTo>
                    <a:pt x="67" y="1"/>
                  </a:moveTo>
                  <a:cubicBezTo>
                    <a:pt x="58" y="1"/>
                    <a:pt x="48" y="3"/>
                    <a:pt x="39" y="8"/>
                  </a:cubicBezTo>
                  <a:cubicBezTo>
                    <a:pt x="12" y="22"/>
                    <a:pt x="1" y="56"/>
                    <a:pt x="15" y="83"/>
                  </a:cubicBezTo>
                  <a:cubicBezTo>
                    <a:pt x="26" y="103"/>
                    <a:pt x="46" y="114"/>
                    <a:pt x="67" y="114"/>
                  </a:cubicBezTo>
                  <a:cubicBezTo>
                    <a:pt x="75" y="114"/>
                    <a:pt x="84" y="112"/>
                    <a:pt x="92" y="108"/>
                  </a:cubicBezTo>
                  <a:cubicBezTo>
                    <a:pt x="120" y="94"/>
                    <a:pt x="131" y="58"/>
                    <a:pt x="117" y="31"/>
                  </a:cubicBezTo>
                  <a:cubicBezTo>
                    <a:pt x="106" y="12"/>
                    <a:pt x="87" y="1"/>
                    <a:pt x="67"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5089139" y="3501167"/>
              <a:ext cx="28184" cy="24328"/>
            </a:xfrm>
            <a:custGeom>
              <a:rect b="b" l="l" r="r" t="t"/>
              <a:pathLst>
                <a:path extrusionOk="0" h="82" w="95">
                  <a:moveTo>
                    <a:pt x="46" y="1"/>
                  </a:moveTo>
                  <a:cubicBezTo>
                    <a:pt x="40" y="1"/>
                    <a:pt x="34" y="2"/>
                    <a:pt x="28" y="4"/>
                  </a:cubicBezTo>
                  <a:cubicBezTo>
                    <a:pt x="9" y="16"/>
                    <a:pt x="1" y="40"/>
                    <a:pt x="12" y="60"/>
                  </a:cubicBezTo>
                  <a:cubicBezTo>
                    <a:pt x="18" y="73"/>
                    <a:pt x="31" y="81"/>
                    <a:pt x="47" y="81"/>
                  </a:cubicBezTo>
                  <a:cubicBezTo>
                    <a:pt x="53" y="81"/>
                    <a:pt x="60" y="80"/>
                    <a:pt x="67" y="76"/>
                  </a:cubicBezTo>
                  <a:cubicBezTo>
                    <a:pt x="87" y="68"/>
                    <a:pt x="95" y="43"/>
                    <a:pt x="84" y="24"/>
                  </a:cubicBezTo>
                  <a:cubicBezTo>
                    <a:pt x="76" y="8"/>
                    <a:pt x="61" y="1"/>
                    <a:pt x="4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5275750" y="3491970"/>
              <a:ext cx="30854" cy="26998"/>
            </a:xfrm>
            <a:custGeom>
              <a:rect b="b" l="l" r="r" t="t"/>
              <a:pathLst>
                <a:path extrusionOk="0" h="91" w="104">
                  <a:moveTo>
                    <a:pt x="52" y="0"/>
                  </a:moveTo>
                  <a:cubicBezTo>
                    <a:pt x="45" y="0"/>
                    <a:pt x="38" y="2"/>
                    <a:pt x="31" y="5"/>
                  </a:cubicBezTo>
                  <a:cubicBezTo>
                    <a:pt x="9" y="16"/>
                    <a:pt x="1" y="44"/>
                    <a:pt x="12" y="66"/>
                  </a:cubicBezTo>
                  <a:cubicBezTo>
                    <a:pt x="21" y="81"/>
                    <a:pt x="37" y="90"/>
                    <a:pt x="52" y="90"/>
                  </a:cubicBezTo>
                  <a:cubicBezTo>
                    <a:pt x="59" y="90"/>
                    <a:pt x="66" y="89"/>
                    <a:pt x="73" y="85"/>
                  </a:cubicBezTo>
                  <a:cubicBezTo>
                    <a:pt x="95" y="74"/>
                    <a:pt x="103" y="47"/>
                    <a:pt x="92" y="24"/>
                  </a:cubicBezTo>
                  <a:cubicBezTo>
                    <a:pt x="84" y="9"/>
                    <a:pt x="68" y="0"/>
                    <a:pt x="52"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5292957" y="3500870"/>
              <a:ext cx="38271" cy="33821"/>
            </a:xfrm>
            <a:custGeom>
              <a:rect b="b" l="l" r="r" t="t"/>
              <a:pathLst>
                <a:path extrusionOk="0" h="114" w="129">
                  <a:moveTo>
                    <a:pt x="67" y="0"/>
                  </a:moveTo>
                  <a:cubicBezTo>
                    <a:pt x="58" y="0"/>
                    <a:pt x="48" y="3"/>
                    <a:pt x="40" y="8"/>
                  </a:cubicBezTo>
                  <a:cubicBezTo>
                    <a:pt x="12" y="22"/>
                    <a:pt x="1" y="55"/>
                    <a:pt x="15" y="83"/>
                  </a:cubicBezTo>
                  <a:cubicBezTo>
                    <a:pt x="24" y="103"/>
                    <a:pt x="44" y="114"/>
                    <a:pt x="64" y="114"/>
                  </a:cubicBezTo>
                  <a:cubicBezTo>
                    <a:pt x="73" y="114"/>
                    <a:pt x="81" y="112"/>
                    <a:pt x="89" y="108"/>
                  </a:cubicBezTo>
                  <a:cubicBezTo>
                    <a:pt x="117" y="94"/>
                    <a:pt x="128" y="58"/>
                    <a:pt x="114" y="30"/>
                  </a:cubicBezTo>
                  <a:cubicBezTo>
                    <a:pt x="105" y="12"/>
                    <a:pt x="87" y="0"/>
                    <a:pt x="67"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5274860" y="3512441"/>
              <a:ext cx="27591" cy="24624"/>
            </a:xfrm>
            <a:custGeom>
              <a:rect b="b" l="l" r="r" t="t"/>
              <a:pathLst>
                <a:path extrusionOk="0" h="83" w="93">
                  <a:moveTo>
                    <a:pt x="47" y="0"/>
                  </a:moveTo>
                  <a:cubicBezTo>
                    <a:pt x="41" y="0"/>
                    <a:pt x="34" y="2"/>
                    <a:pt x="29" y="5"/>
                  </a:cubicBezTo>
                  <a:cubicBezTo>
                    <a:pt x="6" y="16"/>
                    <a:pt x="1" y="41"/>
                    <a:pt x="9" y="61"/>
                  </a:cubicBezTo>
                  <a:cubicBezTo>
                    <a:pt x="17" y="74"/>
                    <a:pt x="31" y="82"/>
                    <a:pt x="46" y="82"/>
                  </a:cubicBezTo>
                  <a:cubicBezTo>
                    <a:pt x="52" y="82"/>
                    <a:pt x="59" y="81"/>
                    <a:pt x="65" y="77"/>
                  </a:cubicBezTo>
                  <a:cubicBezTo>
                    <a:pt x="84" y="69"/>
                    <a:pt x="92" y="44"/>
                    <a:pt x="81" y="25"/>
                  </a:cubicBezTo>
                  <a:cubicBezTo>
                    <a:pt x="75" y="9"/>
                    <a:pt x="61" y="0"/>
                    <a:pt x="47"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5147585" y="3513331"/>
              <a:ext cx="30558" cy="26998"/>
            </a:xfrm>
            <a:custGeom>
              <a:rect b="b" l="l" r="r" t="t"/>
              <a:pathLst>
                <a:path extrusionOk="0" h="91" w="103">
                  <a:moveTo>
                    <a:pt x="52" y="0"/>
                  </a:moveTo>
                  <a:cubicBezTo>
                    <a:pt x="45" y="0"/>
                    <a:pt x="38" y="2"/>
                    <a:pt x="31" y="5"/>
                  </a:cubicBezTo>
                  <a:cubicBezTo>
                    <a:pt x="9" y="16"/>
                    <a:pt x="0" y="44"/>
                    <a:pt x="12" y="66"/>
                  </a:cubicBezTo>
                  <a:cubicBezTo>
                    <a:pt x="21" y="82"/>
                    <a:pt x="36" y="90"/>
                    <a:pt x="52" y="90"/>
                  </a:cubicBezTo>
                  <a:cubicBezTo>
                    <a:pt x="59" y="90"/>
                    <a:pt x="66" y="89"/>
                    <a:pt x="72" y="85"/>
                  </a:cubicBezTo>
                  <a:cubicBezTo>
                    <a:pt x="95" y="74"/>
                    <a:pt x="103" y="47"/>
                    <a:pt x="92" y="24"/>
                  </a:cubicBezTo>
                  <a:cubicBezTo>
                    <a:pt x="84" y="9"/>
                    <a:pt x="68" y="0"/>
                    <a:pt x="52"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5165682" y="3522231"/>
              <a:ext cx="37975" cy="33821"/>
            </a:xfrm>
            <a:custGeom>
              <a:rect b="b" l="l" r="r" t="t"/>
              <a:pathLst>
                <a:path extrusionOk="0" h="114" w="128">
                  <a:moveTo>
                    <a:pt x="65" y="0"/>
                  </a:moveTo>
                  <a:cubicBezTo>
                    <a:pt x="57" y="0"/>
                    <a:pt x="49" y="2"/>
                    <a:pt x="42" y="5"/>
                  </a:cubicBezTo>
                  <a:cubicBezTo>
                    <a:pt x="14" y="17"/>
                    <a:pt x="0" y="50"/>
                    <a:pt x="14" y="80"/>
                  </a:cubicBezTo>
                  <a:cubicBezTo>
                    <a:pt x="22" y="101"/>
                    <a:pt x="42" y="113"/>
                    <a:pt x="64" y="113"/>
                  </a:cubicBezTo>
                  <a:cubicBezTo>
                    <a:pt x="73" y="113"/>
                    <a:pt x="81" y="112"/>
                    <a:pt x="89" y="108"/>
                  </a:cubicBezTo>
                  <a:cubicBezTo>
                    <a:pt x="117" y="94"/>
                    <a:pt x="128" y="61"/>
                    <a:pt x="117" y="33"/>
                  </a:cubicBezTo>
                  <a:cubicBezTo>
                    <a:pt x="107" y="13"/>
                    <a:pt x="86" y="0"/>
                    <a:pt x="65" y="0"/>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5146695" y="3533802"/>
              <a:ext cx="27591" cy="24624"/>
            </a:xfrm>
            <a:custGeom>
              <a:rect b="b" l="l" r="r" t="t"/>
              <a:pathLst>
                <a:path extrusionOk="0" h="83" w="93">
                  <a:moveTo>
                    <a:pt x="47" y="0"/>
                  </a:moveTo>
                  <a:cubicBezTo>
                    <a:pt x="40" y="0"/>
                    <a:pt x="34" y="2"/>
                    <a:pt x="28" y="5"/>
                  </a:cubicBezTo>
                  <a:cubicBezTo>
                    <a:pt x="6" y="16"/>
                    <a:pt x="1" y="41"/>
                    <a:pt x="9" y="61"/>
                  </a:cubicBezTo>
                  <a:cubicBezTo>
                    <a:pt x="17" y="74"/>
                    <a:pt x="31" y="82"/>
                    <a:pt x="46" y="82"/>
                  </a:cubicBezTo>
                  <a:cubicBezTo>
                    <a:pt x="52" y="82"/>
                    <a:pt x="58" y="81"/>
                    <a:pt x="64" y="77"/>
                  </a:cubicBezTo>
                  <a:cubicBezTo>
                    <a:pt x="84" y="69"/>
                    <a:pt x="92" y="44"/>
                    <a:pt x="81" y="25"/>
                  </a:cubicBezTo>
                  <a:cubicBezTo>
                    <a:pt x="75" y="9"/>
                    <a:pt x="61" y="0"/>
                    <a:pt x="47" y="0"/>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5107236" y="3501760"/>
              <a:ext cx="30854" cy="26998"/>
            </a:xfrm>
            <a:custGeom>
              <a:rect b="b" l="l" r="r" t="t"/>
              <a:pathLst>
                <a:path extrusionOk="0" h="91" w="104">
                  <a:moveTo>
                    <a:pt x="52" y="0"/>
                  </a:moveTo>
                  <a:cubicBezTo>
                    <a:pt x="45" y="0"/>
                    <a:pt x="38" y="2"/>
                    <a:pt x="31" y="5"/>
                  </a:cubicBezTo>
                  <a:cubicBezTo>
                    <a:pt x="9" y="16"/>
                    <a:pt x="1" y="44"/>
                    <a:pt x="12" y="66"/>
                  </a:cubicBezTo>
                  <a:cubicBezTo>
                    <a:pt x="21" y="82"/>
                    <a:pt x="37" y="90"/>
                    <a:pt x="53" y="90"/>
                  </a:cubicBezTo>
                  <a:cubicBezTo>
                    <a:pt x="59" y="90"/>
                    <a:pt x="66" y="89"/>
                    <a:pt x="73" y="86"/>
                  </a:cubicBezTo>
                  <a:cubicBezTo>
                    <a:pt x="95" y="74"/>
                    <a:pt x="103" y="47"/>
                    <a:pt x="92" y="25"/>
                  </a:cubicBezTo>
                  <a:cubicBezTo>
                    <a:pt x="84" y="9"/>
                    <a:pt x="68" y="0"/>
                    <a:pt x="52"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5124444" y="3510957"/>
              <a:ext cx="38271" cy="33821"/>
            </a:xfrm>
            <a:custGeom>
              <a:rect b="b" l="l" r="r" t="t"/>
              <a:pathLst>
                <a:path extrusionOk="0" h="114" w="129">
                  <a:moveTo>
                    <a:pt x="67" y="1"/>
                  </a:moveTo>
                  <a:cubicBezTo>
                    <a:pt x="58" y="1"/>
                    <a:pt x="48" y="3"/>
                    <a:pt x="40" y="7"/>
                  </a:cubicBezTo>
                  <a:cubicBezTo>
                    <a:pt x="12" y="21"/>
                    <a:pt x="1" y="55"/>
                    <a:pt x="15" y="82"/>
                  </a:cubicBezTo>
                  <a:cubicBezTo>
                    <a:pt x="25" y="102"/>
                    <a:pt x="44" y="113"/>
                    <a:pt x="64" y="113"/>
                  </a:cubicBezTo>
                  <a:cubicBezTo>
                    <a:pt x="73" y="113"/>
                    <a:pt x="81" y="111"/>
                    <a:pt x="90" y="107"/>
                  </a:cubicBezTo>
                  <a:cubicBezTo>
                    <a:pt x="117" y="93"/>
                    <a:pt x="128" y="57"/>
                    <a:pt x="114" y="30"/>
                  </a:cubicBezTo>
                  <a:cubicBezTo>
                    <a:pt x="105" y="11"/>
                    <a:pt x="87" y="1"/>
                    <a:pt x="67"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5105753" y="3522231"/>
              <a:ext cx="28184" cy="24624"/>
            </a:xfrm>
            <a:custGeom>
              <a:rect b="b" l="l" r="r" t="t"/>
              <a:pathLst>
                <a:path extrusionOk="0" h="83" w="95">
                  <a:moveTo>
                    <a:pt x="48" y="1"/>
                  </a:moveTo>
                  <a:cubicBezTo>
                    <a:pt x="41" y="1"/>
                    <a:pt x="34" y="2"/>
                    <a:pt x="28" y="5"/>
                  </a:cubicBezTo>
                  <a:cubicBezTo>
                    <a:pt x="8" y="17"/>
                    <a:pt x="0" y="42"/>
                    <a:pt x="11" y="61"/>
                  </a:cubicBezTo>
                  <a:cubicBezTo>
                    <a:pt x="19" y="74"/>
                    <a:pt x="33" y="82"/>
                    <a:pt x="48" y="82"/>
                  </a:cubicBezTo>
                  <a:cubicBezTo>
                    <a:pt x="54" y="82"/>
                    <a:pt x="61" y="81"/>
                    <a:pt x="67" y="78"/>
                  </a:cubicBezTo>
                  <a:cubicBezTo>
                    <a:pt x="86" y="69"/>
                    <a:pt x="94" y="44"/>
                    <a:pt x="83" y="25"/>
                  </a:cubicBezTo>
                  <a:cubicBezTo>
                    <a:pt x="77" y="9"/>
                    <a:pt x="63" y="1"/>
                    <a:pt x="48" y="1"/>
                  </a:cubicBezTo>
                  <a:close/>
                </a:path>
              </a:pathLst>
            </a:custGeom>
            <a:solidFill>
              <a:srgbClr val="FFFFFF"/>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5140168" y="3481883"/>
              <a:ext cx="30558" cy="26404"/>
            </a:xfrm>
            <a:custGeom>
              <a:rect b="b" l="l" r="r" t="t"/>
              <a:pathLst>
                <a:path extrusionOk="0" h="89" w="103">
                  <a:moveTo>
                    <a:pt x="50" y="1"/>
                  </a:moveTo>
                  <a:cubicBezTo>
                    <a:pt x="43" y="1"/>
                    <a:pt x="37" y="2"/>
                    <a:pt x="31" y="6"/>
                  </a:cubicBezTo>
                  <a:cubicBezTo>
                    <a:pt x="9" y="17"/>
                    <a:pt x="1" y="42"/>
                    <a:pt x="12" y="64"/>
                  </a:cubicBezTo>
                  <a:cubicBezTo>
                    <a:pt x="19" y="79"/>
                    <a:pt x="35" y="88"/>
                    <a:pt x="52" y="88"/>
                  </a:cubicBezTo>
                  <a:cubicBezTo>
                    <a:pt x="59" y="88"/>
                    <a:pt x="66" y="87"/>
                    <a:pt x="73" y="83"/>
                  </a:cubicBezTo>
                  <a:cubicBezTo>
                    <a:pt x="92" y="72"/>
                    <a:pt x="103" y="45"/>
                    <a:pt x="89" y="25"/>
                  </a:cubicBezTo>
                  <a:cubicBezTo>
                    <a:pt x="81" y="10"/>
                    <a:pt x="65" y="1"/>
                    <a:pt x="50"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5156485" y="3490783"/>
              <a:ext cx="39161" cy="33525"/>
            </a:xfrm>
            <a:custGeom>
              <a:rect b="b" l="l" r="r" t="t"/>
              <a:pathLst>
                <a:path extrusionOk="0" h="113" w="132">
                  <a:moveTo>
                    <a:pt x="65" y="0"/>
                  </a:moveTo>
                  <a:cubicBezTo>
                    <a:pt x="56" y="0"/>
                    <a:pt x="48" y="2"/>
                    <a:pt x="40" y="6"/>
                  </a:cubicBezTo>
                  <a:cubicBezTo>
                    <a:pt x="12" y="20"/>
                    <a:pt x="1" y="56"/>
                    <a:pt x="18" y="84"/>
                  </a:cubicBezTo>
                  <a:cubicBezTo>
                    <a:pt x="27" y="103"/>
                    <a:pt x="45" y="113"/>
                    <a:pt x="65" y="113"/>
                  </a:cubicBezTo>
                  <a:cubicBezTo>
                    <a:pt x="74" y="113"/>
                    <a:pt x="84" y="110"/>
                    <a:pt x="92" y="106"/>
                  </a:cubicBezTo>
                  <a:cubicBezTo>
                    <a:pt x="120" y="92"/>
                    <a:pt x="131" y="59"/>
                    <a:pt x="117" y="31"/>
                  </a:cubicBezTo>
                  <a:cubicBezTo>
                    <a:pt x="106" y="12"/>
                    <a:pt x="85" y="0"/>
                    <a:pt x="65"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5138388" y="3502650"/>
              <a:ext cx="28481" cy="24328"/>
            </a:xfrm>
            <a:custGeom>
              <a:rect b="b" l="l" r="r" t="t"/>
              <a:pathLst>
                <a:path extrusionOk="0" h="82" w="96">
                  <a:moveTo>
                    <a:pt x="47" y="0"/>
                  </a:moveTo>
                  <a:cubicBezTo>
                    <a:pt x="41" y="0"/>
                    <a:pt x="35" y="2"/>
                    <a:pt x="29" y="5"/>
                  </a:cubicBezTo>
                  <a:cubicBezTo>
                    <a:pt x="9" y="16"/>
                    <a:pt x="1" y="38"/>
                    <a:pt x="12" y="60"/>
                  </a:cubicBezTo>
                  <a:cubicBezTo>
                    <a:pt x="18" y="74"/>
                    <a:pt x="32" y="82"/>
                    <a:pt x="47" y="82"/>
                  </a:cubicBezTo>
                  <a:cubicBezTo>
                    <a:pt x="54" y="82"/>
                    <a:pt x="61" y="80"/>
                    <a:pt x="67" y="77"/>
                  </a:cubicBezTo>
                  <a:cubicBezTo>
                    <a:pt x="87" y="66"/>
                    <a:pt x="95" y="41"/>
                    <a:pt x="84" y="22"/>
                  </a:cubicBezTo>
                  <a:cubicBezTo>
                    <a:pt x="76" y="8"/>
                    <a:pt x="62" y="0"/>
                    <a:pt x="47"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5061251" y="3467049"/>
              <a:ext cx="30854" cy="26701"/>
            </a:xfrm>
            <a:custGeom>
              <a:rect b="b" l="l" r="r" t="t"/>
              <a:pathLst>
                <a:path extrusionOk="0" h="90" w="104">
                  <a:moveTo>
                    <a:pt x="52" y="1"/>
                  </a:moveTo>
                  <a:cubicBezTo>
                    <a:pt x="45" y="1"/>
                    <a:pt x="38" y="3"/>
                    <a:pt x="31" y="6"/>
                  </a:cubicBezTo>
                  <a:cubicBezTo>
                    <a:pt x="9" y="17"/>
                    <a:pt x="1" y="45"/>
                    <a:pt x="12" y="67"/>
                  </a:cubicBezTo>
                  <a:cubicBezTo>
                    <a:pt x="21" y="80"/>
                    <a:pt x="36" y="90"/>
                    <a:pt x="52" y="90"/>
                  </a:cubicBezTo>
                  <a:cubicBezTo>
                    <a:pt x="59" y="90"/>
                    <a:pt x="66" y="88"/>
                    <a:pt x="73" y="83"/>
                  </a:cubicBezTo>
                  <a:cubicBezTo>
                    <a:pt x="95" y="72"/>
                    <a:pt x="103" y="47"/>
                    <a:pt x="92" y="25"/>
                  </a:cubicBezTo>
                  <a:cubicBezTo>
                    <a:pt x="84" y="10"/>
                    <a:pt x="68" y="1"/>
                    <a:pt x="52"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5079348" y="3475653"/>
              <a:ext cx="37975" cy="33525"/>
            </a:xfrm>
            <a:custGeom>
              <a:rect b="b" l="l" r="r" t="t"/>
              <a:pathLst>
                <a:path extrusionOk="0" h="113" w="128">
                  <a:moveTo>
                    <a:pt x="64" y="0"/>
                  </a:moveTo>
                  <a:cubicBezTo>
                    <a:pt x="56" y="0"/>
                    <a:pt x="49" y="2"/>
                    <a:pt x="42" y="5"/>
                  </a:cubicBezTo>
                  <a:cubicBezTo>
                    <a:pt x="14" y="18"/>
                    <a:pt x="0" y="52"/>
                    <a:pt x="14" y="79"/>
                  </a:cubicBezTo>
                  <a:cubicBezTo>
                    <a:pt x="22" y="100"/>
                    <a:pt x="42" y="113"/>
                    <a:pt x="65" y="113"/>
                  </a:cubicBezTo>
                  <a:cubicBezTo>
                    <a:pt x="73" y="113"/>
                    <a:pt x="81" y="111"/>
                    <a:pt x="89" y="107"/>
                  </a:cubicBezTo>
                  <a:cubicBezTo>
                    <a:pt x="117" y="96"/>
                    <a:pt x="128" y="63"/>
                    <a:pt x="117" y="35"/>
                  </a:cubicBezTo>
                  <a:cubicBezTo>
                    <a:pt x="107" y="12"/>
                    <a:pt x="85" y="0"/>
                    <a:pt x="64"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5060361" y="3487816"/>
              <a:ext cx="27591" cy="24624"/>
            </a:xfrm>
            <a:custGeom>
              <a:rect b="b" l="l" r="r" t="t"/>
              <a:pathLst>
                <a:path extrusionOk="0" h="83" w="93">
                  <a:moveTo>
                    <a:pt x="47" y="0"/>
                  </a:moveTo>
                  <a:cubicBezTo>
                    <a:pt x="41" y="0"/>
                    <a:pt x="34" y="2"/>
                    <a:pt x="28" y="5"/>
                  </a:cubicBezTo>
                  <a:cubicBezTo>
                    <a:pt x="6" y="16"/>
                    <a:pt x="1" y="41"/>
                    <a:pt x="12" y="61"/>
                  </a:cubicBezTo>
                  <a:cubicBezTo>
                    <a:pt x="18" y="74"/>
                    <a:pt x="31" y="82"/>
                    <a:pt x="46" y="82"/>
                  </a:cubicBezTo>
                  <a:cubicBezTo>
                    <a:pt x="52" y="82"/>
                    <a:pt x="59" y="81"/>
                    <a:pt x="64" y="77"/>
                  </a:cubicBezTo>
                  <a:cubicBezTo>
                    <a:pt x="84" y="66"/>
                    <a:pt x="92" y="41"/>
                    <a:pt x="84" y="22"/>
                  </a:cubicBezTo>
                  <a:cubicBezTo>
                    <a:pt x="76" y="8"/>
                    <a:pt x="62" y="0"/>
                    <a:pt x="47"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5227391" y="3487816"/>
              <a:ext cx="30558" cy="26108"/>
            </a:xfrm>
            <a:custGeom>
              <a:rect b="b" l="l" r="r" t="t"/>
              <a:pathLst>
                <a:path extrusionOk="0" h="88" w="103">
                  <a:moveTo>
                    <a:pt x="51" y="0"/>
                  </a:moveTo>
                  <a:cubicBezTo>
                    <a:pt x="44" y="0"/>
                    <a:pt x="37" y="2"/>
                    <a:pt x="31" y="5"/>
                  </a:cubicBezTo>
                  <a:cubicBezTo>
                    <a:pt x="8" y="16"/>
                    <a:pt x="0" y="41"/>
                    <a:pt x="11" y="63"/>
                  </a:cubicBezTo>
                  <a:cubicBezTo>
                    <a:pt x="19" y="79"/>
                    <a:pt x="35" y="88"/>
                    <a:pt x="51" y="88"/>
                  </a:cubicBezTo>
                  <a:cubicBezTo>
                    <a:pt x="58" y="88"/>
                    <a:pt x="66" y="86"/>
                    <a:pt x="72" y="83"/>
                  </a:cubicBezTo>
                  <a:cubicBezTo>
                    <a:pt x="94" y="72"/>
                    <a:pt x="103" y="44"/>
                    <a:pt x="92" y="25"/>
                  </a:cubicBezTo>
                  <a:cubicBezTo>
                    <a:pt x="84" y="9"/>
                    <a:pt x="68" y="0"/>
                    <a:pt x="51"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5244599" y="3496420"/>
              <a:ext cx="37975" cy="33525"/>
            </a:xfrm>
            <a:custGeom>
              <a:rect b="b" l="l" r="r" t="t"/>
              <a:pathLst>
                <a:path extrusionOk="0" h="113" w="128">
                  <a:moveTo>
                    <a:pt x="64" y="1"/>
                  </a:moveTo>
                  <a:cubicBezTo>
                    <a:pt x="56" y="1"/>
                    <a:pt x="47" y="3"/>
                    <a:pt x="39" y="7"/>
                  </a:cubicBezTo>
                  <a:cubicBezTo>
                    <a:pt x="9" y="20"/>
                    <a:pt x="0" y="56"/>
                    <a:pt x="14" y="84"/>
                  </a:cubicBezTo>
                  <a:cubicBezTo>
                    <a:pt x="24" y="103"/>
                    <a:pt x="42" y="113"/>
                    <a:pt x="62" y="113"/>
                  </a:cubicBezTo>
                  <a:cubicBezTo>
                    <a:pt x="71" y="113"/>
                    <a:pt x="80" y="111"/>
                    <a:pt x="89" y="106"/>
                  </a:cubicBezTo>
                  <a:cubicBezTo>
                    <a:pt x="117" y="92"/>
                    <a:pt x="128" y="59"/>
                    <a:pt x="114" y="32"/>
                  </a:cubicBezTo>
                  <a:cubicBezTo>
                    <a:pt x="104" y="12"/>
                    <a:pt x="85" y="1"/>
                    <a:pt x="64"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5225611" y="3508287"/>
              <a:ext cx="28184" cy="24624"/>
            </a:xfrm>
            <a:custGeom>
              <a:rect b="b" l="l" r="r" t="t"/>
              <a:pathLst>
                <a:path extrusionOk="0" h="83" w="95">
                  <a:moveTo>
                    <a:pt x="48" y="0"/>
                  </a:moveTo>
                  <a:cubicBezTo>
                    <a:pt x="42" y="0"/>
                    <a:pt x="35" y="2"/>
                    <a:pt x="28" y="5"/>
                  </a:cubicBezTo>
                  <a:cubicBezTo>
                    <a:pt x="9" y="16"/>
                    <a:pt x="1" y="39"/>
                    <a:pt x="12" y="61"/>
                  </a:cubicBezTo>
                  <a:cubicBezTo>
                    <a:pt x="19" y="74"/>
                    <a:pt x="34" y="82"/>
                    <a:pt x="48" y="82"/>
                  </a:cubicBezTo>
                  <a:cubicBezTo>
                    <a:pt x="55" y="82"/>
                    <a:pt x="61" y="81"/>
                    <a:pt x="67" y="77"/>
                  </a:cubicBezTo>
                  <a:cubicBezTo>
                    <a:pt x="87" y="66"/>
                    <a:pt x="95" y="41"/>
                    <a:pt x="84" y="22"/>
                  </a:cubicBezTo>
                  <a:cubicBezTo>
                    <a:pt x="76" y="9"/>
                    <a:pt x="63" y="0"/>
                    <a:pt x="48" y="0"/>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5020309" y="3519561"/>
              <a:ext cx="354530" cy="262560"/>
            </a:xfrm>
            <a:custGeom>
              <a:rect b="b" l="l" r="r" t="t"/>
              <a:pathLst>
                <a:path extrusionOk="0" h="885" w="1195">
                  <a:moveTo>
                    <a:pt x="0" y="1"/>
                  </a:moveTo>
                  <a:lnTo>
                    <a:pt x="180" y="884"/>
                  </a:lnTo>
                  <a:lnTo>
                    <a:pt x="1014" y="884"/>
                  </a:lnTo>
                  <a:lnTo>
                    <a:pt x="1194" y="1"/>
                  </a:lnTo>
                  <a:close/>
                </a:path>
              </a:pathLst>
            </a:custGeom>
            <a:solidFill>
              <a:schemeClr val="accent6"/>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5118807" y="3519561"/>
              <a:ext cx="250099" cy="262560"/>
            </a:xfrm>
            <a:custGeom>
              <a:rect b="b" l="l" r="r" t="t"/>
              <a:pathLst>
                <a:path extrusionOk="0" h="885" w="843">
                  <a:moveTo>
                    <a:pt x="593" y="1"/>
                  </a:moveTo>
                  <a:lnTo>
                    <a:pt x="0" y="884"/>
                  </a:lnTo>
                  <a:lnTo>
                    <a:pt x="236" y="884"/>
                  </a:lnTo>
                  <a:lnTo>
                    <a:pt x="843" y="1"/>
                  </a:lnTo>
                  <a:close/>
                </a:path>
              </a:pathLst>
            </a:custGeom>
            <a:solidFill>
              <a:srgbClr val="434343"/>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5051461" y="3519561"/>
              <a:ext cx="182753" cy="243572"/>
            </a:xfrm>
            <a:custGeom>
              <a:rect b="b" l="l" r="r" t="t"/>
              <a:pathLst>
                <a:path extrusionOk="0" h="821" w="616">
                  <a:moveTo>
                    <a:pt x="330" y="1"/>
                  </a:moveTo>
                  <a:lnTo>
                    <a:pt x="0" y="519"/>
                  </a:lnTo>
                  <a:lnTo>
                    <a:pt x="61" y="821"/>
                  </a:lnTo>
                  <a:lnTo>
                    <a:pt x="615" y="1"/>
                  </a:lnTo>
                  <a:close/>
                </a:path>
              </a:pathLst>
            </a:custGeom>
            <a:solidFill>
              <a:srgbClr val="434343"/>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4591905" y="3689558"/>
              <a:ext cx="921777" cy="911987"/>
            </a:xfrm>
            <a:custGeom>
              <a:rect b="b" l="l" r="r" t="t"/>
              <a:pathLst>
                <a:path extrusionOk="0" h="3074" w="3107">
                  <a:moveTo>
                    <a:pt x="1160" y="1"/>
                  </a:moveTo>
                  <a:cubicBezTo>
                    <a:pt x="1057" y="1"/>
                    <a:pt x="977" y="25"/>
                    <a:pt x="923" y="101"/>
                  </a:cubicBezTo>
                  <a:cubicBezTo>
                    <a:pt x="787" y="292"/>
                    <a:pt x="78" y="2633"/>
                    <a:pt x="78" y="2633"/>
                  </a:cubicBezTo>
                  <a:lnTo>
                    <a:pt x="1" y="2791"/>
                  </a:lnTo>
                  <a:cubicBezTo>
                    <a:pt x="1" y="2791"/>
                    <a:pt x="383" y="3074"/>
                    <a:pt x="463" y="3074"/>
                  </a:cubicBezTo>
                  <a:cubicBezTo>
                    <a:pt x="541" y="3074"/>
                    <a:pt x="879" y="1880"/>
                    <a:pt x="1081" y="1666"/>
                  </a:cubicBezTo>
                  <a:cubicBezTo>
                    <a:pt x="1283" y="1453"/>
                    <a:pt x="1430" y="935"/>
                    <a:pt x="1430" y="935"/>
                  </a:cubicBezTo>
                  <a:lnTo>
                    <a:pt x="2995" y="935"/>
                  </a:lnTo>
                  <a:lnTo>
                    <a:pt x="3106" y="167"/>
                  </a:lnTo>
                  <a:cubicBezTo>
                    <a:pt x="3106" y="167"/>
                    <a:pt x="2217" y="112"/>
                    <a:pt x="1790" y="79"/>
                  </a:cubicBezTo>
                  <a:cubicBezTo>
                    <a:pt x="1532" y="59"/>
                    <a:pt x="1318" y="1"/>
                    <a:pt x="1160" y="1"/>
                  </a:cubicBezTo>
                  <a:close/>
                </a:path>
              </a:pathLst>
            </a:custGeom>
            <a:solidFill>
              <a:schemeClr val="lt2"/>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4695446" y="3751268"/>
              <a:ext cx="779668" cy="850278"/>
            </a:xfrm>
            <a:custGeom>
              <a:rect b="b" l="l" r="r" t="t"/>
              <a:pathLst>
                <a:path extrusionOk="0" h="2866" w="2628">
                  <a:moveTo>
                    <a:pt x="2073" y="1"/>
                  </a:moveTo>
                  <a:cubicBezTo>
                    <a:pt x="2073" y="1"/>
                    <a:pt x="1441" y="67"/>
                    <a:pt x="1322" y="151"/>
                  </a:cubicBezTo>
                  <a:cubicBezTo>
                    <a:pt x="1206" y="234"/>
                    <a:pt x="1173" y="278"/>
                    <a:pt x="1173" y="278"/>
                  </a:cubicBezTo>
                  <a:cubicBezTo>
                    <a:pt x="1173" y="278"/>
                    <a:pt x="1089" y="95"/>
                    <a:pt x="1043" y="95"/>
                  </a:cubicBezTo>
                  <a:cubicBezTo>
                    <a:pt x="1035" y="95"/>
                    <a:pt x="1028" y="101"/>
                    <a:pt x="1023" y="115"/>
                  </a:cubicBezTo>
                  <a:cubicBezTo>
                    <a:pt x="987" y="206"/>
                    <a:pt x="1067" y="403"/>
                    <a:pt x="1067" y="403"/>
                  </a:cubicBezTo>
                  <a:cubicBezTo>
                    <a:pt x="1067" y="403"/>
                    <a:pt x="1009" y="373"/>
                    <a:pt x="965" y="373"/>
                  </a:cubicBezTo>
                  <a:cubicBezTo>
                    <a:pt x="936" y="373"/>
                    <a:pt x="913" y="386"/>
                    <a:pt x="918" y="428"/>
                  </a:cubicBezTo>
                  <a:cubicBezTo>
                    <a:pt x="929" y="530"/>
                    <a:pt x="929" y="624"/>
                    <a:pt x="929" y="624"/>
                  </a:cubicBezTo>
                  <a:cubicBezTo>
                    <a:pt x="929" y="624"/>
                    <a:pt x="735" y="1040"/>
                    <a:pt x="596" y="1361"/>
                  </a:cubicBezTo>
                  <a:cubicBezTo>
                    <a:pt x="458" y="1685"/>
                    <a:pt x="53" y="2633"/>
                    <a:pt x="6" y="2783"/>
                  </a:cubicBezTo>
                  <a:cubicBezTo>
                    <a:pt x="3" y="2794"/>
                    <a:pt x="1" y="2805"/>
                    <a:pt x="1" y="2816"/>
                  </a:cubicBezTo>
                  <a:cubicBezTo>
                    <a:pt x="51" y="2846"/>
                    <a:pt x="92" y="2866"/>
                    <a:pt x="112" y="2866"/>
                  </a:cubicBezTo>
                  <a:cubicBezTo>
                    <a:pt x="192" y="2866"/>
                    <a:pt x="530" y="1672"/>
                    <a:pt x="732" y="1458"/>
                  </a:cubicBezTo>
                  <a:cubicBezTo>
                    <a:pt x="901" y="1281"/>
                    <a:pt x="1029" y="896"/>
                    <a:pt x="1067" y="768"/>
                  </a:cubicBezTo>
                  <a:cubicBezTo>
                    <a:pt x="1076" y="743"/>
                    <a:pt x="1098" y="727"/>
                    <a:pt x="1125" y="727"/>
                  </a:cubicBezTo>
                  <a:lnTo>
                    <a:pt x="2580" y="727"/>
                  </a:lnTo>
                  <a:cubicBezTo>
                    <a:pt x="2602" y="677"/>
                    <a:pt x="2619" y="638"/>
                    <a:pt x="2627" y="624"/>
                  </a:cubicBezTo>
                  <a:lnTo>
                    <a:pt x="2073" y="1"/>
                  </a:ln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5016156" y="3869643"/>
              <a:ext cx="70016" cy="114518"/>
            </a:xfrm>
            <a:custGeom>
              <a:rect b="b" l="l" r="r" t="t"/>
              <a:pathLst>
                <a:path extrusionOk="0" fill="none" h="386" w="236">
                  <a:moveTo>
                    <a:pt x="125" y="1"/>
                  </a:moveTo>
                  <a:lnTo>
                    <a:pt x="0" y="386"/>
                  </a:lnTo>
                  <a:lnTo>
                    <a:pt x="236" y="103"/>
                  </a:ln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4351001" y="4497416"/>
              <a:ext cx="378560" cy="198181"/>
            </a:xfrm>
            <a:custGeom>
              <a:rect b="b" l="l" r="r" t="t"/>
              <a:pathLst>
                <a:path extrusionOk="0" h="668" w="1276">
                  <a:moveTo>
                    <a:pt x="121" y="1"/>
                  </a:moveTo>
                  <a:cubicBezTo>
                    <a:pt x="87" y="1"/>
                    <a:pt x="60" y="10"/>
                    <a:pt x="48" y="35"/>
                  </a:cubicBezTo>
                  <a:cubicBezTo>
                    <a:pt x="1" y="126"/>
                    <a:pt x="195" y="270"/>
                    <a:pt x="339" y="384"/>
                  </a:cubicBezTo>
                  <a:cubicBezTo>
                    <a:pt x="486" y="497"/>
                    <a:pt x="926" y="644"/>
                    <a:pt x="1059" y="666"/>
                  </a:cubicBezTo>
                  <a:cubicBezTo>
                    <a:pt x="1063" y="667"/>
                    <a:pt x="1068" y="668"/>
                    <a:pt x="1072" y="668"/>
                  </a:cubicBezTo>
                  <a:cubicBezTo>
                    <a:pt x="1200" y="668"/>
                    <a:pt x="1275" y="351"/>
                    <a:pt x="1275" y="351"/>
                  </a:cubicBezTo>
                  <a:lnTo>
                    <a:pt x="813" y="68"/>
                  </a:lnTo>
                  <a:cubicBezTo>
                    <a:pt x="813" y="68"/>
                    <a:pt x="672" y="73"/>
                    <a:pt x="552" y="73"/>
                  </a:cubicBezTo>
                  <a:cubicBezTo>
                    <a:pt x="492" y="73"/>
                    <a:pt x="438" y="72"/>
                    <a:pt x="408" y="68"/>
                  </a:cubicBezTo>
                  <a:cubicBezTo>
                    <a:pt x="342" y="60"/>
                    <a:pt x="208" y="1"/>
                    <a:pt x="121" y="1"/>
                  </a:cubicBezTo>
                  <a:close/>
                </a:path>
              </a:pathLst>
            </a:custGeom>
            <a:solidFill>
              <a:schemeClr val="accent6"/>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4351001" y="4503350"/>
              <a:ext cx="343849" cy="192247"/>
            </a:xfrm>
            <a:custGeom>
              <a:rect b="b" l="l" r="r" t="t"/>
              <a:pathLst>
                <a:path extrusionOk="0" h="648" w="1159">
                  <a:moveTo>
                    <a:pt x="56" y="1"/>
                  </a:moveTo>
                  <a:cubicBezTo>
                    <a:pt x="54" y="6"/>
                    <a:pt x="51" y="9"/>
                    <a:pt x="48" y="15"/>
                  </a:cubicBezTo>
                  <a:cubicBezTo>
                    <a:pt x="1" y="106"/>
                    <a:pt x="195" y="250"/>
                    <a:pt x="339" y="364"/>
                  </a:cubicBezTo>
                  <a:cubicBezTo>
                    <a:pt x="486" y="477"/>
                    <a:pt x="926" y="624"/>
                    <a:pt x="1059" y="646"/>
                  </a:cubicBezTo>
                  <a:cubicBezTo>
                    <a:pt x="1063" y="647"/>
                    <a:pt x="1067" y="647"/>
                    <a:pt x="1071" y="647"/>
                  </a:cubicBezTo>
                  <a:cubicBezTo>
                    <a:pt x="1105" y="647"/>
                    <a:pt x="1134" y="626"/>
                    <a:pt x="1159" y="597"/>
                  </a:cubicBezTo>
                  <a:cubicBezTo>
                    <a:pt x="1012" y="555"/>
                    <a:pt x="729" y="475"/>
                    <a:pt x="577" y="408"/>
                  </a:cubicBezTo>
                  <a:cubicBezTo>
                    <a:pt x="416" y="342"/>
                    <a:pt x="173" y="115"/>
                    <a:pt x="56" y="1"/>
                  </a:cubicBezTo>
                  <a:close/>
                </a:path>
              </a:pathLst>
            </a:custGeom>
            <a:solidFill>
              <a:schemeClr val="dk1"/>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229765" y="3123494"/>
              <a:ext cx="1129748" cy="1565270"/>
            </a:xfrm>
            <a:custGeom>
              <a:rect b="b" l="l" r="r" t="t"/>
              <a:pathLst>
                <a:path extrusionOk="0" h="5276" w="3808">
                  <a:moveTo>
                    <a:pt x="3017" y="0"/>
                  </a:moveTo>
                  <a:cubicBezTo>
                    <a:pt x="2582" y="0"/>
                    <a:pt x="2228" y="323"/>
                    <a:pt x="2228" y="726"/>
                  </a:cubicBezTo>
                  <a:lnTo>
                    <a:pt x="2228" y="1987"/>
                  </a:lnTo>
                  <a:lnTo>
                    <a:pt x="643" y="1987"/>
                  </a:lnTo>
                  <a:cubicBezTo>
                    <a:pt x="289" y="1987"/>
                    <a:pt x="0" y="2250"/>
                    <a:pt x="0" y="2577"/>
                  </a:cubicBezTo>
                  <a:cubicBezTo>
                    <a:pt x="0" y="2904"/>
                    <a:pt x="289" y="3170"/>
                    <a:pt x="643" y="3170"/>
                  </a:cubicBezTo>
                  <a:lnTo>
                    <a:pt x="654" y="3170"/>
                  </a:lnTo>
                  <a:cubicBezTo>
                    <a:pt x="726" y="3170"/>
                    <a:pt x="785" y="3228"/>
                    <a:pt x="785" y="3297"/>
                  </a:cubicBezTo>
                  <a:lnTo>
                    <a:pt x="785" y="5275"/>
                  </a:lnTo>
                  <a:lnTo>
                    <a:pt x="3807" y="5275"/>
                  </a:lnTo>
                  <a:lnTo>
                    <a:pt x="3807" y="726"/>
                  </a:lnTo>
                  <a:cubicBezTo>
                    <a:pt x="3807" y="327"/>
                    <a:pt x="3455" y="3"/>
                    <a:pt x="3023" y="0"/>
                  </a:cubicBezTo>
                  <a:cubicBezTo>
                    <a:pt x="3021" y="0"/>
                    <a:pt x="3019" y="0"/>
                    <a:pt x="3017" y="0"/>
                  </a:cubicBezTo>
                  <a:close/>
                </a:path>
              </a:pathLst>
            </a:custGeom>
            <a:solidFill>
              <a:schemeClr val="accent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367127" y="3123494"/>
              <a:ext cx="1038371" cy="1565270"/>
            </a:xfrm>
            <a:custGeom>
              <a:rect b="b" l="l" r="r" t="t"/>
              <a:pathLst>
                <a:path extrusionOk="0" h="5276" w="3500">
                  <a:moveTo>
                    <a:pt x="2774" y="0"/>
                  </a:moveTo>
                  <a:cubicBezTo>
                    <a:pt x="2374" y="0"/>
                    <a:pt x="2048" y="323"/>
                    <a:pt x="2048" y="726"/>
                  </a:cubicBezTo>
                  <a:lnTo>
                    <a:pt x="2048" y="1859"/>
                  </a:lnTo>
                  <a:cubicBezTo>
                    <a:pt x="2048" y="1929"/>
                    <a:pt x="1992" y="1987"/>
                    <a:pt x="1920" y="1987"/>
                  </a:cubicBezTo>
                  <a:lnTo>
                    <a:pt x="590" y="1987"/>
                  </a:lnTo>
                  <a:cubicBezTo>
                    <a:pt x="263" y="1987"/>
                    <a:pt x="0" y="2250"/>
                    <a:pt x="0" y="2577"/>
                  </a:cubicBezTo>
                  <a:cubicBezTo>
                    <a:pt x="0" y="2904"/>
                    <a:pt x="263" y="3170"/>
                    <a:pt x="590" y="3170"/>
                  </a:cubicBezTo>
                  <a:cubicBezTo>
                    <a:pt x="662" y="3170"/>
                    <a:pt x="720" y="3228"/>
                    <a:pt x="720" y="3297"/>
                  </a:cubicBezTo>
                  <a:lnTo>
                    <a:pt x="720" y="5275"/>
                  </a:lnTo>
                  <a:lnTo>
                    <a:pt x="3499" y="5275"/>
                  </a:lnTo>
                  <a:lnTo>
                    <a:pt x="3499" y="726"/>
                  </a:lnTo>
                  <a:cubicBezTo>
                    <a:pt x="3499" y="327"/>
                    <a:pt x="3178" y="3"/>
                    <a:pt x="2779" y="0"/>
                  </a:cubicBezTo>
                  <a:cubicBezTo>
                    <a:pt x="2777" y="0"/>
                    <a:pt x="2776" y="0"/>
                    <a:pt x="2774" y="0"/>
                  </a:cubicBezTo>
                  <a:close/>
                </a:path>
              </a:pathLst>
            </a:custGeom>
            <a:solidFill>
              <a:schemeClr val="accent4"/>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777138" y="3201521"/>
              <a:ext cx="260780" cy="513845"/>
            </a:xfrm>
            <a:custGeom>
              <a:rect b="b" l="l" r="r" t="t"/>
              <a:pathLst>
                <a:path extrusionOk="0" h="1732" w="879">
                  <a:moveTo>
                    <a:pt x="103" y="0"/>
                  </a:moveTo>
                  <a:lnTo>
                    <a:pt x="1" y="502"/>
                  </a:lnTo>
                  <a:lnTo>
                    <a:pt x="231" y="1533"/>
                  </a:lnTo>
                  <a:cubicBezTo>
                    <a:pt x="231" y="1533"/>
                    <a:pt x="320" y="1731"/>
                    <a:pt x="515" y="1731"/>
                  </a:cubicBezTo>
                  <a:cubicBezTo>
                    <a:pt x="526" y="1731"/>
                    <a:pt x="538" y="1731"/>
                    <a:pt x="549" y="1729"/>
                  </a:cubicBezTo>
                  <a:cubicBezTo>
                    <a:pt x="768" y="1702"/>
                    <a:pt x="879" y="1413"/>
                    <a:pt x="812" y="1264"/>
                  </a:cubicBezTo>
                  <a:cubicBezTo>
                    <a:pt x="754" y="1134"/>
                    <a:pt x="488" y="377"/>
                    <a:pt x="405" y="142"/>
                  </a:cubicBezTo>
                  <a:cubicBezTo>
                    <a:pt x="391" y="97"/>
                    <a:pt x="347" y="59"/>
                    <a:pt x="303" y="48"/>
                  </a:cubicBezTo>
                  <a:lnTo>
                    <a:pt x="103" y="0"/>
                  </a:lnTo>
                  <a:close/>
                </a:path>
              </a:pathLst>
            </a:custGeom>
            <a:solidFill>
              <a:schemeClr val="accent1"/>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777138" y="3201521"/>
              <a:ext cx="260780" cy="520669"/>
            </a:xfrm>
            <a:custGeom>
              <a:rect b="b" l="l" r="r" t="t"/>
              <a:pathLst>
                <a:path extrusionOk="0" fill="none" h="1755" w="879">
                  <a:moveTo>
                    <a:pt x="1" y="502"/>
                  </a:moveTo>
                  <a:lnTo>
                    <a:pt x="231" y="1533"/>
                  </a:lnTo>
                  <a:cubicBezTo>
                    <a:pt x="231" y="1533"/>
                    <a:pt x="330" y="1754"/>
                    <a:pt x="549" y="1729"/>
                  </a:cubicBezTo>
                  <a:cubicBezTo>
                    <a:pt x="768" y="1702"/>
                    <a:pt x="879" y="1413"/>
                    <a:pt x="812" y="1264"/>
                  </a:cubicBezTo>
                  <a:cubicBezTo>
                    <a:pt x="754" y="1134"/>
                    <a:pt x="488" y="377"/>
                    <a:pt x="405" y="142"/>
                  </a:cubicBezTo>
                  <a:cubicBezTo>
                    <a:pt x="391" y="97"/>
                    <a:pt x="347" y="59"/>
                    <a:pt x="303" y="48"/>
                  </a:cubicBezTo>
                  <a:lnTo>
                    <a:pt x="103" y="0"/>
                  </a:ln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838847" y="3213981"/>
              <a:ext cx="184237" cy="477651"/>
            </a:xfrm>
            <a:custGeom>
              <a:rect b="b" l="l" r="r" t="t"/>
              <a:pathLst>
                <a:path extrusionOk="0" h="1610" w="621">
                  <a:moveTo>
                    <a:pt x="0" y="0"/>
                  </a:moveTo>
                  <a:cubicBezTo>
                    <a:pt x="0" y="0"/>
                    <a:pt x="128" y="111"/>
                    <a:pt x="161" y="255"/>
                  </a:cubicBezTo>
                  <a:cubicBezTo>
                    <a:pt x="197" y="402"/>
                    <a:pt x="477" y="1169"/>
                    <a:pt x="471" y="1258"/>
                  </a:cubicBezTo>
                  <a:cubicBezTo>
                    <a:pt x="466" y="1344"/>
                    <a:pt x="250" y="1374"/>
                    <a:pt x="250" y="1374"/>
                  </a:cubicBezTo>
                  <a:cubicBezTo>
                    <a:pt x="250" y="1374"/>
                    <a:pt x="413" y="1493"/>
                    <a:pt x="435" y="1554"/>
                  </a:cubicBezTo>
                  <a:cubicBezTo>
                    <a:pt x="458" y="1610"/>
                    <a:pt x="474" y="1610"/>
                    <a:pt x="474" y="1610"/>
                  </a:cubicBezTo>
                  <a:cubicBezTo>
                    <a:pt x="474" y="1610"/>
                    <a:pt x="585" y="1518"/>
                    <a:pt x="604" y="1391"/>
                  </a:cubicBezTo>
                  <a:cubicBezTo>
                    <a:pt x="621" y="1291"/>
                    <a:pt x="585" y="1202"/>
                    <a:pt x="566" y="1164"/>
                  </a:cubicBezTo>
                  <a:cubicBezTo>
                    <a:pt x="560" y="1150"/>
                    <a:pt x="194" y="108"/>
                    <a:pt x="194" y="108"/>
                  </a:cubicBezTo>
                  <a:cubicBezTo>
                    <a:pt x="178" y="64"/>
                    <a:pt x="133" y="30"/>
                    <a:pt x="95" y="22"/>
                  </a:cubicBezTo>
                  <a:lnTo>
                    <a:pt x="0" y="0"/>
                  </a:lnTo>
                  <a:close/>
                </a:path>
              </a:pathLst>
            </a:custGeom>
            <a:solidFill>
              <a:schemeClr val="accen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5357040" y="3617762"/>
              <a:ext cx="623319" cy="105024"/>
            </a:xfrm>
            <a:custGeom>
              <a:rect b="b" l="l" r="r" t="t"/>
              <a:pathLst>
                <a:path extrusionOk="0" h="354" w="2101">
                  <a:moveTo>
                    <a:pt x="1754" y="0"/>
                  </a:moveTo>
                  <a:cubicBezTo>
                    <a:pt x="1672" y="0"/>
                    <a:pt x="1610" y="30"/>
                    <a:pt x="1516" y="35"/>
                  </a:cubicBezTo>
                  <a:cubicBezTo>
                    <a:pt x="1375" y="44"/>
                    <a:pt x="827" y="121"/>
                    <a:pt x="583" y="179"/>
                  </a:cubicBezTo>
                  <a:cubicBezTo>
                    <a:pt x="522" y="194"/>
                    <a:pt x="465" y="199"/>
                    <a:pt x="414" y="199"/>
                  </a:cubicBezTo>
                  <a:cubicBezTo>
                    <a:pt x="316" y="199"/>
                    <a:pt x="236" y="182"/>
                    <a:pt x="177" y="182"/>
                  </a:cubicBezTo>
                  <a:cubicBezTo>
                    <a:pt x="141" y="182"/>
                    <a:pt x="112" y="188"/>
                    <a:pt x="92" y="210"/>
                  </a:cubicBezTo>
                  <a:cubicBezTo>
                    <a:pt x="26" y="285"/>
                    <a:pt x="1" y="354"/>
                    <a:pt x="1" y="354"/>
                  </a:cubicBezTo>
                  <a:cubicBezTo>
                    <a:pt x="1" y="354"/>
                    <a:pt x="1098" y="340"/>
                    <a:pt x="1478" y="323"/>
                  </a:cubicBezTo>
                  <a:cubicBezTo>
                    <a:pt x="1525" y="321"/>
                    <a:pt x="1569" y="321"/>
                    <a:pt x="1610" y="321"/>
                  </a:cubicBezTo>
                  <a:cubicBezTo>
                    <a:pt x="1743" y="321"/>
                    <a:pt x="1847" y="329"/>
                    <a:pt x="1925" y="329"/>
                  </a:cubicBezTo>
                  <a:cubicBezTo>
                    <a:pt x="2018" y="329"/>
                    <a:pt x="2073" y="317"/>
                    <a:pt x="2093" y="265"/>
                  </a:cubicBezTo>
                  <a:cubicBezTo>
                    <a:pt x="2093" y="265"/>
                    <a:pt x="2101" y="113"/>
                    <a:pt x="1915" y="35"/>
                  </a:cubicBezTo>
                  <a:cubicBezTo>
                    <a:pt x="1850" y="9"/>
                    <a:pt x="1799" y="0"/>
                    <a:pt x="1754"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5504193" y="3636453"/>
              <a:ext cx="471421" cy="78323"/>
            </a:xfrm>
            <a:custGeom>
              <a:rect b="b" l="l" r="r" t="t"/>
              <a:pathLst>
                <a:path extrusionOk="0" h="264" w="1589">
                  <a:moveTo>
                    <a:pt x="1433" y="0"/>
                  </a:moveTo>
                  <a:cubicBezTo>
                    <a:pt x="1433" y="0"/>
                    <a:pt x="1436" y="36"/>
                    <a:pt x="1347" y="91"/>
                  </a:cubicBezTo>
                  <a:cubicBezTo>
                    <a:pt x="1256" y="147"/>
                    <a:pt x="1" y="263"/>
                    <a:pt x="1" y="263"/>
                  </a:cubicBezTo>
                  <a:lnTo>
                    <a:pt x="1441" y="255"/>
                  </a:lnTo>
                  <a:cubicBezTo>
                    <a:pt x="1441" y="255"/>
                    <a:pt x="1572" y="255"/>
                    <a:pt x="1583" y="197"/>
                  </a:cubicBezTo>
                  <a:cubicBezTo>
                    <a:pt x="1588" y="164"/>
                    <a:pt x="1569" y="64"/>
                    <a:pt x="1433" y="0"/>
                  </a:cubicBezTo>
                  <a:close/>
                </a:path>
              </a:pathLst>
            </a:custGeom>
            <a:solidFill>
              <a:srgbClr val="D37A4F"/>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4669338" y="3324643"/>
              <a:ext cx="175336" cy="151009"/>
            </a:xfrm>
            <a:custGeom>
              <a:rect b="b" l="l" r="r" t="t"/>
              <a:pathLst>
                <a:path extrusionOk="0" h="509" w="591">
                  <a:moveTo>
                    <a:pt x="558" y="1"/>
                  </a:moveTo>
                  <a:cubicBezTo>
                    <a:pt x="557" y="1"/>
                    <a:pt x="556" y="1"/>
                    <a:pt x="554" y="1"/>
                  </a:cubicBezTo>
                  <a:lnTo>
                    <a:pt x="211" y="32"/>
                  </a:lnTo>
                  <a:cubicBezTo>
                    <a:pt x="200" y="32"/>
                    <a:pt x="188" y="40"/>
                    <a:pt x="183" y="51"/>
                  </a:cubicBezTo>
                  <a:lnTo>
                    <a:pt x="8" y="461"/>
                  </a:lnTo>
                  <a:cubicBezTo>
                    <a:pt x="0" y="478"/>
                    <a:pt x="8" y="497"/>
                    <a:pt x="25" y="505"/>
                  </a:cubicBezTo>
                  <a:cubicBezTo>
                    <a:pt x="31" y="508"/>
                    <a:pt x="33" y="508"/>
                    <a:pt x="39" y="508"/>
                  </a:cubicBezTo>
                  <a:cubicBezTo>
                    <a:pt x="53" y="508"/>
                    <a:pt x="64" y="500"/>
                    <a:pt x="69" y="489"/>
                  </a:cubicBezTo>
                  <a:lnTo>
                    <a:pt x="238" y="95"/>
                  </a:lnTo>
                  <a:lnTo>
                    <a:pt x="560" y="68"/>
                  </a:lnTo>
                  <a:cubicBezTo>
                    <a:pt x="576" y="68"/>
                    <a:pt x="590" y="51"/>
                    <a:pt x="590" y="32"/>
                  </a:cubicBezTo>
                  <a:cubicBezTo>
                    <a:pt x="588" y="14"/>
                    <a:pt x="573" y="1"/>
                    <a:pt x="558" y="1"/>
                  </a:cubicBezTo>
                  <a:close/>
                </a:path>
              </a:pathLst>
            </a:custGeom>
            <a:solidFill>
              <a:schemeClr val="accent5"/>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565500" y="3445688"/>
              <a:ext cx="178007" cy="262560"/>
            </a:xfrm>
            <a:custGeom>
              <a:rect b="b" l="l" r="r" t="t"/>
              <a:pathLst>
                <a:path extrusionOk="0" h="885" w="600">
                  <a:moveTo>
                    <a:pt x="1" y="0"/>
                  </a:moveTo>
                  <a:lnTo>
                    <a:pt x="92" y="884"/>
                  </a:lnTo>
                  <a:lnTo>
                    <a:pt x="511" y="884"/>
                  </a:lnTo>
                  <a:lnTo>
                    <a:pt x="599" y="0"/>
                  </a:lnTo>
                  <a:close/>
                </a:path>
              </a:pathLst>
            </a:custGeom>
            <a:solidFill>
              <a:schemeClr val="accent4"/>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559863" y="3427590"/>
              <a:ext cx="189280" cy="37975"/>
            </a:xfrm>
            <a:custGeom>
              <a:rect b="b" l="l" r="r" t="t"/>
              <a:pathLst>
                <a:path extrusionOk="0" h="128" w="638">
                  <a:moveTo>
                    <a:pt x="1" y="0"/>
                  </a:moveTo>
                  <a:lnTo>
                    <a:pt x="1" y="128"/>
                  </a:lnTo>
                  <a:lnTo>
                    <a:pt x="638" y="128"/>
                  </a:lnTo>
                  <a:lnTo>
                    <a:pt x="638" y="0"/>
                  </a:lnTo>
                  <a:close/>
                </a:path>
              </a:pathLst>
            </a:custGeom>
            <a:solidFill>
              <a:schemeClr val="accent6"/>
            </a:solidFill>
            <a:ln cap="flat" cmpd="sng" w="900">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5496183" y="2865383"/>
              <a:ext cx="346223" cy="302908"/>
            </a:xfrm>
            <a:custGeom>
              <a:rect b="b" l="l" r="r" t="t"/>
              <a:pathLst>
                <a:path extrusionOk="0" h="1021" w="1167">
                  <a:moveTo>
                    <a:pt x="630" y="0"/>
                  </a:moveTo>
                  <a:cubicBezTo>
                    <a:pt x="415" y="0"/>
                    <a:pt x="92" y="20"/>
                    <a:pt x="92" y="20"/>
                  </a:cubicBezTo>
                  <a:cubicBezTo>
                    <a:pt x="92" y="20"/>
                    <a:pt x="0" y="552"/>
                    <a:pt x="31" y="715"/>
                  </a:cubicBezTo>
                  <a:cubicBezTo>
                    <a:pt x="60" y="873"/>
                    <a:pt x="185" y="1020"/>
                    <a:pt x="433" y="1020"/>
                  </a:cubicBezTo>
                  <a:cubicBezTo>
                    <a:pt x="442" y="1020"/>
                    <a:pt x="451" y="1020"/>
                    <a:pt x="460" y="1020"/>
                  </a:cubicBezTo>
                  <a:cubicBezTo>
                    <a:pt x="726" y="1012"/>
                    <a:pt x="848" y="715"/>
                    <a:pt x="848" y="715"/>
                  </a:cubicBezTo>
                  <a:cubicBezTo>
                    <a:pt x="848" y="715"/>
                    <a:pt x="1103" y="704"/>
                    <a:pt x="1136" y="571"/>
                  </a:cubicBezTo>
                  <a:cubicBezTo>
                    <a:pt x="1166" y="438"/>
                    <a:pt x="1103" y="347"/>
                    <a:pt x="1034" y="347"/>
                  </a:cubicBezTo>
                  <a:cubicBezTo>
                    <a:pt x="961" y="347"/>
                    <a:pt x="859" y="385"/>
                    <a:pt x="859" y="385"/>
                  </a:cubicBezTo>
                  <a:cubicBezTo>
                    <a:pt x="859" y="385"/>
                    <a:pt x="673" y="316"/>
                    <a:pt x="684" y="244"/>
                  </a:cubicBezTo>
                  <a:cubicBezTo>
                    <a:pt x="696" y="172"/>
                    <a:pt x="848" y="58"/>
                    <a:pt x="817" y="17"/>
                  </a:cubicBezTo>
                  <a:cubicBezTo>
                    <a:pt x="808" y="5"/>
                    <a:pt x="731" y="0"/>
                    <a:pt x="630" y="0"/>
                  </a:cubicBezTo>
                  <a:close/>
                </a:path>
              </a:pathLst>
            </a:custGeom>
            <a:solidFill>
              <a:srgbClr val="F4A17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5600317" y="2871020"/>
              <a:ext cx="237935" cy="292524"/>
            </a:xfrm>
            <a:custGeom>
              <a:rect b="b" l="l" r="r" t="t"/>
              <a:pathLst>
                <a:path extrusionOk="0" h="986" w="802">
                  <a:moveTo>
                    <a:pt x="322" y="1"/>
                  </a:moveTo>
                  <a:cubicBezTo>
                    <a:pt x="303" y="39"/>
                    <a:pt x="206" y="258"/>
                    <a:pt x="270" y="427"/>
                  </a:cubicBezTo>
                  <a:cubicBezTo>
                    <a:pt x="339" y="610"/>
                    <a:pt x="328" y="801"/>
                    <a:pt x="253" y="876"/>
                  </a:cubicBezTo>
                  <a:cubicBezTo>
                    <a:pt x="187" y="943"/>
                    <a:pt x="34" y="973"/>
                    <a:pt x="1" y="979"/>
                  </a:cubicBezTo>
                  <a:cubicBezTo>
                    <a:pt x="25" y="983"/>
                    <a:pt x="50" y="985"/>
                    <a:pt x="76" y="985"/>
                  </a:cubicBezTo>
                  <a:cubicBezTo>
                    <a:pt x="86" y="985"/>
                    <a:pt x="96" y="985"/>
                    <a:pt x="106" y="984"/>
                  </a:cubicBezTo>
                  <a:cubicBezTo>
                    <a:pt x="369" y="973"/>
                    <a:pt x="489" y="682"/>
                    <a:pt x="489" y="682"/>
                  </a:cubicBezTo>
                  <a:cubicBezTo>
                    <a:pt x="489" y="682"/>
                    <a:pt x="741" y="674"/>
                    <a:pt x="771" y="544"/>
                  </a:cubicBezTo>
                  <a:cubicBezTo>
                    <a:pt x="802" y="411"/>
                    <a:pt x="741" y="322"/>
                    <a:pt x="669" y="322"/>
                  </a:cubicBezTo>
                  <a:cubicBezTo>
                    <a:pt x="599" y="322"/>
                    <a:pt x="500" y="361"/>
                    <a:pt x="500" y="361"/>
                  </a:cubicBezTo>
                  <a:cubicBezTo>
                    <a:pt x="500" y="361"/>
                    <a:pt x="320" y="292"/>
                    <a:pt x="328" y="220"/>
                  </a:cubicBezTo>
                  <a:cubicBezTo>
                    <a:pt x="339" y="150"/>
                    <a:pt x="489" y="48"/>
                    <a:pt x="458" y="9"/>
                  </a:cubicBezTo>
                  <a:cubicBezTo>
                    <a:pt x="454" y="2"/>
                    <a:pt x="426" y="2"/>
                    <a:pt x="387" y="2"/>
                  </a:cubicBezTo>
                  <a:lnTo>
                    <a:pt x="387" y="2"/>
                  </a:lnTo>
                  <a:cubicBezTo>
                    <a:pt x="368" y="2"/>
                    <a:pt x="345" y="2"/>
                    <a:pt x="322" y="1"/>
                  </a:cubicBezTo>
                  <a:close/>
                </a:path>
              </a:pathLst>
            </a:custGeom>
            <a:solidFill>
              <a:srgbClr val="D37A4F"/>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5520214" y="3022326"/>
              <a:ext cx="145372" cy="82773"/>
            </a:xfrm>
            <a:custGeom>
              <a:rect b="b" l="l" r="r" t="t"/>
              <a:pathLst>
                <a:path extrusionOk="0" h="279" w="490">
                  <a:moveTo>
                    <a:pt x="19" y="0"/>
                  </a:moveTo>
                  <a:lnTo>
                    <a:pt x="19" y="0"/>
                  </a:lnTo>
                  <a:cubicBezTo>
                    <a:pt x="19" y="1"/>
                    <a:pt x="1" y="278"/>
                    <a:pt x="213" y="278"/>
                  </a:cubicBezTo>
                  <a:cubicBezTo>
                    <a:pt x="220" y="278"/>
                    <a:pt x="227" y="278"/>
                    <a:pt x="235" y="278"/>
                  </a:cubicBezTo>
                  <a:cubicBezTo>
                    <a:pt x="470" y="258"/>
                    <a:pt x="490" y="12"/>
                    <a:pt x="490" y="12"/>
                  </a:cubicBezTo>
                  <a:lnTo>
                    <a:pt x="490" y="12"/>
                  </a:lnTo>
                  <a:cubicBezTo>
                    <a:pt x="420" y="46"/>
                    <a:pt x="347" y="58"/>
                    <a:pt x="281" y="58"/>
                  </a:cubicBezTo>
                  <a:cubicBezTo>
                    <a:pt x="135" y="58"/>
                    <a:pt x="19" y="1"/>
                    <a:pt x="19" y="0"/>
                  </a:cubicBezTo>
                  <a:close/>
                </a:path>
              </a:pathLst>
            </a:custGeom>
            <a:solidFill>
              <a:schemeClr val="dk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5550178" y="2949937"/>
              <a:ext cx="36491" cy="54589"/>
            </a:xfrm>
            <a:custGeom>
              <a:rect b="b" l="l" r="r" t="t"/>
              <a:pathLst>
                <a:path extrusionOk="0" fill="none" h="184" w="123">
                  <a:moveTo>
                    <a:pt x="92" y="1"/>
                  </a:moveTo>
                  <a:lnTo>
                    <a:pt x="84" y="62"/>
                  </a:lnTo>
                  <a:cubicBezTo>
                    <a:pt x="84" y="62"/>
                    <a:pt x="1" y="100"/>
                    <a:pt x="31" y="142"/>
                  </a:cubicBezTo>
                  <a:cubicBezTo>
                    <a:pt x="62" y="184"/>
                    <a:pt x="123" y="172"/>
                    <a:pt x="123" y="172"/>
                  </a:cubicBezTo>
                </a:path>
              </a:pathLst>
            </a:custGeom>
            <a:noFill/>
            <a:ln cap="rnd"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5618414" y="2924422"/>
              <a:ext cx="18394" cy="31744"/>
            </a:xfrm>
            <a:custGeom>
              <a:rect b="b" l="l" r="r" t="t"/>
              <a:pathLst>
                <a:path extrusionOk="0" h="107" w="62">
                  <a:moveTo>
                    <a:pt x="31" y="1"/>
                  </a:moveTo>
                  <a:cubicBezTo>
                    <a:pt x="15" y="1"/>
                    <a:pt x="1" y="23"/>
                    <a:pt x="1" y="53"/>
                  </a:cubicBezTo>
                  <a:cubicBezTo>
                    <a:pt x="1" y="84"/>
                    <a:pt x="15" y="106"/>
                    <a:pt x="31" y="106"/>
                  </a:cubicBezTo>
                  <a:cubicBezTo>
                    <a:pt x="48" y="106"/>
                    <a:pt x="62" y="84"/>
                    <a:pt x="62" y="53"/>
                  </a:cubicBezTo>
                  <a:cubicBezTo>
                    <a:pt x="62" y="23"/>
                    <a:pt x="48" y="1"/>
                    <a:pt x="31" y="1"/>
                  </a:cubicBezTo>
                  <a:close/>
                </a:path>
              </a:pathLst>
            </a:custGeom>
            <a:solidFill>
              <a:schemeClr val="dk1"/>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5536234" y="2916412"/>
              <a:ext cx="18394" cy="31448"/>
            </a:xfrm>
            <a:custGeom>
              <a:rect b="b" l="l" r="r" t="t"/>
              <a:pathLst>
                <a:path extrusionOk="0" h="106" w="62">
                  <a:moveTo>
                    <a:pt x="31" y="0"/>
                  </a:moveTo>
                  <a:cubicBezTo>
                    <a:pt x="15" y="0"/>
                    <a:pt x="1" y="22"/>
                    <a:pt x="1" y="53"/>
                  </a:cubicBezTo>
                  <a:cubicBezTo>
                    <a:pt x="1" y="83"/>
                    <a:pt x="15" y="105"/>
                    <a:pt x="31" y="105"/>
                  </a:cubicBezTo>
                  <a:cubicBezTo>
                    <a:pt x="48" y="105"/>
                    <a:pt x="62" y="83"/>
                    <a:pt x="62" y="53"/>
                  </a:cubicBezTo>
                  <a:cubicBezTo>
                    <a:pt x="62" y="22"/>
                    <a:pt x="48" y="0"/>
                    <a:pt x="31" y="0"/>
                  </a:cubicBezTo>
                  <a:close/>
                </a:path>
              </a:pathLst>
            </a:custGeom>
            <a:solidFill>
              <a:schemeClr val="dk1"/>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5555222" y="3059115"/>
              <a:ext cx="100574" cy="45985"/>
            </a:xfrm>
            <a:custGeom>
              <a:rect b="b" l="l" r="r" t="t"/>
              <a:pathLst>
                <a:path extrusionOk="0" h="155" w="339">
                  <a:moveTo>
                    <a:pt x="307" y="0"/>
                  </a:moveTo>
                  <a:cubicBezTo>
                    <a:pt x="134" y="0"/>
                    <a:pt x="45" y="66"/>
                    <a:pt x="1" y="131"/>
                  </a:cubicBezTo>
                  <a:cubicBezTo>
                    <a:pt x="27" y="146"/>
                    <a:pt x="58" y="154"/>
                    <a:pt x="99" y="154"/>
                  </a:cubicBezTo>
                  <a:cubicBezTo>
                    <a:pt x="105" y="154"/>
                    <a:pt x="111" y="154"/>
                    <a:pt x="117" y="154"/>
                  </a:cubicBezTo>
                  <a:cubicBezTo>
                    <a:pt x="242" y="142"/>
                    <a:pt x="305" y="70"/>
                    <a:pt x="339" y="1"/>
                  </a:cubicBezTo>
                  <a:cubicBezTo>
                    <a:pt x="328" y="1"/>
                    <a:pt x="318" y="0"/>
                    <a:pt x="307" y="0"/>
                  </a:cubicBezTo>
                  <a:close/>
                </a:path>
              </a:pathLst>
            </a:custGeom>
            <a:solidFill>
              <a:srgbClr val="FFFFFF"/>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5620195" y="2862119"/>
              <a:ext cx="44798" cy="42128"/>
            </a:xfrm>
            <a:custGeom>
              <a:rect b="b" l="l" r="r" t="t"/>
              <a:pathLst>
                <a:path extrusionOk="0" fill="none" h="142" w="151">
                  <a:moveTo>
                    <a:pt x="0" y="92"/>
                  </a:moveTo>
                  <a:cubicBezTo>
                    <a:pt x="0" y="92"/>
                    <a:pt x="122" y="0"/>
                    <a:pt x="150" y="142"/>
                  </a:cubicBezTo>
                </a:path>
              </a:pathLst>
            </a:custGeom>
            <a:noFill/>
            <a:ln cap="rnd"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537124" y="2870130"/>
              <a:ext cx="32338" cy="22547"/>
            </a:xfrm>
            <a:custGeom>
              <a:rect b="b" l="l" r="r" t="t"/>
              <a:pathLst>
                <a:path extrusionOk="0" fill="none" h="76" w="109">
                  <a:moveTo>
                    <a:pt x="109" y="76"/>
                  </a:moveTo>
                  <a:cubicBezTo>
                    <a:pt x="109" y="76"/>
                    <a:pt x="51" y="1"/>
                    <a:pt x="1" y="70"/>
                  </a:cubicBezTo>
                </a:path>
              </a:pathLst>
            </a:custGeom>
            <a:noFill/>
            <a:ln cap="rnd"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2774745" y="3846798"/>
              <a:ext cx="159612" cy="115408"/>
            </a:xfrm>
            <a:custGeom>
              <a:rect b="b" l="l" r="r" t="t"/>
              <a:pathLst>
                <a:path extrusionOk="0" h="389" w="538">
                  <a:moveTo>
                    <a:pt x="402" y="0"/>
                  </a:moveTo>
                  <a:lnTo>
                    <a:pt x="0" y="388"/>
                  </a:lnTo>
                  <a:lnTo>
                    <a:pt x="136" y="388"/>
                  </a:lnTo>
                  <a:lnTo>
                    <a:pt x="538" y="0"/>
                  </a:lnTo>
                  <a:close/>
                </a:path>
              </a:pathLst>
            </a:custGeom>
            <a:solidFill>
              <a:srgbClr val="FFFFFF"/>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2747450" y="3846798"/>
              <a:ext cx="159019" cy="115408"/>
            </a:xfrm>
            <a:custGeom>
              <a:rect b="b" l="l" r="r" t="t"/>
              <a:pathLst>
                <a:path extrusionOk="0" h="389" w="536">
                  <a:moveTo>
                    <a:pt x="400" y="0"/>
                  </a:moveTo>
                  <a:lnTo>
                    <a:pt x="1" y="388"/>
                  </a:lnTo>
                  <a:lnTo>
                    <a:pt x="134" y="388"/>
                  </a:lnTo>
                  <a:lnTo>
                    <a:pt x="535"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2869979" y="3846798"/>
              <a:ext cx="159612" cy="115408"/>
            </a:xfrm>
            <a:custGeom>
              <a:rect b="b" l="l" r="r" t="t"/>
              <a:pathLst>
                <a:path extrusionOk="0" h="389" w="538">
                  <a:moveTo>
                    <a:pt x="0" y="0"/>
                  </a:moveTo>
                  <a:lnTo>
                    <a:pt x="402" y="388"/>
                  </a:lnTo>
                  <a:lnTo>
                    <a:pt x="538" y="388"/>
                  </a:lnTo>
                  <a:lnTo>
                    <a:pt x="136" y="0"/>
                  </a:lnTo>
                  <a:close/>
                </a:path>
              </a:pathLst>
            </a:custGeom>
            <a:solidFill>
              <a:srgbClr val="FFFFFF"/>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2896976" y="3846798"/>
              <a:ext cx="159909" cy="115408"/>
            </a:xfrm>
            <a:custGeom>
              <a:rect b="b" l="l" r="r" t="t"/>
              <a:pathLst>
                <a:path extrusionOk="0" h="389" w="539">
                  <a:moveTo>
                    <a:pt x="1" y="0"/>
                  </a:moveTo>
                  <a:lnTo>
                    <a:pt x="403" y="388"/>
                  </a:lnTo>
                  <a:lnTo>
                    <a:pt x="538" y="388"/>
                  </a:lnTo>
                  <a:lnTo>
                    <a:pt x="137"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3917256" y="3846798"/>
              <a:ext cx="158722" cy="115408"/>
            </a:xfrm>
            <a:custGeom>
              <a:rect b="b" l="l" r="r" t="t"/>
              <a:pathLst>
                <a:path extrusionOk="0" h="389" w="535">
                  <a:moveTo>
                    <a:pt x="402" y="0"/>
                  </a:moveTo>
                  <a:lnTo>
                    <a:pt x="0" y="388"/>
                  </a:lnTo>
                  <a:lnTo>
                    <a:pt x="136" y="388"/>
                  </a:lnTo>
                  <a:lnTo>
                    <a:pt x="535" y="0"/>
                  </a:lnTo>
                  <a:close/>
                </a:path>
              </a:pathLst>
            </a:custGeom>
            <a:solidFill>
              <a:srgbClr val="FFFFFF"/>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3889072" y="3846798"/>
              <a:ext cx="159909" cy="115408"/>
            </a:xfrm>
            <a:custGeom>
              <a:rect b="b" l="l" r="r" t="t"/>
              <a:pathLst>
                <a:path extrusionOk="0" h="389" w="539">
                  <a:moveTo>
                    <a:pt x="403" y="0"/>
                  </a:moveTo>
                  <a:lnTo>
                    <a:pt x="1" y="388"/>
                  </a:lnTo>
                  <a:lnTo>
                    <a:pt x="137" y="388"/>
                  </a:lnTo>
                  <a:lnTo>
                    <a:pt x="538"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4012490" y="3846798"/>
              <a:ext cx="159019" cy="115408"/>
            </a:xfrm>
            <a:custGeom>
              <a:rect b="b" l="l" r="r" t="t"/>
              <a:pathLst>
                <a:path extrusionOk="0" h="389" w="536">
                  <a:moveTo>
                    <a:pt x="0" y="0"/>
                  </a:moveTo>
                  <a:lnTo>
                    <a:pt x="399" y="388"/>
                  </a:lnTo>
                  <a:lnTo>
                    <a:pt x="535" y="388"/>
                  </a:lnTo>
                  <a:lnTo>
                    <a:pt x="133"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4039488" y="3846798"/>
              <a:ext cx="159909" cy="115408"/>
            </a:xfrm>
            <a:custGeom>
              <a:rect b="b" l="l" r="r" t="t"/>
              <a:pathLst>
                <a:path extrusionOk="0" h="389" w="539">
                  <a:moveTo>
                    <a:pt x="1" y="0"/>
                  </a:moveTo>
                  <a:lnTo>
                    <a:pt x="403" y="388"/>
                  </a:lnTo>
                  <a:lnTo>
                    <a:pt x="538" y="388"/>
                  </a:lnTo>
                  <a:lnTo>
                    <a:pt x="137" y="0"/>
                  </a:lnTo>
                  <a:close/>
                </a:path>
              </a:pathLst>
            </a:custGeom>
            <a:solidFill>
              <a:srgbClr val="FFFFFF"/>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2813313" y="2936883"/>
              <a:ext cx="1419602" cy="944621"/>
            </a:xfrm>
            <a:custGeom>
              <a:rect b="b" l="l" r="r" t="t"/>
              <a:pathLst>
                <a:path extrusionOk="0" h="3184" w="4785">
                  <a:moveTo>
                    <a:pt x="0" y="0"/>
                  </a:moveTo>
                  <a:lnTo>
                    <a:pt x="0" y="3184"/>
                  </a:lnTo>
                  <a:lnTo>
                    <a:pt x="4785" y="3184"/>
                  </a:lnTo>
                  <a:lnTo>
                    <a:pt x="4785"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2790172" y="2936883"/>
              <a:ext cx="1419008" cy="944621"/>
            </a:xfrm>
            <a:custGeom>
              <a:rect b="b" l="l" r="r" t="t"/>
              <a:pathLst>
                <a:path extrusionOk="0" h="3184" w="4783">
                  <a:moveTo>
                    <a:pt x="1" y="0"/>
                  </a:moveTo>
                  <a:lnTo>
                    <a:pt x="1" y="3184"/>
                  </a:lnTo>
                  <a:lnTo>
                    <a:pt x="4783" y="3184"/>
                  </a:lnTo>
                  <a:lnTo>
                    <a:pt x="4783" y="0"/>
                  </a:lnTo>
                  <a:close/>
                </a:path>
              </a:pathLst>
            </a:custGeom>
            <a:solidFill>
              <a:schemeClr val="dk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2735880" y="2936883"/>
              <a:ext cx="1450160" cy="944621"/>
            </a:xfrm>
            <a:custGeom>
              <a:rect b="b" l="l" r="r" t="t"/>
              <a:pathLst>
                <a:path extrusionOk="0" h="3184" w="4888">
                  <a:moveTo>
                    <a:pt x="106" y="0"/>
                  </a:moveTo>
                  <a:lnTo>
                    <a:pt x="106" y="45"/>
                  </a:lnTo>
                  <a:lnTo>
                    <a:pt x="1" y="266"/>
                  </a:lnTo>
                  <a:lnTo>
                    <a:pt x="1" y="3184"/>
                  </a:lnTo>
                  <a:lnTo>
                    <a:pt x="4888" y="3184"/>
                  </a:lnTo>
                  <a:lnTo>
                    <a:pt x="4888" y="0"/>
                  </a:lnTo>
                  <a:close/>
                </a:path>
              </a:pathLst>
            </a:custGeom>
            <a:solidFill>
              <a:schemeClr val="dk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4148963" y="2936883"/>
              <a:ext cx="37085" cy="944621"/>
            </a:xfrm>
            <a:custGeom>
              <a:rect b="b" l="l" r="r" t="t"/>
              <a:pathLst>
                <a:path extrusionOk="0" h="3184" w="125">
                  <a:moveTo>
                    <a:pt x="125" y="0"/>
                  </a:moveTo>
                  <a:lnTo>
                    <a:pt x="0" y="266"/>
                  </a:lnTo>
                  <a:lnTo>
                    <a:pt x="0" y="3184"/>
                  </a:lnTo>
                  <a:lnTo>
                    <a:pt x="125" y="3184"/>
                  </a:lnTo>
                  <a:lnTo>
                    <a:pt x="125" y="0"/>
                  </a:ln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2735880" y="2936883"/>
              <a:ext cx="1450160" cy="79213"/>
            </a:xfrm>
            <a:custGeom>
              <a:rect b="b" l="l" r="r" t="t"/>
              <a:pathLst>
                <a:path extrusionOk="0" h="267" w="4888">
                  <a:moveTo>
                    <a:pt x="106" y="0"/>
                  </a:moveTo>
                  <a:lnTo>
                    <a:pt x="1" y="266"/>
                  </a:lnTo>
                  <a:lnTo>
                    <a:pt x="4763" y="266"/>
                  </a:lnTo>
                  <a:lnTo>
                    <a:pt x="4888" y="0"/>
                  </a:lnTo>
                  <a:close/>
                </a:path>
              </a:pathLst>
            </a:custGeom>
            <a:solidFill>
              <a:schemeClr val="dk2"/>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2801742" y="3770255"/>
              <a:ext cx="1248716" cy="297"/>
            </a:xfrm>
            <a:custGeom>
              <a:rect b="b" l="l" r="r" t="t"/>
              <a:pathLst>
                <a:path extrusionOk="0" fill="none" h="1" w="4209">
                  <a:moveTo>
                    <a:pt x="1" y="1"/>
                  </a:moveTo>
                  <a:lnTo>
                    <a:pt x="4209" y="1"/>
                  </a:lnTo>
                </a:path>
              </a:pathLst>
            </a:custGeom>
            <a:no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3047393" y="3659297"/>
              <a:ext cx="750891" cy="30854"/>
            </a:xfrm>
            <a:custGeom>
              <a:rect b="b" l="l" r="r" t="t"/>
              <a:pathLst>
                <a:path extrusionOk="0" h="104" w="2531">
                  <a:moveTo>
                    <a:pt x="54" y="1"/>
                  </a:moveTo>
                  <a:cubicBezTo>
                    <a:pt x="23" y="1"/>
                    <a:pt x="1" y="26"/>
                    <a:pt x="1" y="53"/>
                  </a:cubicBezTo>
                  <a:cubicBezTo>
                    <a:pt x="1" y="81"/>
                    <a:pt x="23" y="103"/>
                    <a:pt x="54" y="103"/>
                  </a:cubicBezTo>
                  <a:lnTo>
                    <a:pt x="2480" y="103"/>
                  </a:lnTo>
                  <a:cubicBezTo>
                    <a:pt x="2508" y="103"/>
                    <a:pt x="2530" y="81"/>
                    <a:pt x="2530" y="53"/>
                  </a:cubicBezTo>
                  <a:cubicBezTo>
                    <a:pt x="2530" y="26"/>
                    <a:pt x="2508" y="1"/>
                    <a:pt x="2480" y="1"/>
                  </a:cubicBezTo>
                  <a:close/>
                </a:path>
              </a:pathLst>
            </a:custGeom>
            <a:solidFill>
              <a:srgbClr val="434343"/>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3039976" y="3088783"/>
              <a:ext cx="727157" cy="361947"/>
            </a:xfrm>
            <a:custGeom>
              <a:rect b="b" l="l" r="r" t="t"/>
              <a:pathLst>
                <a:path extrusionOk="0" fill="none" h="1220" w="2451">
                  <a:moveTo>
                    <a:pt x="1" y="1156"/>
                  </a:moveTo>
                  <a:lnTo>
                    <a:pt x="1" y="1"/>
                  </a:lnTo>
                  <a:lnTo>
                    <a:pt x="2450" y="1"/>
                  </a:lnTo>
                  <a:lnTo>
                    <a:pt x="2450" y="1220"/>
                  </a:lnTo>
                </a:path>
              </a:pathLst>
            </a:custGeom>
            <a:solidFill>
              <a:schemeClr val="dk2"/>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2604451" y="4016796"/>
              <a:ext cx="1792822" cy="671085"/>
            </a:xfrm>
            <a:custGeom>
              <a:rect b="b" l="l" r="r" t="t"/>
              <a:pathLst>
                <a:path extrusionOk="0" h="2262" w="6043">
                  <a:moveTo>
                    <a:pt x="1" y="1"/>
                  </a:moveTo>
                  <a:lnTo>
                    <a:pt x="1" y="2262"/>
                  </a:lnTo>
                  <a:lnTo>
                    <a:pt x="6043" y="2262"/>
                  </a:lnTo>
                  <a:lnTo>
                    <a:pt x="6043" y="1"/>
                  </a:lnTo>
                  <a:close/>
                </a:path>
              </a:pathLst>
            </a:custGeom>
            <a:solidFill>
              <a:schemeClr val="accent2"/>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3809629" y="4016809"/>
              <a:ext cx="587640" cy="671085"/>
            </a:xfrm>
            <a:custGeom>
              <a:rect b="b" l="l" r="r" t="t"/>
              <a:pathLst>
                <a:path extrusionOk="0" h="2262" w="2211">
                  <a:moveTo>
                    <a:pt x="0" y="1"/>
                  </a:moveTo>
                  <a:lnTo>
                    <a:pt x="0" y="2262"/>
                  </a:lnTo>
                  <a:lnTo>
                    <a:pt x="2211" y="2262"/>
                  </a:lnTo>
                  <a:lnTo>
                    <a:pt x="2211" y="1"/>
                  </a:lnTo>
                  <a:close/>
                </a:path>
              </a:pathLst>
            </a:custGeom>
            <a:solidFill>
              <a:schemeClr val="accent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2565883" y="3951823"/>
              <a:ext cx="1869365" cy="75356"/>
            </a:xfrm>
            <a:custGeom>
              <a:rect b="b" l="l" r="r" t="t"/>
              <a:pathLst>
                <a:path extrusionOk="0" h="254" w="6301">
                  <a:moveTo>
                    <a:pt x="0" y="1"/>
                  </a:moveTo>
                  <a:lnTo>
                    <a:pt x="0" y="253"/>
                  </a:lnTo>
                  <a:lnTo>
                    <a:pt x="6300" y="253"/>
                  </a:lnTo>
                  <a:lnTo>
                    <a:pt x="6300" y="1"/>
                  </a:lnTo>
                  <a:close/>
                </a:path>
              </a:pathLst>
            </a:custGeom>
            <a:solidFill>
              <a:schemeClr val="accent2"/>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2605341" y="3998105"/>
              <a:ext cx="1790449" cy="75059"/>
            </a:xfrm>
            <a:custGeom>
              <a:rect b="b" l="l" r="r" t="t"/>
              <a:pathLst>
                <a:path extrusionOk="0" h="253" w="6035">
                  <a:moveTo>
                    <a:pt x="0" y="0"/>
                  </a:moveTo>
                  <a:lnTo>
                    <a:pt x="0" y="252"/>
                  </a:lnTo>
                  <a:lnTo>
                    <a:pt x="6034" y="252"/>
                  </a:lnTo>
                  <a:lnTo>
                    <a:pt x="6034" y="0"/>
                  </a:lnTo>
                  <a:close/>
                </a:path>
              </a:pathLst>
            </a:custGeom>
            <a:solidFill>
              <a:schemeClr val="dk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3808672" y="3951823"/>
              <a:ext cx="626583" cy="75356"/>
            </a:xfrm>
            <a:custGeom>
              <a:rect b="b" l="l" r="r" t="t"/>
              <a:pathLst>
                <a:path extrusionOk="0" h="254" w="2112">
                  <a:moveTo>
                    <a:pt x="0" y="1"/>
                  </a:moveTo>
                  <a:lnTo>
                    <a:pt x="0" y="253"/>
                  </a:lnTo>
                  <a:lnTo>
                    <a:pt x="2111" y="253"/>
                  </a:lnTo>
                  <a:lnTo>
                    <a:pt x="2111" y="1"/>
                  </a:lnTo>
                  <a:close/>
                </a:path>
              </a:pathLst>
            </a:custGeom>
            <a:solidFill>
              <a:schemeClr val="accent1"/>
            </a:solidFill>
            <a:ln cap="rnd" cmpd="sng" w="9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3"/>
          <p:cNvSpPr/>
          <p:nvPr/>
        </p:nvSpPr>
        <p:spPr>
          <a:xfrm>
            <a:off x="4865000" y="1015525"/>
            <a:ext cx="1680300" cy="1184700"/>
          </a:xfrm>
          <a:prstGeom prst="wedgeRoundRectCallout">
            <a:avLst>
              <a:gd fmla="val -20833" name="adj1"/>
              <a:gd fmla="val 62500" name="adj2"/>
              <a:gd fmla="val 0" name="adj3"/>
            </a:avLst>
          </a:prstGeom>
          <a:solidFill>
            <a:schemeClr val="lt2"/>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txBox="1"/>
          <p:nvPr/>
        </p:nvSpPr>
        <p:spPr>
          <a:xfrm>
            <a:off x="4986850" y="1062775"/>
            <a:ext cx="1428000" cy="1090200"/>
          </a:xfrm>
          <a:prstGeom prst="rect">
            <a:avLst/>
          </a:prstGeom>
          <a:noFill/>
          <a:ln cap="flat" cmpd="sng" w="9525">
            <a:solidFill>
              <a:srgbClr val="AB255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fr" sz="1200">
                <a:solidFill>
                  <a:schemeClr val="dk1"/>
                </a:solidFill>
                <a:latin typeface="Roboto"/>
                <a:ea typeface="Roboto"/>
                <a:cs typeface="Roboto"/>
                <a:sym typeface="Roboto"/>
              </a:rPr>
              <a:t>Not really the type we should be </a:t>
            </a:r>
            <a:r>
              <a:rPr lang="fr" sz="1200">
                <a:solidFill>
                  <a:schemeClr val="dk1"/>
                </a:solidFill>
                <a:latin typeface="Roboto"/>
                <a:ea typeface="Roboto"/>
                <a:cs typeface="Roboto"/>
                <a:sym typeface="Roboto"/>
              </a:rPr>
              <a:t>targeting</a:t>
            </a:r>
            <a:r>
              <a:rPr lang="fr" sz="1200">
                <a:solidFill>
                  <a:schemeClr val="dk1"/>
                </a:solidFill>
                <a:latin typeface="Roboto"/>
                <a:ea typeface="Roboto"/>
                <a:cs typeface="Roboto"/>
                <a:sym typeface="Roboto"/>
              </a:rPr>
              <a:t> for the next campaigns</a:t>
            </a:r>
            <a:endParaRPr sz="1200">
              <a:solidFill>
                <a:srgbClr val="000000"/>
              </a:solidFill>
              <a:latin typeface="Roboto"/>
              <a:ea typeface="Roboto"/>
              <a:cs typeface="Roboto"/>
              <a:sym typeface="Roboto"/>
            </a:endParaRPr>
          </a:p>
        </p:txBody>
      </p:sp>
      <p:sp>
        <p:nvSpPr>
          <p:cNvPr id="511" name="Google Shape;511;p23"/>
          <p:cNvSpPr/>
          <p:nvPr/>
        </p:nvSpPr>
        <p:spPr>
          <a:xfrm>
            <a:off x="452550" y="1019025"/>
            <a:ext cx="2507400" cy="1386000"/>
          </a:xfrm>
          <a:prstGeom prst="roundRect">
            <a:avLst>
              <a:gd fmla="val 3794" name="adj"/>
            </a:avLst>
          </a:prstGeom>
          <a:solidFill>
            <a:schemeClr val="lt1"/>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011150" y="1019025"/>
            <a:ext cx="1680300" cy="3402300"/>
          </a:xfrm>
          <a:prstGeom prst="roundRect">
            <a:avLst>
              <a:gd fmla="val 3794" name="adj"/>
            </a:avLst>
          </a:prstGeom>
          <a:solidFill>
            <a:schemeClr val="lt1"/>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3"/>
          <p:cNvGrpSpPr/>
          <p:nvPr/>
        </p:nvGrpSpPr>
        <p:grpSpPr>
          <a:xfrm>
            <a:off x="7229027" y="2583839"/>
            <a:ext cx="1228384" cy="394213"/>
            <a:chOff x="457189" y="2895361"/>
            <a:chExt cx="1228384" cy="394213"/>
          </a:xfrm>
        </p:grpSpPr>
        <p:grpSp>
          <p:nvGrpSpPr>
            <p:cNvPr id="514" name="Google Shape;514;p23"/>
            <p:cNvGrpSpPr/>
            <p:nvPr/>
          </p:nvGrpSpPr>
          <p:grpSpPr>
            <a:xfrm>
              <a:off x="457189" y="2895361"/>
              <a:ext cx="311804" cy="355451"/>
              <a:chOff x="-11703850" y="4081850"/>
              <a:chExt cx="309575" cy="352875"/>
            </a:xfrm>
          </p:grpSpPr>
          <p:sp>
            <p:nvSpPr>
              <p:cNvPr id="515" name="Google Shape;515;p23"/>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3"/>
            <p:cNvSpPr/>
            <p:nvPr/>
          </p:nvSpPr>
          <p:spPr>
            <a:xfrm>
              <a:off x="828649" y="3127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012799" y="3127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1196949" y="3127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1381099" y="3127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565249" y="3127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851274" y="31110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035399" y="315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232474" y="3143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1400499" y="31110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1555549" y="31660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a:off x="7229027" y="1963940"/>
            <a:ext cx="1241309" cy="378063"/>
            <a:chOff x="457189" y="3344436"/>
            <a:chExt cx="1241309" cy="378063"/>
          </a:xfrm>
        </p:grpSpPr>
        <p:grpSp>
          <p:nvGrpSpPr>
            <p:cNvPr id="534" name="Google Shape;534;p23"/>
            <p:cNvGrpSpPr/>
            <p:nvPr/>
          </p:nvGrpSpPr>
          <p:grpSpPr>
            <a:xfrm>
              <a:off x="457189" y="3344436"/>
              <a:ext cx="311804" cy="355451"/>
              <a:chOff x="-11703850" y="4081850"/>
              <a:chExt cx="309575" cy="352875"/>
            </a:xfrm>
          </p:grpSpPr>
          <p:sp>
            <p:nvSpPr>
              <p:cNvPr id="535" name="Google Shape;535;p23"/>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3"/>
            <p:cNvSpPr/>
            <p:nvPr/>
          </p:nvSpPr>
          <p:spPr>
            <a:xfrm>
              <a:off x="828649" y="357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1012799" y="357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196949" y="357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1381099" y="357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1565249" y="35763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1578174" y="353757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1368163" y="3540771"/>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1213099" y="35957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1012799" y="354077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844799" y="35989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3"/>
          <p:cNvGrpSpPr/>
          <p:nvPr/>
        </p:nvGrpSpPr>
        <p:grpSpPr>
          <a:xfrm>
            <a:off x="7229027" y="3208811"/>
            <a:ext cx="1244534" cy="365138"/>
            <a:chOff x="457189" y="3793511"/>
            <a:chExt cx="1244534" cy="365138"/>
          </a:xfrm>
        </p:grpSpPr>
        <p:grpSp>
          <p:nvGrpSpPr>
            <p:cNvPr id="554" name="Google Shape;554;p23"/>
            <p:cNvGrpSpPr/>
            <p:nvPr/>
          </p:nvGrpSpPr>
          <p:grpSpPr>
            <a:xfrm>
              <a:off x="457189" y="3793511"/>
              <a:ext cx="311804" cy="355451"/>
              <a:chOff x="-11703850" y="4081850"/>
              <a:chExt cx="309575" cy="352875"/>
            </a:xfrm>
          </p:grpSpPr>
          <p:sp>
            <p:nvSpPr>
              <p:cNvPr id="555" name="Google Shape;555;p23"/>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23"/>
            <p:cNvSpPr/>
            <p:nvPr/>
          </p:nvSpPr>
          <p:spPr>
            <a:xfrm>
              <a:off x="828649" y="4025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012799" y="4025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1196949" y="4025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1381099" y="4025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1565249" y="40253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806024" y="40092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6"/>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041874" y="399954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1216324" y="40350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1361699" y="4002799"/>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1581399" y="4015724"/>
              <a:ext cx="120325" cy="123550"/>
            </a:xfrm>
            <a:custGeom>
              <a:rect b="b" l="l" r="r" t="t"/>
              <a:pathLst>
                <a:path extrusionOk="0" h="115" w="112">
                  <a:moveTo>
                    <a:pt x="56" y="1"/>
                  </a:moveTo>
                  <a:cubicBezTo>
                    <a:pt x="25" y="1"/>
                    <a:pt x="0" y="26"/>
                    <a:pt x="0" y="59"/>
                  </a:cubicBezTo>
                  <a:cubicBezTo>
                    <a:pt x="0" y="90"/>
                    <a:pt x="25" y="115"/>
                    <a:pt x="56" y="115"/>
                  </a:cubicBezTo>
                  <a:cubicBezTo>
                    <a:pt x="86" y="115"/>
                    <a:pt x="111" y="90"/>
                    <a:pt x="111" y="59"/>
                  </a:cubicBezTo>
                  <a:cubicBezTo>
                    <a:pt x="111" y="26"/>
                    <a:pt x="86" y="1"/>
                    <a:pt x="56" y="1"/>
                  </a:cubicBezTo>
                  <a:close/>
                </a:path>
              </a:pathLst>
            </a:custGeom>
            <a:solidFill>
              <a:schemeClr val="accent5"/>
            </a:solidFill>
            <a:ln cap="flat" cmpd="sng" w="425">
              <a:solidFill>
                <a:srgbClr val="AB2558"/>
              </a:solidFill>
              <a:prstDash val="solid"/>
              <a:miter lim="27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3"/>
          <p:cNvSpPr txBox="1"/>
          <p:nvPr>
            <p:ph idx="4294967295" type="ctrTitle"/>
          </p:nvPr>
        </p:nvSpPr>
        <p:spPr>
          <a:xfrm>
            <a:off x="7097400" y="1153418"/>
            <a:ext cx="1507800" cy="626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b="1" lang="fr" sz="2000">
                <a:solidFill>
                  <a:schemeClr val="accent3"/>
                </a:solidFill>
                <a:latin typeface="Fira Sans Extra Condensed"/>
                <a:ea typeface="Fira Sans Extra Condensed"/>
                <a:cs typeface="Fira Sans Extra Condensed"/>
                <a:sym typeface="Fira Sans Extra Condensed"/>
              </a:rPr>
              <a:t>Specificity</a:t>
            </a:r>
            <a:endParaRPr b="1" sz="2000">
              <a:solidFill>
                <a:schemeClr val="accent3"/>
              </a:solidFill>
              <a:latin typeface="Fira Sans Extra Condensed"/>
              <a:ea typeface="Fira Sans Extra Condensed"/>
              <a:cs typeface="Fira Sans Extra Condensed"/>
              <a:sym typeface="Fira Sans Extra Condensed"/>
            </a:endParaRPr>
          </a:p>
        </p:txBody>
      </p:sp>
      <p:sp>
        <p:nvSpPr>
          <p:cNvPr id="574" name="Google Shape;574;p23"/>
          <p:cNvSpPr txBox="1"/>
          <p:nvPr>
            <p:ph idx="4294967295" type="ctrTitle"/>
          </p:nvPr>
        </p:nvSpPr>
        <p:spPr>
          <a:xfrm>
            <a:off x="7727695" y="1847900"/>
            <a:ext cx="7461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SzPts val="990"/>
              <a:buNone/>
            </a:pPr>
            <a:r>
              <a:rPr lang="fr" sz="980">
                <a:latin typeface="Roboto"/>
                <a:ea typeface="Roboto"/>
                <a:cs typeface="Roboto"/>
                <a:sym typeface="Roboto"/>
              </a:rPr>
              <a:t>Monetary</a:t>
            </a:r>
            <a:endParaRPr b="0" sz="980">
              <a:solidFill>
                <a:schemeClr val="dk1"/>
              </a:solidFill>
              <a:latin typeface="Roboto"/>
              <a:ea typeface="Roboto"/>
              <a:cs typeface="Roboto"/>
              <a:sym typeface="Roboto"/>
            </a:endParaRPr>
          </a:p>
        </p:txBody>
      </p:sp>
      <p:sp>
        <p:nvSpPr>
          <p:cNvPr id="575" name="Google Shape;575;p23"/>
          <p:cNvSpPr txBox="1"/>
          <p:nvPr>
            <p:ph idx="4294967295" type="ctrTitle"/>
          </p:nvPr>
        </p:nvSpPr>
        <p:spPr>
          <a:xfrm>
            <a:off x="7727695" y="2468225"/>
            <a:ext cx="7461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SzPts val="990"/>
              <a:buNone/>
            </a:pPr>
            <a:r>
              <a:rPr lang="fr" sz="880">
                <a:latin typeface="Roboto"/>
                <a:ea typeface="Roboto"/>
                <a:cs typeface="Roboto"/>
                <a:sym typeface="Roboto"/>
              </a:rPr>
              <a:t>Frequency</a:t>
            </a:r>
            <a:endParaRPr b="0" sz="880">
              <a:solidFill>
                <a:schemeClr val="dk1"/>
              </a:solidFill>
              <a:latin typeface="Roboto"/>
              <a:ea typeface="Roboto"/>
              <a:cs typeface="Roboto"/>
              <a:sym typeface="Roboto"/>
            </a:endParaRPr>
          </a:p>
        </p:txBody>
      </p:sp>
      <p:sp>
        <p:nvSpPr>
          <p:cNvPr id="576" name="Google Shape;576;p23"/>
          <p:cNvSpPr txBox="1"/>
          <p:nvPr>
            <p:ph idx="4294967295" type="ctrTitle"/>
          </p:nvPr>
        </p:nvSpPr>
        <p:spPr>
          <a:xfrm>
            <a:off x="7727695" y="3096350"/>
            <a:ext cx="7461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SzPts val="990"/>
              <a:buNone/>
            </a:pPr>
            <a:r>
              <a:rPr lang="fr" sz="980">
                <a:latin typeface="Roboto"/>
                <a:ea typeface="Roboto"/>
                <a:cs typeface="Roboto"/>
                <a:sym typeface="Roboto"/>
              </a:rPr>
              <a:t>Recency</a:t>
            </a:r>
            <a:endParaRPr b="0" sz="980">
              <a:solidFill>
                <a:schemeClr val="dk1"/>
              </a:solidFill>
              <a:latin typeface="Roboto"/>
              <a:ea typeface="Roboto"/>
              <a:cs typeface="Roboto"/>
              <a:sym typeface="Roboto"/>
            </a:endParaRPr>
          </a:p>
        </p:txBody>
      </p:sp>
      <p:sp>
        <p:nvSpPr>
          <p:cNvPr id="577" name="Google Shape;577;p23"/>
          <p:cNvSpPr txBox="1"/>
          <p:nvPr>
            <p:ph idx="4294967295" type="ctrTitle"/>
          </p:nvPr>
        </p:nvSpPr>
        <p:spPr>
          <a:xfrm>
            <a:off x="697575" y="1166075"/>
            <a:ext cx="7806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fr" sz="1340">
                <a:solidFill>
                  <a:schemeClr val="accent2"/>
                </a:solidFill>
              </a:rPr>
              <a:t>A</a:t>
            </a:r>
            <a:r>
              <a:rPr b="1" lang="fr" sz="1340">
                <a:solidFill>
                  <a:schemeClr val="accent2"/>
                </a:solidFill>
              </a:rPr>
              <a:t>ge</a:t>
            </a:r>
            <a:endParaRPr b="1" sz="1340">
              <a:solidFill>
                <a:schemeClr val="accent2"/>
              </a:solidFill>
            </a:endParaRPr>
          </a:p>
        </p:txBody>
      </p:sp>
      <p:sp>
        <p:nvSpPr>
          <p:cNvPr id="578" name="Google Shape;578;p23"/>
          <p:cNvSpPr txBox="1"/>
          <p:nvPr>
            <p:ph idx="4294967295" type="ctrTitle"/>
          </p:nvPr>
        </p:nvSpPr>
        <p:spPr>
          <a:xfrm>
            <a:off x="704665" y="1726489"/>
            <a:ext cx="7806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fr" sz="1340"/>
              <a:t>Income</a:t>
            </a:r>
            <a:endParaRPr b="1" sz="1340"/>
          </a:p>
        </p:txBody>
      </p:sp>
      <p:sp>
        <p:nvSpPr>
          <p:cNvPr id="579" name="Google Shape;579;p23"/>
          <p:cNvSpPr txBox="1"/>
          <p:nvPr>
            <p:ph idx="4294967295" type="ctrTitle"/>
          </p:nvPr>
        </p:nvSpPr>
        <p:spPr>
          <a:xfrm>
            <a:off x="1478800" y="1166075"/>
            <a:ext cx="13515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200">
                <a:latin typeface="Roboto"/>
                <a:ea typeface="Roboto"/>
                <a:cs typeface="Roboto"/>
                <a:sym typeface="Roboto"/>
              </a:rPr>
              <a:t>44</a:t>
            </a:r>
            <a:r>
              <a:rPr b="0" lang="fr" sz="1200">
                <a:solidFill>
                  <a:schemeClr val="dk1"/>
                </a:solidFill>
                <a:latin typeface="Roboto"/>
                <a:ea typeface="Roboto"/>
                <a:cs typeface="Roboto"/>
                <a:sym typeface="Roboto"/>
              </a:rPr>
              <a:t> years old</a:t>
            </a:r>
            <a:endParaRPr b="0" sz="1200">
              <a:solidFill>
                <a:schemeClr val="dk1"/>
              </a:solidFill>
              <a:latin typeface="Roboto"/>
              <a:ea typeface="Roboto"/>
              <a:cs typeface="Roboto"/>
              <a:sym typeface="Roboto"/>
            </a:endParaRPr>
          </a:p>
        </p:txBody>
      </p:sp>
      <p:sp>
        <p:nvSpPr>
          <p:cNvPr id="580" name="Google Shape;580;p23"/>
          <p:cNvSpPr txBox="1"/>
          <p:nvPr>
            <p:ph idx="4294967295" type="ctrTitle"/>
          </p:nvPr>
        </p:nvSpPr>
        <p:spPr>
          <a:xfrm>
            <a:off x="1478800" y="1725929"/>
            <a:ext cx="1351500" cy="2547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1200">
                <a:latin typeface="Roboto"/>
                <a:ea typeface="Roboto"/>
                <a:cs typeface="Roboto"/>
                <a:sym typeface="Roboto"/>
              </a:rPr>
              <a:t>$52,000 </a:t>
            </a:r>
            <a:endParaRPr b="0" sz="1200">
              <a:solidFill>
                <a:schemeClr val="dk1"/>
              </a:solidFill>
              <a:latin typeface="Roboto"/>
              <a:ea typeface="Roboto"/>
              <a:cs typeface="Roboto"/>
              <a:sym typeface="Roboto"/>
            </a:endParaRPr>
          </a:p>
        </p:txBody>
      </p:sp>
      <p:grpSp>
        <p:nvGrpSpPr>
          <p:cNvPr id="581" name="Google Shape;581;p23"/>
          <p:cNvGrpSpPr/>
          <p:nvPr/>
        </p:nvGrpSpPr>
        <p:grpSpPr>
          <a:xfrm>
            <a:off x="3190625" y="1028667"/>
            <a:ext cx="1388517" cy="1369848"/>
            <a:chOff x="3189800" y="1338942"/>
            <a:chExt cx="1388517" cy="1369848"/>
          </a:xfrm>
        </p:grpSpPr>
        <p:sp>
          <p:nvSpPr>
            <p:cNvPr id="582" name="Google Shape;582;p23"/>
            <p:cNvSpPr/>
            <p:nvPr/>
          </p:nvSpPr>
          <p:spPr>
            <a:xfrm>
              <a:off x="3189800" y="1881728"/>
              <a:ext cx="683866" cy="827062"/>
            </a:xfrm>
            <a:custGeom>
              <a:rect b="b" l="l" r="r" t="t"/>
              <a:pathLst>
                <a:path extrusionOk="0" h="2547" w="2106">
                  <a:moveTo>
                    <a:pt x="0" y="0"/>
                  </a:moveTo>
                  <a:lnTo>
                    <a:pt x="0" y="2546"/>
                  </a:lnTo>
                  <a:lnTo>
                    <a:pt x="2106" y="2546"/>
                  </a:lnTo>
                  <a:lnTo>
                    <a:pt x="2106" y="0"/>
                  </a:lnTo>
                  <a:close/>
                </a:path>
              </a:pathLst>
            </a:custGeom>
            <a:solidFill>
              <a:schemeClr val="accent5"/>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4126304" y="2161625"/>
              <a:ext cx="452014" cy="547153"/>
            </a:xfrm>
            <a:custGeom>
              <a:rect b="b" l="l" r="r" t="t"/>
              <a:pathLst>
                <a:path extrusionOk="0" h="1685" w="1392">
                  <a:moveTo>
                    <a:pt x="0" y="0"/>
                  </a:moveTo>
                  <a:lnTo>
                    <a:pt x="0" y="1685"/>
                  </a:lnTo>
                  <a:lnTo>
                    <a:pt x="1391" y="1685"/>
                  </a:lnTo>
                  <a:lnTo>
                    <a:pt x="1391" y="0"/>
                  </a:lnTo>
                  <a:close/>
                </a:path>
              </a:pathLst>
            </a:custGeom>
            <a:solidFill>
              <a:schemeClr val="accent5"/>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3"/>
            <p:cNvGrpSpPr/>
            <p:nvPr/>
          </p:nvGrpSpPr>
          <p:grpSpPr>
            <a:xfrm>
              <a:off x="3338267" y="2104007"/>
              <a:ext cx="408884" cy="382500"/>
              <a:chOff x="-10858725" y="4092875"/>
              <a:chExt cx="353675" cy="330825"/>
            </a:xfrm>
          </p:grpSpPr>
          <p:sp>
            <p:nvSpPr>
              <p:cNvPr id="585" name="Google Shape;585;p23"/>
              <p:cNvSpPr/>
              <p:nvPr/>
            </p:nvSpPr>
            <p:spPr>
              <a:xfrm>
                <a:off x="-10795700" y="42370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10713000" y="41543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10713000" y="4320500"/>
                <a:ext cx="41750" cy="40975"/>
              </a:xfrm>
              <a:custGeom>
                <a:rect b="b" l="l" r="r" t="t"/>
                <a:pathLst>
                  <a:path extrusionOk="0" h="1639" w="167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10858725" y="4092875"/>
                <a:ext cx="331625" cy="330825"/>
              </a:xfrm>
              <a:custGeom>
                <a:rect b="b" l="l" r="r" t="t"/>
                <a:pathLst>
                  <a:path extrusionOk="0" h="13233" w="13265">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10630300" y="4237000"/>
                <a:ext cx="41750" cy="41775"/>
              </a:xfrm>
              <a:custGeom>
                <a:rect b="b" l="l" r="r" t="t"/>
                <a:pathLst>
                  <a:path extrusionOk="0" h="1671" w="167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10607475" y="4340975"/>
                <a:ext cx="102425" cy="82725"/>
              </a:xfrm>
              <a:custGeom>
                <a:rect b="b" l="l" r="r" t="t"/>
                <a:pathLst>
                  <a:path extrusionOk="0" h="3309" w="4097">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3"/>
            <p:cNvSpPr/>
            <p:nvPr/>
          </p:nvSpPr>
          <p:spPr>
            <a:xfrm>
              <a:off x="4126304" y="1338942"/>
              <a:ext cx="452014" cy="547149"/>
            </a:xfrm>
            <a:custGeom>
              <a:rect b="b" l="l" r="r" t="t"/>
              <a:pathLst>
                <a:path extrusionOk="0" h="1685" w="1392">
                  <a:moveTo>
                    <a:pt x="0" y="0"/>
                  </a:moveTo>
                  <a:lnTo>
                    <a:pt x="0" y="1685"/>
                  </a:lnTo>
                  <a:lnTo>
                    <a:pt x="1391" y="1685"/>
                  </a:lnTo>
                  <a:lnTo>
                    <a:pt x="1391" y="0"/>
                  </a:lnTo>
                  <a:close/>
                </a:path>
              </a:pathLst>
            </a:custGeom>
            <a:solidFill>
              <a:schemeClr val="accent5"/>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3189801" y="1338950"/>
              <a:ext cx="683860" cy="310976"/>
            </a:xfrm>
            <a:custGeom>
              <a:rect b="b" l="l" r="r" t="t"/>
              <a:pathLst>
                <a:path extrusionOk="0" h="2547" w="2106">
                  <a:moveTo>
                    <a:pt x="0" y="0"/>
                  </a:moveTo>
                  <a:lnTo>
                    <a:pt x="0" y="2546"/>
                  </a:lnTo>
                  <a:lnTo>
                    <a:pt x="2106" y="2546"/>
                  </a:lnTo>
                  <a:lnTo>
                    <a:pt x="2106" y="0"/>
                  </a:lnTo>
                  <a:close/>
                </a:path>
              </a:pathLst>
            </a:custGeom>
            <a:solidFill>
              <a:schemeClr val="accent5"/>
            </a:solidFill>
            <a:ln cap="flat" cmpd="sng" w="38100">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4276113" y="2359001"/>
              <a:ext cx="152400" cy="152400"/>
            </a:xfrm>
            <a:prstGeom prst="ellipse">
              <a:avLst/>
            </a:pr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4313125" y="1535618"/>
              <a:ext cx="78300" cy="152400"/>
            </a:xfrm>
            <a:prstGeom prst="ellipse">
              <a:avLst/>
            </a:pr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rot="5400000">
              <a:off x="3492575" y="1416068"/>
              <a:ext cx="78300" cy="152400"/>
            </a:xfrm>
            <a:prstGeom prst="ellipse">
              <a:avLst/>
            </a:prstGeom>
            <a:solidFill>
              <a:schemeClr val="accent6"/>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3"/>
          <p:cNvSpPr txBox="1"/>
          <p:nvPr>
            <p:ph idx="4294967295" type="ctrTitle"/>
          </p:nvPr>
        </p:nvSpPr>
        <p:spPr>
          <a:xfrm>
            <a:off x="538800" y="2827000"/>
            <a:ext cx="1507800" cy="450300"/>
          </a:xfrm>
          <a:prstGeom prst="rect">
            <a:avLst/>
          </a:prstGeom>
          <a:ln cap="flat" cmpd="sng" w="9525">
            <a:solidFill>
              <a:srgbClr val="AB2558"/>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fr" sz="2000">
                <a:solidFill>
                  <a:schemeClr val="accent3"/>
                </a:solidFill>
                <a:latin typeface="Fira Sans Extra Condensed"/>
                <a:ea typeface="Fira Sans Extra Condensed"/>
                <a:cs typeface="Fira Sans Extra Condensed"/>
                <a:sym typeface="Fira Sans Extra Condensed"/>
              </a:rPr>
              <a:t>Personality</a:t>
            </a:r>
            <a:endParaRPr b="1" sz="2000">
              <a:solidFill>
                <a:schemeClr val="accent3"/>
              </a:solidFill>
              <a:latin typeface="Fira Sans Extra Condensed"/>
              <a:ea typeface="Fira Sans Extra Condensed"/>
              <a:cs typeface="Fira Sans Extra Condensed"/>
              <a:sym typeface="Fira Sans Extra Condensed"/>
            </a:endParaRPr>
          </a:p>
        </p:txBody>
      </p:sp>
      <p:sp>
        <p:nvSpPr>
          <p:cNvPr id="597" name="Google Shape;597;p23"/>
          <p:cNvSpPr/>
          <p:nvPr/>
        </p:nvSpPr>
        <p:spPr>
          <a:xfrm>
            <a:off x="831638" y="3422647"/>
            <a:ext cx="401385" cy="406886"/>
          </a:xfrm>
          <a:custGeom>
            <a:rect b="b" l="l" r="r" t="t"/>
            <a:pathLst>
              <a:path extrusionOk="0" h="12647" w="12477">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accent1"/>
          </a:solidFill>
          <a:ln cap="flat" cmpd="sng" w="952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23"/>
          <p:cNvGrpSpPr/>
          <p:nvPr/>
        </p:nvGrpSpPr>
        <p:grpSpPr>
          <a:xfrm>
            <a:off x="1487374" y="3956174"/>
            <a:ext cx="437752" cy="281377"/>
            <a:chOff x="-27721750" y="3598250"/>
            <a:chExt cx="297750" cy="191400"/>
          </a:xfrm>
        </p:grpSpPr>
        <p:sp>
          <p:nvSpPr>
            <p:cNvPr id="599" name="Google Shape;599;p23"/>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4"/>
          <p:cNvSpPr txBox="1"/>
          <p:nvPr>
            <p:ph type="title"/>
          </p:nvPr>
        </p:nvSpPr>
        <p:spPr>
          <a:xfrm>
            <a:off x="344950" y="296975"/>
            <a:ext cx="7516500" cy="48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fr" sz="3100">
                <a:solidFill>
                  <a:srgbClr val="25599F"/>
                </a:solidFill>
                <a:latin typeface="Bebas Neue"/>
                <a:ea typeface="Bebas Neue"/>
                <a:cs typeface="Bebas Neue"/>
                <a:sym typeface="Bebas Neue"/>
              </a:rPr>
              <a:t>THE LOYAL TYPE</a:t>
            </a:r>
            <a:endParaRPr/>
          </a:p>
        </p:txBody>
      </p:sp>
      <p:sp>
        <p:nvSpPr>
          <p:cNvPr id="606" name="Google Shape;606;p24"/>
          <p:cNvSpPr/>
          <p:nvPr/>
        </p:nvSpPr>
        <p:spPr>
          <a:xfrm>
            <a:off x="1318489"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1318489"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318489" y="3858993"/>
            <a:ext cx="1259617" cy="102615"/>
          </a:xfrm>
          <a:custGeom>
            <a:rect b="b" l="l" r="r" t="t"/>
            <a:pathLst>
              <a:path extrusionOk="0" h="4165" w="51126">
                <a:moveTo>
                  <a:pt x="2067" y="1"/>
                </a:moveTo>
                <a:cubicBezTo>
                  <a:pt x="943" y="1"/>
                  <a:pt x="0" y="943"/>
                  <a:pt x="0" y="2098"/>
                </a:cubicBezTo>
                <a:cubicBezTo>
                  <a:pt x="0" y="3223"/>
                  <a:pt x="943" y="4165"/>
                  <a:pt x="2067" y="4165"/>
                </a:cubicBezTo>
                <a:lnTo>
                  <a:pt x="49029" y="4165"/>
                </a:lnTo>
                <a:cubicBezTo>
                  <a:pt x="50184" y="4165"/>
                  <a:pt x="51126" y="325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1318489"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1318500" y="3324950"/>
            <a:ext cx="6495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1318500" y="3593475"/>
            <a:ext cx="2682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1318500" y="3856475"/>
            <a:ext cx="2277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1318500" y="4122250"/>
            <a:ext cx="143100" cy="103500"/>
          </a:xfrm>
          <a:prstGeom prst="roundRect">
            <a:avLst>
              <a:gd fmla="val 50000" name="adj"/>
            </a:avLst>
          </a:pr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24"/>
          <p:cNvGrpSpPr/>
          <p:nvPr/>
        </p:nvGrpSpPr>
        <p:grpSpPr>
          <a:xfrm>
            <a:off x="2369975" y="1185975"/>
            <a:ext cx="3841175" cy="3405900"/>
            <a:chOff x="2630950" y="1327350"/>
            <a:chExt cx="3841175" cy="3405900"/>
          </a:xfrm>
        </p:grpSpPr>
        <p:cxnSp>
          <p:nvCxnSpPr>
            <p:cNvPr id="615" name="Google Shape;615;p24"/>
            <p:cNvCxnSpPr/>
            <p:nvPr/>
          </p:nvCxnSpPr>
          <p:spPr>
            <a:xfrm>
              <a:off x="2630950" y="1565425"/>
              <a:ext cx="1154100" cy="3840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616" name="Google Shape;616;p24"/>
            <p:cNvCxnSpPr/>
            <p:nvPr/>
          </p:nvCxnSpPr>
          <p:spPr>
            <a:xfrm>
              <a:off x="2906000" y="3065675"/>
              <a:ext cx="8823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617" name="Google Shape;617;p24"/>
            <p:cNvCxnSpPr/>
            <p:nvPr/>
          </p:nvCxnSpPr>
          <p:spPr>
            <a:xfrm flipH="1">
              <a:off x="5360175" y="3065675"/>
              <a:ext cx="887700" cy="580500"/>
            </a:xfrm>
            <a:prstGeom prst="bentConnector3">
              <a:avLst>
                <a:gd fmla="val 50000" name="adj1"/>
              </a:avLst>
            </a:prstGeom>
            <a:noFill/>
            <a:ln cap="flat" cmpd="sng" w="28575">
              <a:solidFill>
                <a:srgbClr val="AB2558"/>
              </a:solidFill>
              <a:prstDash val="solid"/>
              <a:round/>
              <a:headEnd len="med" w="med" type="oval"/>
              <a:tailEnd len="med" w="med" type="oval"/>
            </a:ln>
          </p:spPr>
        </p:cxnSp>
        <p:cxnSp>
          <p:nvCxnSpPr>
            <p:cNvPr id="618" name="Google Shape;618;p24"/>
            <p:cNvCxnSpPr/>
            <p:nvPr/>
          </p:nvCxnSpPr>
          <p:spPr>
            <a:xfrm flipH="1">
              <a:off x="5350425" y="1565425"/>
              <a:ext cx="1121700" cy="380700"/>
            </a:xfrm>
            <a:prstGeom prst="bentConnector3">
              <a:avLst>
                <a:gd fmla="val 50000" name="adj1"/>
              </a:avLst>
            </a:prstGeom>
            <a:noFill/>
            <a:ln cap="flat" cmpd="sng" w="28575">
              <a:solidFill>
                <a:srgbClr val="AB2558"/>
              </a:solidFill>
              <a:prstDash val="solid"/>
              <a:round/>
              <a:headEnd len="med" w="med" type="oval"/>
              <a:tailEnd len="med" w="med" type="oval"/>
            </a:ln>
          </p:spPr>
        </p:cxnSp>
        <p:sp>
          <p:nvSpPr>
            <p:cNvPr id="619" name="Google Shape;619;p24"/>
            <p:cNvSpPr/>
            <p:nvPr/>
          </p:nvSpPr>
          <p:spPr>
            <a:xfrm>
              <a:off x="3731500" y="1327350"/>
              <a:ext cx="1683600" cy="3405900"/>
            </a:xfrm>
            <a:prstGeom prst="rect">
              <a:avLst/>
            </a:prstGeom>
            <a:noFill/>
            <a:ln cap="flat" cmpd="sng" w="28575">
              <a:solidFill>
                <a:srgbClr val="AB25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24"/>
          <p:cNvSpPr/>
          <p:nvPr/>
        </p:nvSpPr>
        <p:spPr>
          <a:xfrm flipH="1">
            <a:off x="5941427" y="3859183"/>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1885382" y="330595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1529625" y="3581186"/>
            <a:ext cx="125848" cy="125085"/>
          </a:xfrm>
          <a:custGeom>
            <a:rect b="b" l="l" r="r" t="t"/>
            <a:pathLst>
              <a:path extrusionOk="0" h="5077" w="5108">
                <a:moveTo>
                  <a:pt x="2554" y="0"/>
                </a:moveTo>
                <a:cubicBezTo>
                  <a:pt x="1156" y="0"/>
                  <a:pt x="1" y="1125"/>
                  <a:pt x="1" y="2523"/>
                </a:cubicBezTo>
                <a:cubicBezTo>
                  <a:pt x="1" y="3951"/>
                  <a:pt x="1156" y="5076"/>
                  <a:pt x="2554" y="5076"/>
                </a:cubicBezTo>
                <a:cubicBezTo>
                  <a:pt x="3952" y="5076"/>
                  <a:pt x="5107" y="3951"/>
                  <a:pt x="5107" y="2523"/>
                </a:cubicBezTo>
                <a:cubicBezTo>
                  <a:pt x="5107" y="1125"/>
                  <a:pt x="3952" y="0"/>
                  <a:pt x="2554"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1461503"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1369799" y="4113538"/>
            <a:ext cx="125096"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txBox="1"/>
          <p:nvPr/>
        </p:nvSpPr>
        <p:spPr>
          <a:xfrm>
            <a:off x="344950" y="26828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Education</a:t>
            </a:r>
            <a:endParaRPr b="1" sz="2500">
              <a:solidFill>
                <a:srgbClr val="25599F"/>
              </a:solidFill>
              <a:latin typeface="Fira Sans Extra Condensed"/>
              <a:ea typeface="Fira Sans Extra Condensed"/>
              <a:cs typeface="Fira Sans Extra Condensed"/>
              <a:sym typeface="Fira Sans Extra Condensed"/>
            </a:endParaRPr>
          </a:p>
        </p:txBody>
      </p:sp>
      <p:sp>
        <p:nvSpPr>
          <p:cNvPr id="626" name="Google Shape;626;p24"/>
          <p:cNvSpPr txBox="1"/>
          <p:nvPr/>
        </p:nvSpPr>
        <p:spPr>
          <a:xfrm>
            <a:off x="58050" y="3231475"/>
            <a:ext cx="12597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Graduation (52</a:t>
            </a:r>
            <a:r>
              <a:rPr lang="fr" sz="1200">
                <a:latin typeface="Roboto"/>
                <a:ea typeface="Roboto"/>
                <a:cs typeface="Roboto"/>
                <a:sym typeface="Roboto"/>
              </a:rPr>
              <a:t>%)</a:t>
            </a:r>
            <a:endParaRPr sz="1200">
              <a:solidFill>
                <a:srgbClr val="000000"/>
              </a:solidFill>
              <a:latin typeface="Roboto"/>
              <a:ea typeface="Roboto"/>
              <a:cs typeface="Roboto"/>
              <a:sym typeface="Roboto"/>
            </a:endParaRPr>
          </a:p>
        </p:txBody>
      </p:sp>
      <p:sp>
        <p:nvSpPr>
          <p:cNvPr id="627" name="Google Shape;627;p24"/>
          <p:cNvSpPr txBox="1"/>
          <p:nvPr/>
        </p:nvSpPr>
        <p:spPr>
          <a:xfrm>
            <a:off x="213675" y="349875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PhD (23%)</a:t>
            </a:r>
            <a:endParaRPr sz="1000">
              <a:solidFill>
                <a:srgbClr val="000000"/>
              </a:solidFill>
              <a:latin typeface="Roboto"/>
              <a:ea typeface="Roboto"/>
              <a:cs typeface="Roboto"/>
              <a:sym typeface="Roboto"/>
            </a:endParaRPr>
          </a:p>
        </p:txBody>
      </p:sp>
      <p:sp>
        <p:nvSpPr>
          <p:cNvPr id="628" name="Google Shape;628;p24"/>
          <p:cNvSpPr txBox="1"/>
          <p:nvPr/>
        </p:nvSpPr>
        <p:spPr>
          <a:xfrm>
            <a:off x="213600" y="3766000"/>
            <a:ext cx="11040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latin typeface="Roboto"/>
                <a:ea typeface="Roboto"/>
                <a:cs typeface="Roboto"/>
                <a:sym typeface="Roboto"/>
              </a:rPr>
              <a:t>Master (19%)</a:t>
            </a:r>
            <a:endParaRPr sz="1000">
              <a:solidFill>
                <a:srgbClr val="000000"/>
              </a:solidFill>
              <a:latin typeface="Roboto"/>
              <a:ea typeface="Roboto"/>
              <a:cs typeface="Roboto"/>
              <a:sym typeface="Roboto"/>
            </a:endParaRPr>
          </a:p>
        </p:txBody>
      </p:sp>
      <p:sp>
        <p:nvSpPr>
          <p:cNvPr id="629" name="Google Shape;629;p24"/>
          <p:cNvSpPr txBox="1"/>
          <p:nvPr/>
        </p:nvSpPr>
        <p:spPr>
          <a:xfrm>
            <a:off x="284950" y="4033275"/>
            <a:ext cx="10326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fr" sz="1000">
                <a:solidFill>
                  <a:schemeClr val="dk1"/>
                </a:solidFill>
                <a:latin typeface="Roboto"/>
                <a:ea typeface="Roboto"/>
                <a:cs typeface="Roboto"/>
                <a:sym typeface="Roboto"/>
              </a:rPr>
              <a:t>2nd Cycle (8%) </a:t>
            </a:r>
            <a:endParaRPr sz="1000">
              <a:solidFill>
                <a:srgbClr val="000000"/>
              </a:solidFill>
              <a:latin typeface="Roboto"/>
              <a:ea typeface="Roboto"/>
              <a:cs typeface="Roboto"/>
              <a:sym typeface="Roboto"/>
            </a:endParaRPr>
          </a:p>
        </p:txBody>
      </p:sp>
      <p:sp>
        <p:nvSpPr>
          <p:cNvPr id="630" name="Google Shape;630;p24"/>
          <p:cNvSpPr/>
          <p:nvPr/>
        </p:nvSpPr>
        <p:spPr>
          <a:xfrm flipH="1">
            <a:off x="5941427" y="3325059"/>
            <a:ext cx="1259617" cy="103379"/>
          </a:xfrm>
          <a:custGeom>
            <a:rect b="b" l="l" r="r" t="t"/>
            <a:pathLst>
              <a:path extrusionOk="0" h="4196" w="51126">
                <a:moveTo>
                  <a:pt x="2067" y="1"/>
                </a:moveTo>
                <a:cubicBezTo>
                  <a:pt x="943" y="1"/>
                  <a:pt x="0" y="973"/>
                  <a:pt x="0" y="2098"/>
                </a:cubicBezTo>
                <a:cubicBezTo>
                  <a:pt x="0" y="3253"/>
                  <a:pt x="943" y="4195"/>
                  <a:pt x="2067" y="4195"/>
                </a:cubicBezTo>
                <a:lnTo>
                  <a:pt x="49029" y="4195"/>
                </a:lnTo>
                <a:cubicBezTo>
                  <a:pt x="50184" y="4195"/>
                  <a:pt x="51126" y="3253"/>
                  <a:pt x="51126" y="2098"/>
                </a:cubicBezTo>
                <a:cubicBezTo>
                  <a:pt x="51126" y="97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flipH="1">
            <a:off x="5941427" y="3592396"/>
            <a:ext cx="1259617" cy="102640"/>
          </a:xfrm>
          <a:custGeom>
            <a:rect b="b" l="l" r="r" t="t"/>
            <a:pathLst>
              <a:path extrusionOk="0" h="4166" w="51126">
                <a:moveTo>
                  <a:pt x="2067" y="1"/>
                </a:moveTo>
                <a:cubicBezTo>
                  <a:pt x="943" y="1"/>
                  <a:pt x="0" y="943"/>
                  <a:pt x="0" y="2068"/>
                </a:cubicBezTo>
                <a:cubicBezTo>
                  <a:pt x="0" y="3223"/>
                  <a:pt x="943" y="4165"/>
                  <a:pt x="2067" y="4165"/>
                </a:cubicBezTo>
                <a:lnTo>
                  <a:pt x="49029" y="4165"/>
                </a:lnTo>
                <a:cubicBezTo>
                  <a:pt x="50184" y="4165"/>
                  <a:pt x="51126" y="3223"/>
                  <a:pt x="51126" y="206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flipH="1">
            <a:off x="5941427" y="4125591"/>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flipH="1">
            <a:off x="59414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flipH="1">
            <a:off x="59417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flipH="1">
            <a:off x="59414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txBox="1"/>
          <p:nvPr/>
        </p:nvSpPr>
        <p:spPr>
          <a:xfrm flipH="1">
            <a:off x="7304965" y="32314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Meat</a:t>
            </a:r>
            <a:endParaRPr sz="1200">
              <a:solidFill>
                <a:srgbClr val="000000"/>
              </a:solidFill>
              <a:latin typeface="Roboto"/>
              <a:ea typeface="Roboto"/>
              <a:cs typeface="Roboto"/>
              <a:sym typeface="Roboto"/>
            </a:endParaRPr>
          </a:p>
        </p:txBody>
      </p:sp>
      <p:sp>
        <p:nvSpPr>
          <p:cNvPr id="637" name="Google Shape;637;p24"/>
          <p:cNvSpPr txBox="1"/>
          <p:nvPr/>
        </p:nvSpPr>
        <p:spPr>
          <a:xfrm flipH="1">
            <a:off x="7305074" y="3498750"/>
            <a:ext cx="84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Wine</a:t>
            </a:r>
            <a:endParaRPr sz="1200">
              <a:solidFill>
                <a:srgbClr val="000000"/>
              </a:solidFill>
              <a:latin typeface="Roboto"/>
              <a:ea typeface="Roboto"/>
              <a:cs typeface="Roboto"/>
              <a:sym typeface="Roboto"/>
            </a:endParaRPr>
          </a:p>
        </p:txBody>
      </p:sp>
      <p:sp>
        <p:nvSpPr>
          <p:cNvPr id="638" name="Google Shape;638;p24"/>
          <p:cNvSpPr txBox="1"/>
          <p:nvPr/>
        </p:nvSpPr>
        <p:spPr>
          <a:xfrm flipH="1">
            <a:off x="7304965" y="3766008"/>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Fish</a:t>
            </a:r>
            <a:endParaRPr sz="1200">
              <a:solidFill>
                <a:srgbClr val="000000"/>
              </a:solidFill>
              <a:latin typeface="Roboto"/>
              <a:ea typeface="Roboto"/>
              <a:cs typeface="Roboto"/>
              <a:sym typeface="Roboto"/>
            </a:endParaRPr>
          </a:p>
        </p:txBody>
      </p:sp>
      <p:sp>
        <p:nvSpPr>
          <p:cNvPr id="639" name="Google Shape;639;p24"/>
          <p:cNvSpPr txBox="1"/>
          <p:nvPr/>
        </p:nvSpPr>
        <p:spPr>
          <a:xfrm flipH="1">
            <a:off x="7304965" y="4033275"/>
            <a:ext cx="8748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200">
                <a:latin typeface="Roboto"/>
                <a:ea typeface="Roboto"/>
                <a:cs typeface="Roboto"/>
                <a:sym typeface="Roboto"/>
              </a:rPr>
              <a:t>Gold</a:t>
            </a:r>
            <a:endParaRPr sz="1200">
              <a:solidFill>
                <a:srgbClr val="000000"/>
              </a:solidFill>
              <a:latin typeface="Roboto"/>
              <a:ea typeface="Roboto"/>
              <a:cs typeface="Roboto"/>
              <a:sym typeface="Roboto"/>
            </a:endParaRPr>
          </a:p>
        </p:txBody>
      </p:sp>
      <p:sp>
        <p:nvSpPr>
          <p:cNvPr id="640" name="Google Shape;640;p24"/>
          <p:cNvSpPr/>
          <p:nvPr/>
        </p:nvSpPr>
        <p:spPr>
          <a:xfrm flipH="1">
            <a:off x="5941427"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flipH="1">
            <a:off x="6208164"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flipH="1">
            <a:off x="6208532"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flipH="1">
            <a:off x="6208178"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flipH="1">
            <a:off x="6208164"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flipH="1">
            <a:off x="647490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flipH="1">
            <a:off x="647526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flipH="1">
            <a:off x="647491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flipH="1">
            <a:off x="6741627"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flipH="1">
            <a:off x="6741994"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flipH="1">
            <a:off x="6741640"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flipH="1">
            <a:off x="7008352" y="331382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flipH="1">
            <a:off x="7008719" y="3847759"/>
            <a:ext cx="125109" cy="125085"/>
          </a:xfrm>
          <a:custGeom>
            <a:rect b="b" l="l" r="r" t="t"/>
            <a:pathLst>
              <a:path extrusionOk="0" h="5077" w="5078">
                <a:moveTo>
                  <a:pt x="2524" y="1"/>
                </a:moveTo>
                <a:cubicBezTo>
                  <a:pt x="1126" y="1"/>
                  <a:pt x="1" y="1125"/>
                  <a:pt x="1" y="2554"/>
                </a:cubicBezTo>
                <a:cubicBezTo>
                  <a:pt x="1" y="3952"/>
                  <a:pt x="1126" y="5077"/>
                  <a:pt x="2524" y="5077"/>
                </a:cubicBezTo>
                <a:cubicBezTo>
                  <a:pt x="3952" y="5077"/>
                  <a:pt x="5077" y="3952"/>
                  <a:pt x="5077" y="2554"/>
                </a:cubicBezTo>
                <a:cubicBezTo>
                  <a:pt x="5077" y="1125"/>
                  <a:pt x="3952" y="1"/>
                  <a:pt x="252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flipH="1">
            <a:off x="7008365" y="4114356"/>
            <a:ext cx="125824" cy="125848"/>
          </a:xfrm>
          <a:custGeom>
            <a:rect b="b" l="l" r="r" t="t"/>
            <a:pathLst>
              <a:path extrusionOk="0" h="5108" w="5107">
                <a:moveTo>
                  <a:pt x="2554" y="1"/>
                </a:moveTo>
                <a:cubicBezTo>
                  <a:pt x="1125" y="1"/>
                  <a:pt x="0" y="1156"/>
                  <a:pt x="0" y="2554"/>
                </a:cubicBezTo>
                <a:cubicBezTo>
                  <a:pt x="0" y="3952"/>
                  <a:pt x="1125"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flipH="1">
            <a:off x="7008352" y="35808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txBox="1"/>
          <p:nvPr/>
        </p:nvSpPr>
        <p:spPr>
          <a:xfrm>
            <a:off x="6134927" y="2606713"/>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Products</a:t>
            </a:r>
            <a:endParaRPr b="1" sz="2500">
              <a:solidFill>
                <a:srgbClr val="25599F"/>
              </a:solidFill>
              <a:latin typeface="Fira Sans Extra Condensed"/>
              <a:ea typeface="Fira Sans Extra Condensed"/>
              <a:cs typeface="Fira Sans Extra Condensed"/>
              <a:sym typeface="Fira Sans Extra Condensed"/>
            </a:endParaRPr>
          </a:p>
        </p:txBody>
      </p:sp>
      <p:sp>
        <p:nvSpPr>
          <p:cNvPr id="656" name="Google Shape;656;p24"/>
          <p:cNvSpPr txBox="1"/>
          <p:nvPr/>
        </p:nvSpPr>
        <p:spPr>
          <a:xfrm>
            <a:off x="6014864"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Occupation</a:t>
            </a:r>
            <a:endParaRPr b="1" sz="2500">
              <a:solidFill>
                <a:srgbClr val="25599F"/>
              </a:solidFill>
              <a:latin typeface="Fira Sans Extra Condensed"/>
              <a:ea typeface="Fira Sans Extra Condensed"/>
              <a:cs typeface="Fira Sans Extra Condensed"/>
              <a:sym typeface="Fira Sans Extra Condensed"/>
            </a:endParaRPr>
          </a:p>
        </p:txBody>
      </p:sp>
      <p:grpSp>
        <p:nvGrpSpPr>
          <p:cNvPr id="657" name="Google Shape;657;p24"/>
          <p:cNvGrpSpPr/>
          <p:nvPr/>
        </p:nvGrpSpPr>
        <p:grpSpPr>
          <a:xfrm>
            <a:off x="5753133" y="1542875"/>
            <a:ext cx="2636310" cy="745350"/>
            <a:chOff x="6245300" y="1995000"/>
            <a:chExt cx="2122975" cy="745350"/>
          </a:xfrm>
        </p:grpSpPr>
        <p:sp>
          <p:nvSpPr>
            <p:cNvPr id="658" name="Google Shape;658;p24"/>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t/>
              </a:r>
              <a:endParaRPr b="1" sz="1500">
                <a:solidFill>
                  <a:srgbClr val="000000"/>
                </a:solidFill>
                <a:latin typeface="Fira Sans Extra Condensed"/>
                <a:ea typeface="Fira Sans Extra Condensed"/>
                <a:cs typeface="Fira Sans Extra Condensed"/>
                <a:sym typeface="Fira Sans Extra Condensed"/>
              </a:endParaRPr>
            </a:p>
          </p:txBody>
        </p:sp>
        <p:sp>
          <p:nvSpPr>
            <p:cNvPr id="659" name="Google Shape;659;p24"/>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Education </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660" name="Google Shape;660;p24"/>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Income Range:</a:t>
              </a:r>
              <a:endParaRPr b="1" sz="1500">
                <a:solidFill>
                  <a:srgbClr val="000000"/>
                </a:solidFill>
                <a:latin typeface="Fira Sans Extra Condensed"/>
                <a:ea typeface="Fira Sans Extra Condensed"/>
                <a:cs typeface="Fira Sans Extra Condensed"/>
                <a:sym typeface="Fira Sans Extra Condensed"/>
              </a:endParaRPr>
            </a:p>
          </p:txBody>
        </p:sp>
        <p:sp>
          <p:nvSpPr>
            <p:cNvPr id="661" name="Google Shape;661;p24"/>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latin typeface="Roboto"/>
                  <a:ea typeface="Roboto"/>
                  <a:cs typeface="Roboto"/>
                  <a:sym typeface="Roboto"/>
                </a:rPr>
                <a:t>Graduate Degree</a:t>
              </a:r>
              <a:endParaRPr sz="1200">
                <a:solidFill>
                  <a:srgbClr val="000000"/>
                </a:solidFill>
                <a:latin typeface="Roboto"/>
                <a:ea typeface="Roboto"/>
                <a:cs typeface="Roboto"/>
                <a:sym typeface="Roboto"/>
              </a:endParaRPr>
            </a:p>
          </p:txBody>
        </p:sp>
        <p:sp>
          <p:nvSpPr>
            <p:cNvPr id="662" name="Google Shape;662;p24"/>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fr" sz="1200">
                  <a:solidFill>
                    <a:srgbClr val="000000"/>
                  </a:solidFill>
                  <a:latin typeface="Roboto"/>
                  <a:ea typeface="Roboto"/>
                  <a:cs typeface="Roboto"/>
                  <a:sym typeface="Roboto"/>
                </a:rPr>
                <a:t>$</a:t>
              </a:r>
              <a:r>
                <a:rPr lang="fr" sz="1200">
                  <a:latin typeface="Roboto"/>
                  <a:ea typeface="Roboto"/>
                  <a:cs typeface="Roboto"/>
                  <a:sym typeface="Roboto"/>
                </a:rPr>
                <a:t>5</a:t>
              </a:r>
              <a:r>
                <a:rPr lang="fr" sz="1200">
                  <a:latin typeface="Roboto"/>
                  <a:ea typeface="Roboto"/>
                  <a:cs typeface="Roboto"/>
                  <a:sym typeface="Roboto"/>
                </a:rPr>
                <a:t>3</a:t>
              </a:r>
              <a:r>
                <a:rPr lang="fr" sz="1200">
                  <a:solidFill>
                    <a:srgbClr val="000000"/>
                  </a:solidFill>
                  <a:latin typeface="Roboto"/>
                  <a:ea typeface="Roboto"/>
                  <a:cs typeface="Roboto"/>
                  <a:sym typeface="Roboto"/>
                </a:rPr>
                <a:t>,000</a:t>
              </a:r>
              <a:endParaRPr sz="1200">
                <a:solidFill>
                  <a:srgbClr val="000000"/>
                </a:solidFill>
                <a:latin typeface="Roboto"/>
                <a:ea typeface="Roboto"/>
                <a:cs typeface="Roboto"/>
                <a:sym typeface="Roboto"/>
              </a:endParaRPr>
            </a:p>
          </p:txBody>
        </p:sp>
      </p:grpSp>
      <p:sp>
        <p:nvSpPr>
          <p:cNvPr id="663" name="Google Shape;663;p24"/>
          <p:cNvSpPr txBox="1"/>
          <p:nvPr/>
        </p:nvSpPr>
        <p:spPr>
          <a:xfrm>
            <a:off x="422388" y="1185975"/>
            <a:ext cx="22545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500">
                <a:solidFill>
                  <a:srgbClr val="25599F"/>
                </a:solidFill>
                <a:latin typeface="Fira Sans Extra Condensed"/>
                <a:ea typeface="Fira Sans Extra Condensed"/>
                <a:cs typeface="Fira Sans Extra Condensed"/>
                <a:sym typeface="Fira Sans Extra Condensed"/>
              </a:rPr>
              <a:t>Profile</a:t>
            </a:r>
            <a:endParaRPr b="1" sz="2500">
              <a:solidFill>
                <a:srgbClr val="25599F"/>
              </a:solidFill>
              <a:latin typeface="Fira Sans Extra Condensed"/>
              <a:ea typeface="Fira Sans Extra Condensed"/>
              <a:cs typeface="Fira Sans Extra Condensed"/>
              <a:sym typeface="Fira Sans Extra Condensed"/>
            </a:endParaRPr>
          </a:p>
        </p:txBody>
      </p:sp>
      <p:grpSp>
        <p:nvGrpSpPr>
          <p:cNvPr id="664" name="Google Shape;664;p24"/>
          <p:cNvGrpSpPr/>
          <p:nvPr/>
        </p:nvGrpSpPr>
        <p:grpSpPr>
          <a:xfrm>
            <a:off x="284938" y="1698025"/>
            <a:ext cx="2319138" cy="745350"/>
            <a:chOff x="6245300" y="1995000"/>
            <a:chExt cx="2122975" cy="745350"/>
          </a:xfrm>
        </p:grpSpPr>
        <p:sp>
          <p:nvSpPr>
            <p:cNvPr id="665" name="Google Shape;665;p24"/>
            <p:cNvSpPr txBox="1"/>
            <p:nvPr/>
          </p:nvSpPr>
          <p:spPr>
            <a:xfrm>
              <a:off x="6245300" y="199500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Age:</a:t>
              </a:r>
              <a:endParaRPr b="1" sz="1500">
                <a:solidFill>
                  <a:srgbClr val="000000"/>
                </a:solidFill>
                <a:latin typeface="Fira Sans Extra Condensed"/>
                <a:ea typeface="Fira Sans Extra Condensed"/>
                <a:cs typeface="Fira Sans Extra Condensed"/>
                <a:sym typeface="Fira Sans Extra Condensed"/>
              </a:endParaRPr>
            </a:p>
          </p:txBody>
        </p:sp>
        <p:sp>
          <p:nvSpPr>
            <p:cNvPr id="666" name="Google Shape;666;p24"/>
            <p:cNvSpPr txBox="1"/>
            <p:nvPr/>
          </p:nvSpPr>
          <p:spPr>
            <a:xfrm>
              <a:off x="6245300" y="2253525"/>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solidFill>
                    <a:srgbClr val="000000"/>
                  </a:solidFill>
                  <a:latin typeface="Fira Sans Extra Condensed"/>
                  <a:ea typeface="Fira Sans Extra Condensed"/>
                  <a:cs typeface="Fira Sans Extra Condensed"/>
                  <a:sym typeface="Fira Sans Extra Condensed"/>
                </a:rPr>
                <a:t>Status:</a:t>
              </a:r>
              <a:endParaRPr b="1" sz="1500">
                <a:solidFill>
                  <a:srgbClr val="000000"/>
                </a:solidFill>
                <a:latin typeface="Fira Sans Extra Condensed"/>
                <a:ea typeface="Fira Sans Extra Condensed"/>
                <a:cs typeface="Fira Sans Extra Condensed"/>
                <a:sym typeface="Fira Sans Extra Condensed"/>
              </a:endParaRPr>
            </a:p>
          </p:txBody>
        </p:sp>
        <p:sp>
          <p:nvSpPr>
            <p:cNvPr id="667" name="Google Shape;667;p24"/>
            <p:cNvSpPr txBox="1"/>
            <p:nvPr/>
          </p:nvSpPr>
          <p:spPr>
            <a:xfrm>
              <a:off x="6245300" y="2512050"/>
              <a:ext cx="1101900" cy="228300"/>
            </a:xfrm>
            <a:prstGeom prst="rect">
              <a:avLst/>
            </a:prstGeom>
            <a:noFill/>
            <a:ln>
              <a:noFill/>
            </a:ln>
          </p:spPr>
          <p:txBody>
            <a:bodyPr anchorCtr="0" anchor="ctr" bIns="91425" lIns="91425" spcFirstLastPara="1" rIns="91425" wrap="square" tIns="91425">
              <a:noAutofit/>
            </a:bodyPr>
            <a:lstStyle/>
            <a:p>
              <a:pPr indent="0" lvl="0" marL="0" rtl="0" algn="r">
                <a:spcBef>
                  <a:spcPts val="100"/>
                </a:spcBef>
                <a:spcAft>
                  <a:spcPts val="0"/>
                </a:spcAft>
                <a:buClr>
                  <a:srgbClr val="000000"/>
                </a:buClr>
                <a:buFont typeface="Arial"/>
                <a:buNone/>
              </a:pPr>
              <a:r>
                <a:rPr b="1" lang="fr" sz="1500">
                  <a:latin typeface="Fira Sans Extra Condensed"/>
                  <a:ea typeface="Fira Sans Extra Condensed"/>
                  <a:cs typeface="Fira Sans Extra Condensed"/>
                  <a:sym typeface="Fira Sans Extra Condensed"/>
                </a:rPr>
                <a:t>Kids at Home</a:t>
              </a:r>
              <a:r>
                <a:rPr b="1" lang="fr" sz="1500">
                  <a:solidFill>
                    <a:srgbClr val="000000"/>
                  </a:solidFill>
                  <a:latin typeface="Fira Sans Extra Condensed"/>
                  <a:ea typeface="Fira Sans Extra Condensed"/>
                  <a:cs typeface="Fira Sans Extra Condensed"/>
                  <a:sym typeface="Fira Sans Extra Condensed"/>
                </a:rPr>
                <a:t>:</a:t>
              </a:r>
              <a:endParaRPr b="1" sz="1500">
                <a:solidFill>
                  <a:srgbClr val="000000"/>
                </a:solidFill>
                <a:latin typeface="Fira Sans Extra Condensed"/>
                <a:ea typeface="Fira Sans Extra Condensed"/>
                <a:cs typeface="Fira Sans Extra Condensed"/>
                <a:sym typeface="Fira Sans Extra Condensed"/>
              </a:endParaRPr>
            </a:p>
          </p:txBody>
        </p:sp>
        <p:sp>
          <p:nvSpPr>
            <p:cNvPr id="668" name="Google Shape;668;p24"/>
            <p:cNvSpPr txBox="1"/>
            <p:nvPr/>
          </p:nvSpPr>
          <p:spPr>
            <a:xfrm>
              <a:off x="7266375" y="199500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46 years old</a:t>
              </a:r>
              <a:endParaRPr sz="1200">
                <a:solidFill>
                  <a:srgbClr val="000000"/>
                </a:solidFill>
                <a:latin typeface="Roboto"/>
                <a:ea typeface="Roboto"/>
                <a:cs typeface="Roboto"/>
                <a:sym typeface="Roboto"/>
              </a:endParaRPr>
            </a:p>
          </p:txBody>
        </p:sp>
        <p:sp>
          <p:nvSpPr>
            <p:cNvPr id="669" name="Google Shape;669;p24"/>
            <p:cNvSpPr txBox="1"/>
            <p:nvPr/>
          </p:nvSpPr>
          <p:spPr>
            <a:xfrm>
              <a:off x="7266375" y="2253525"/>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Not </a:t>
              </a:r>
              <a:r>
                <a:rPr lang="fr" sz="1200">
                  <a:solidFill>
                    <a:srgbClr val="000000"/>
                  </a:solidFill>
                  <a:latin typeface="Roboto"/>
                  <a:ea typeface="Roboto"/>
                  <a:cs typeface="Roboto"/>
                  <a:sym typeface="Roboto"/>
                </a:rPr>
                <a:t>Single</a:t>
              </a:r>
              <a:endParaRPr sz="1200">
                <a:solidFill>
                  <a:srgbClr val="000000"/>
                </a:solidFill>
                <a:latin typeface="Roboto"/>
                <a:ea typeface="Roboto"/>
                <a:cs typeface="Roboto"/>
                <a:sym typeface="Roboto"/>
              </a:endParaRPr>
            </a:p>
          </p:txBody>
        </p:sp>
        <p:sp>
          <p:nvSpPr>
            <p:cNvPr id="670" name="Google Shape;670;p24"/>
            <p:cNvSpPr txBox="1"/>
            <p:nvPr/>
          </p:nvSpPr>
          <p:spPr>
            <a:xfrm>
              <a:off x="7266375" y="2512050"/>
              <a:ext cx="1101900" cy="228300"/>
            </a:xfrm>
            <a:prstGeom prst="rect">
              <a:avLst/>
            </a:prstGeom>
            <a:noFill/>
            <a:ln>
              <a:noFill/>
            </a:ln>
          </p:spPr>
          <p:txBody>
            <a:bodyPr anchorCtr="0" anchor="ctr" bIns="91425" lIns="91425" spcFirstLastPara="1" rIns="91425" wrap="square" tIns="91425">
              <a:noAutofit/>
            </a:bodyPr>
            <a:lstStyle/>
            <a:p>
              <a:pPr indent="0" lvl="0" marL="0" rtl="0" algn="l">
                <a:spcBef>
                  <a:spcPts val="100"/>
                </a:spcBef>
                <a:spcAft>
                  <a:spcPts val="0"/>
                </a:spcAft>
                <a:buClr>
                  <a:srgbClr val="000000"/>
                </a:buClr>
                <a:buFont typeface="Arial"/>
                <a:buNone/>
              </a:pPr>
              <a:r>
                <a:rPr lang="fr" sz="1200">
                  <a:latin typeface="Roboto"/>
                  <a:ea typeface="Roboto"/>
                  <a:cs typeface="Roboto"/>
                  <a:sym typeface="Roboto"/>
                </a:rPr>
                <a:t> 2 kids</a:t>
              </a:r>
              <a:endParaRPr sz="1200">
                <a:solidFill>
                  <a:srgbClr val="000000"/>
                </a:solidFill>
                <a:latin typeface="Roboto"/>
                <a:ea typeface="Roboto"/>
                <a:cs typeface="Roboto"/>
                <a:sym typeface="Roboto"/>
              </a:endParaRPr>
            </a:p>
          </p:txBody>
        </p:sp>
      </p:grpSp>
      <p:sp>
        <p:nvSpPr>
          <p:cNvPr id="671" name="Google Shape;671;p24"/>
          <p:cNvSpPr txBox="1"/>
          <p:nvPr/>
        </p:nvSpPr>
        <p:spPr>
          <a:xfrm>
            <a:off x="110100" y="4300525"/>
            <a:ext cx="1166100" cy="2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1000">
                <a:solidFill>
                  <a:schemeClr val="dk1"/>
                </a:solidFill>
                <a:latin typeface="Roboto"/>
                <a:ea typeface="Roboto"/>
                <a:cs typeface="Roboto"/>
                <a:sym typeface="Roboto"/>
              </a:rPr>
              <a:t>Basic (0%)</a:t>
            </a:r>
            <a:endParaRPr sz="1000">
              <a:solidFill>
                <a:srgbClr val="000000"/>
              </a:solidFill>
              <a:latin typeface="Roboto"/>
              <a:ea typeface="Roboto"/>
              <a:cs typeface="Roboto"/>
              <a:sym typeface="Roboto"/>
            </a:endParaRPr>
          </a:p>
        </p:txBody>
      </p:sp>
      <p:sp>
        <p:nvSpPr>
          <p:cNvPr id="672" name="Google Shape;672;p24"/>
          <p:cNvSpPr/>
          <p:nvPr/>
        </p:nvSpPr>
        <p:spPr>
          <a:xfrm flipH="1">
            <a:off x="6474889" y="3580787"/>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flipH="1">
            <a:off x="6741614" y="358650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noFill/>
          <a:ln cap="flat" cmpd="sng" w="9525">
            <a:solidFill>
              <a:srgbClr val="D9AD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4" name="Google Shape;674;p24"/>
          <p:cNvPicPr preferRelativeResize="0"/>
          <p:nvPr/>
        </p:nvPicPr>
        <p:blipFill>
          <a:blip r:embed="rId3">
            <a:alphaModFix/>
          </a:blip>
          <a:stretch>
            <a:fillRect/>
          </a:stretch>
        </p:blipFill>
        <p:spPr>
          <a:xfrm>
            <a:off x="5876350" y="3207626"/>
            <a:ext cx="1457325" cy="257175"/>
          </a:xfrm>
          <a:prstGeom prst="rect">
            <a:avLst/>
          </a:prstGeom>
          <a:noFill/>
          <a:ln>
            <a:noFill/>
          </a:ln>
        </p:spPr>
      </p:pic>
      <p:pic>
        <p:nvPicPr>
          <p:cNvPr id="675" name="Google Shape;675;p24"/>
          <p:cNvPicPr preferRelativeResize="0"/>
          <p:nvPr/>
        </p:nvPicPr>
        <p:blipFill>
          <a:blip r:embed="rId3">
            <a:alphaModFix/>
          </a:blip>
          <a:stretch>
            <a:fillRect/>
          </a:stretch>
        </p:blipFill>
        <p:spPr>
          <a:xfrm>
            <a:off x="5876338" y="4047463"/>
            <a:ext cx="1457325" cy="257175"/>
          </a:xfrm>
          <a:prstGeom prst="rect">
            <a:avLst/>
          </a:prstGeom>
          <a:noFill/>
          <a:ln>
            <a:noFill/>
          </a:ln>
        </p:spPr>
      </p:pic>
      <p:pic>
        <p:nvPicPr>
          <p:cNvPr id="676" name="Google Shape;676;p24"/>
          <p:cNvPicPr preferRelativeResize="0"/>
          <p:nvPr/>
        </p:nvPicPr>
        <p:blipFill>
          <a:blip r:embed="rId3">
            <a:alphaModFix/>
          </a:blip>
          <a:stretch>
            <a:fillRect/>
          </a:stretch>
        </p:blipFill>
        <p:spPr>
          <a:xfrm>
            <a:off x="5876350" y="3781300"/>
            <a:ext cx="1457325" cy="257175"/>
          </a:xfrm>
          <a:prstGeom prst="rect">
            <a:avLst/>
          </a:prstGeom>
          <a:noFill/>
          <a:ln>
            <a:noFill/>
          </a:ln>
        </p:spPr>
      </p:pic>
      <p:pic>
        <p:nvPicPr>
          <p:cNvPr id="677" name="Google Shape;677;p24"/>
          <p:cNvPicPr preferRelativeResize="0"/>
          <p:nvPr/>
        </p:nvPicPr>
        <p:blipFill>
          <a:blip r:embed="rId3">
            <a:alphaModFix/>
          </a:blip>
          <a:stretch>
            <a:fillRect/>
          </a:stretch>
        </p:blipFill>
        <p:spPr>
          <a:xfrm>
            <a:off x="5876338" y="3515113"/>
            <a:ext cx="1457325" cy="257175"/>
          </a:xfrm>
          <a:prstGeom prst="rect">
            <a:avLst/>
          </a:prstGeom>
          <a:noFill/>
          <a:ln>
            <a:noFill/>
          </a:ln>
        </p:spPr>
      </p:pic>
      <p:grpSp>
        <p:nvGrpSpPr>
          <p:cNvPr id="678" name="Google Shape;678;p24"/>
          <p:cNvGrpSpPr/>
          <p:nvPr/>
        </p:nvGrpSpPr>
        <p:grpSpPr>
          <a:xfrm>
            <a:off x="3022684" y="1414589"/>
            <a:ext cx="2507890" cy="3177282"/>
            <a:chOff x="3208438" y="1490975"/>
            <a:chExt cx="2705675" cy="3242125"/>
          </a:xfrm>
        </p:grpSpPr>
        <p:sp>
          <p:nvSpPr>
            <p:cNvPr id="679" name="Google Shape;679;p24"/>
            <p:cNvSpPr/>
            <p:nvPr/>
          </p:nvSpPr>
          <p:spPr>
            <a:xfrm>
              <a:off x="5159838" y="2942725"/>
              <a:ext cx="18250" cy="20550"/>
            </a:xfrm>
            <a:custGeom>
              <a:rect b="b" l="l" r="r" t="t"/>
              <a:pathLst>
                <a:path extrusionOk="0" h="822" w="730">
                  <a:moveTo>
                    <a:pt x="122" y="1"/>
                  </a:moveTo>
                  <a:cubicBezTo>
                    <a:pt x="61" y="1"/>
                    <a:pt x="30" y="31"/>
                    <a:pt x="0" y="31"/>
                  </a:cubicBezTo>
                  <a:lnTo>
                    <a:pt x="730" y="822"/>
                  </a:lnTo>
                  <a:lnTo>
                    <a:pt x="730" y="822"/>
                  </a:lnTo>
                  <a:lnTo>
                    <a:pt x="122" y="1"/>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4955413" y="3116000"/>
              <a:ext cx="38025" cy="47900"/>
            </a:xfrm>
            <a:custGeom>
              <a:rect b="b" l="l" r="r" t="t"/>
              <a:pathLst>
                <a:path extrusionOk="0" h="1916" w="1521">
                  <a:moveTo>
                    <a:pt x="1" y="0"/>
                  </a:moveTo>
                  <a:cubicBezTo>
                    <a:pt x="457" y="578"/>
                    <a:pt x="943" y="1216"/>
                    <a:pt x="1520" y="1915"/>
                  </a:cubicBezTo>
                  <a:lnTo>
                    <a:pt x="1" y="0"/>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4993413" y="3164625"/>
              <a:ext cx="25" cy="25"/>
            </a:xfrm>
            <a:custGeom>
              <a:rect b="b" l="l" r="r" t="t"/>
              <a:pathLst>
                <a:path extrusionOk="0" h="1" w="1">
                  <a:moveTo>
                    <a:pt x="0" y="0"/>
                  </a:moveTo>
                  <a:lnTo>
                    <a:pt x="0" y="0"/>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5178063" y="2963250"/>
              <a:ext cx="25" cy="25"/>
            </a:xfrm>
            <a:custGeom>
              <a:rect b="b" l="l" r="r" t="t"/>
              <a:pathLst>
                <a:path extrusionOk="0" h="1" w="1">
                  <a:moveTo>
                    <a:pt x="1" y="1"/>
                  </a:move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4243388" y="2553675"/>
              <a:ext cx="6100" cy="5350"/>
            </a:xfrm>
            <a:custGeom>
              <a:rect b="b" l="l" r="r" t="t"/>
              <a:pathLst>
                <a:path extrusionOk="0" h="214" w="244">
                  <a:moveTo>
                    <a:pt x="244" y="1"/>
                  </a:moveTo>
                  <a:lnTo>
                    <a:pt x="244" y="1"/>
                  </a:lnTo>
                  <a:cubicBezTo>
                    <a:pt x="153" y="92"/>
                    <a:pt x="31" y="152"/>
                    <a:pt x="1" y="213"/>
                  </a:cubicBezTo>
                  <a:cubicBezTo>
                    <a:pt x="62" y="152"/>
                    <a:pt x="153" y="92"/>
                    <a:pt x="244"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4241113" y="2559000"/>
              <a:ext cx="1550" cy="775"/>
            </a:xfrm>
            <a:custGeom>
              <a:rect b="b" l="l" r="r" t="t"/>
              <a:pathLst>
                <a:path extrusionOk="0" h="31" w="62">
                  <a:moveTo>
                    <a:pt x="61" y="0"/>
                  </a:moveTo>
                  <a:cubicBezTo>
                    <a:pt x="1" y="31"/>
                    <a:pt x="1" y="31"/>
                    <a:pt x="61"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4241888" y="2557475"/>
              <a:ext cx="1525" cy="1550"/>
            </a:xfrm>
            <a:custGeom>
              <a:rect b="b" l="l" r="r" t="t"/>
              <a:pathLst>
                <a:path extrusionOk="0" h="62" w="61">
                  <a:moveTo>
                    <a:pt x="61" y="0"/>
                  </a:moveTo>
                  <a:cubicBezTo>
                    <a:pt x="0" y="0"/>
                    <a:pt x="0" y="61"/>
                    <a:pt x="0" y="61"/>
                  </a:cubicBezTo>
                  <a:cubicBezTo>
                    <a:pt x="30" y="61"/>
                    <a:pt x="61" y="61"/>
                    <a:pt x="61"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4254788" y="2547600"/>
              <a:ext cx="4600" cy="2300"/>
            </a:xfrm>
            <a:custGeom>
              <a:rect b="b" l="l" r="r" t="t"/>
              <a:pathLst>
                <a:path extrusionOk="0" h="92" w="184">
                  <a:moveTo>
                    <a:pt x="183" y="0"/>
                  </a:moveTo>
                  <a:lnTo>
                    <a:pt x="183" y="0"/>
                  </a:lnTo>
                  <a:cubicBezTo>
                    <a:pt x="92" y="31"/>
                    <a:pt x="62" y="61"/>
                    <a:pt x="1" y="91"/>
                  </a:cubicBezTo>
                  <a:cubicBezTo>
                    <a:pt x="62" y="61"/>
                    <a:pt x="153" y="31"/>
                    <a:pt x="183"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4249488" y="2549875"/>
              <a:ext cx="5325" cy="3825"/>
            </a:xfrm>
            <a:custGeom>
              <a:rect b="b" l="l" r="r" t="t"/>
              <a:pathLst>
                <a:path extrusionOk="0" h="153" w="213">
                  <a:moveTo>
                    <a:pt x="213" y="0"/>
                  </a:moveTo>
                  <a:cubicBezTo>
                    <a:pt x="122" y="61"/>
                    <a:pt x="61" y="92"/>
                    <a:pt x="0" y="152"/>
                  </a:cubicBezTo>
                  <a:cubicBezTo>
                    <a:pt x="61" y="122"/>
                    <a:pt x="122" y="92"/>
                    <a:pt x="213"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4643088" y="2549125"/>
              <a:ext cx="800" cy="775"/>
            </a:xfrm>
            <a:custGeom>
              <a:rect b="b" l="l" r="r" t="t"/>
              <a:pathLst>
                <a:path extrusionOk="0" h="31" w="32">
                  <a:moveTo>
                    <a:pt x="1" y="0"/>
                  </a:moveTo>
                  <a:lnTo>
                    <a:pt x="31" y="30"/>
                  </a:lnTo>
                  <a:cubicBezTo>
                    <a:pt x="31" y="0"/>
                    <a:pt x="1" y="0"/>
                    <a:pt x="1"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4262388" y="2543800"/>
              <a:ext cx="1550" cy="1550"/>
            </a:xfrm>
            <a:custGeom>
              <a:rect b="b" l="l" r="r" t="t"/>
              <a:pathLst>
                <a:path extrusionOk="0" h="62" w="62">
                  <a:moveTo>
                    <a:pt x="62" y="0"/>
                  </a:moveTo>
                  <a:lnTo>
                    <a:pt x="1" y="61"/>
                  </a:lnTo>
                  <a:cubicBezTo>
                    <a:pt x="62" y="31"/>
                    <a:pt x="62" y="0"/>
                    <a:pt x="62"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4662863" y="2562800"/>
              <a:ext cx="3050" cy="1525"/>
            </a:xfrm>
            <a:custGeom>
              <a:rect b="b" l="l" r="r" t="t"/>
              <a:pathLst>
                <a:path extrusionOk="0" h="61" w="122">
                  <a:moveTo>
                    <a:pt x="0" y="0"/>
                  </a:moveTo>
                  <a:cubicBezTo>
                    <a:pt x="31" y="31"/>
                    <a:pt x="91" y="61"/>
                    <a:pt x="122" y="61"/>
                  </a:cubicBezTo>
                  <a:cubicBezTo>
                    <a:pt x="122" y="61"/>
                    <a:pt x="91" y="31"/>
                    <a:pt x="0"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4311788" y="2492875"/>
              <a:ext cx="380725" cy="426825"/>
            </a:xfrm>
            <a:custGeom>
              <a:rect b="b" l="l" r="r" t="t"/>
              <a:pathLst>
                <a:path extrusionOk="0" h="17073" w="15229">
                  <a:moveTo>
                    <a:pt x="12949" y="1"/>
                  </a:moveTo>
                  <a:lnTo>
                    <a:pt x="1915" y="244"/>
                  </a:lnTo>
                  <a:cubicBezTo>
                    <a:pt x="1672" y="973"/>
                    <a:pt x="639" y="1642"/>
                    <a:pt x="0" y="2037"/>
                  </a:cubicBezTo>
                  <a:cubicBezTo>
                    <a:pt x="183" y="2098"/>
                    <a:pt x="304" y="2220"/>
                    <a:pt x="365" y="2372"/>
                  </a:cubicBezTo>
                  <a:lnTo>
                    <a:pt x="7599" y="16688"/>
                  </a:lnTo>
                  <a:cubicBezTo>
                    <a:pt x="7730" y="16950"/>
                    <a:pt x="7973" y="17072"/>
                    <a:pt x="8216" y="17072"/>
                  </a:cubicBezTo>
                  <a:cubicBezTo>
                    <a:pt x="8482" y="17072"/>
                    <a:pt x="8749" y="16927"/>
                    <a:pt x="8876" y="16658"/>
                  </a:cubicBezTo>
                  <a:lnTo>
                    <a:pt x="12463" y="8420"/>
                  </a:lnTo>
                  <a:lnTo>
                    <a:pt x="14955" y="2645"/>
                  </a:lnTo>
                  <a:cubicBezTo>
                    <a:pt x="15046" y="2493"/>
                    <a:pt x="15107" y="2372"/>
                    <a:pt x="15229" y="2341"/>
                  </a:cubicBezTo>
                  <a:cubicBezTo>
                    <a:pt x="13709" y="1885"/>
                    <a:pt x="12949" y="1"/>
                    <a:pt x="12949"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4354338" y="2346975"/>
              <a:ext cx="296325" cy="387050"/>
            </a:xfrm>
            <a:custGeom>
              <a:rect b="b" l="l" r="r" t="t"/>
              <a:pathLst>
                <a:path extrusionOk="0" h="15482" w="11853">
                  <a:moveTo>
                    <a:pt x="10791" y="1"/>
                  </a:moveTo>
                  <a:lnTo>
                    <a:pt x="487" y="791"/>
                  </a:lnTo>
                  <a:cubicBezTo>
                    <a:pt x="487" y="791"/>
                    <a:pt x="1" y="8876"/>
                    <a:pt x="305" y="11156"/>
                  </a:cubicBezTo>
                  <a:cubicBezTo>
                    <a:pt x="740" y="14390"/>
                    <a:pt x="2774" y="15481"/>
                    <a:pt x="5004" y="15481"/>
                  </a:cubicBezTo>
                  <a:cubicBezTo>
                    <a:pt x="8223" y="15481"/>
                    <a:pt x="11852" y="13207"/>
                    <a:pt x="11673" y="11825"/>
                  </a:cubicBezTo>
                  <a:cubicBezTo>
                    <a:pt x="11551" y="11065"/>
                    <a:pt x="11217" y="4378"/>
                    <a:pt x="11125" y="3496"/>
                  </a:cubicBezTo>
                  <a:lnTo>
                    <a:pt x="10791" y="1"/>
                  </a:ln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4365738" y="2362950"/>
              <a:ext cx="259150" cy="83925"/>
            </a:xfrm>
            <a:custGeom>
              <a:rect b="b" l="l" r="r" t="t"/>
              <a:pathLst>
                <a:path extrusionOk="0" h="3357" w="10366">
                  <a:moveTo>
                    <a:pt x="10365" y="0"/>
                  </a:moveTo>
                  <a:cubicBezTo>
                    <a:pt x="10365" y="1"/>
                    <a:pt x="7906" y="2250"/>
                    <a:pt x="4655" y="2250"/>
                  </a:cubicBezTo>
                  <a:cubicBezTo>
                    <a:pt x="4634" y="2250"/>
                    <a:pt x="4612" y="2250"/>
                    <a:pt x="4590" y="2249"/>
                  </a:cubicBezTo>
                  <a:cubicBezTo>
                    <a:pt x="1339" y="2158"/>
                    <a:pt x="1" y="426"/>
                    <a:pt x="1" y="426"/>
                  </a:cubicBezTo>
                  <a:lnTo>
                    <a:pt x="1" y="426"/>
                  </a:lnTo>
                  <a:cubicBezTo>
                    <a:pt x="1" y="426"/>
                    <a:pt x="1833" y="3357"/>
                    <a:pt x="4655" y="3357"/>
                  </a:cubicBezTo>
                  <a:cubicBezTo>
                    <a:pt x="4764" y="3357"/>
                    <a:pt x="4874" y="3353"/>
                    <a:pt x="4985" y="3344"/>
                  </a:cubicBezTo>
                  <a:cubicBezTo>
                    <a:pt x="8055" y="3131"/>
                    <a:pt x="10365" y="1"/>
                    <a:pt x="10365"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4312538" y="2373475"/>
              <a:ext cx="77550" cy="269900"/>
            </a:xfrm>
            <a:custGeom>
              <a:rect b="b" l="l" r="r" t="t"/>
              <a:pathLst>
                <a:path extrusionOk="0" h="10796" w="3102">
                  <a:moveTo>
                    <a:pt x="2189" y="1"/>
                  </a:moveTo>
                  <a:cubicBezTo>
                    <a:pt x="2151" y="1"/>
                    <a:pt x="2129" y="5"/>
                    <a:pt x="2129" y="5"/>
                  </a:cubicBezTo>
                  <a:cubicBezTo>
                    <a:pt x="2129" y="5"/>
                    <a:pt x="2007" y="2406"/>
                    <a:pt x="1977" y="3500"/>
                  </a:cubicBezTo>
                  <a:cubicBezTo>
                    <a:pt x="1946" y="4594"/>
                    <a:pt x="2068" y="5445"/>
                    <a:pt x="1" y="6844"/>
                  </a:cubicBezTo>
                  <a:lnTo>
                    <a:pt x="2189" y="10795"/>
                  </a:lnTo>
                  <a:cubicBezTo>
                    <a:pt x="2189" y="10795"/>
                    <a:pt x="1673" y="9275"/>
                    <a:pt x="2311" y="7269"/>
                  </a:cubicBezTo>
                  <a:cubicBezTo>
                    <a:pt x="2888" y="5506"/>
                    <a:pt x="3101" y="1160"/>
                    <a:pt x="2888" y="582"/>
                  </a:cubicBezTo>
                  <a:cubicBezTo>
                    <a:pt x="2674" y="57"/>
                    <a:pt x="2327" y="1"/>
                    <a:pt x="2189" y="1"/>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4602838" y="2362950"/>
              <a:ext cx="88925" cy="287250"/>
            </a:xfrm>
            <a:custGeom>
              <a:rect b="b" l="l" r="r" t="t"/>
              <a:pathLst>
                <a:path extrusionOk="0" h="11490" w="3557">
                  <a:moveTo>
                    <a:pt x="912" y="0"/>
                  </a:moveTo>
                  <a:cubicBezTo>
                    <a:pt x="912" y="0"/>
                    <a:pt x="456" y="213"/>
                    <a:pt x="243" y="821"/>
                  </a:cubicBezTo>
                  <a:cubicBezTo>
                    <a:pt x="0" y="1398"/>
                    <a:pt x="669" y="6201"/>
                    <a:pt x="1216" y="7964"/>
                  </a:cubicBezTo>
                  <a:cubicBezTo>
                    <a:pt x="1915" y="9970"/>
                    <a:pt x="1368" y="11490"/>
                    <a:pt x="1368" y="11490"/>
                  </a:cubicBezTo>
                  <a:lnTo>
                    <a:pt x="3556" y="7477"/>
                  </a:lnTo>
                  <a:cubicBezTo>
                    <a:pt x="1459" y="6079"/>
                    <a:pt x="1611" y="5958"/>
                    <a:pt x="1337" y="3952"/>
                  </a:cubicBezTo>
                  <a:cubicBezTo>
                    <a:pt x="1185" y="2766"/>
                    <a:pt x="912" y="0"/>
                    <a:pt x="912" y="0"/>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4342938" y="2551400"/>
              <a:ext cx="349575" cy="368300"/>
            </a:xfrm>
            <a:custGeom>
              <a:rect b="b" l="l" r="r" t="t"/>
              <a:pathLst>
                <a:path extrusionOk="0" h="14732" w="13983">
                  <a:moveTo>
                    <a:pt x="13983" y="0"/>
                  </a:moveTo>
                  <a:lnTo>
                    <a:pt x="13983" y="0"/>
                  </a:lnTo>
                  <a:cubicBezTo>
                    <a:pt x="13937" y="12"/>
                    <a:pt x="13901" y="35"/>
                    <a:pt x="13868" y="69"/>
                  </a:cubicBezTo>
                  <a:lnTo>
                    <a:pt x="13868" y="69"/>
                  </a:lnTo>
                  <a:cubicBezTo>
                    <a:pt x="13909" y="38"/>
                    <a:pt x="13947" y="15"/>
                    <a:pt x="13983" y="0"/>
                  </a:cubicBezTo>
                  <a:close/>
                  <a:moveTo>
                    <a:pt x="13868" y="69"/>
                  </a:moveTo>
                  <a:cubicBezTo>
                    <a:pt x="12413" y="1168"/>
                    <a:pt x="7701" y="12278"/>
                    <a:pt x="6704" y="12278"/>
                  </a:cubicBezTo>
                  <a:cubicBezTo>
                    <a:pt x="6675" y="12278"/>
                    <a:pt x="6649" y="12269"/>
                    <a:pt x="6627" y="12250"/>
                  </a:cubicBezTo>
                  <a:cubicBezTo>
                    <a:pt x="5989" y="11733"/>
                    <a:pt x="2068" y="5228"/>
                    <a:pt x="1" y="1824"/>
                  </a:cubicBezTo>
                  <a:lnTo>
                    <a:pt x="1" y="1824"/>
                  </a:lnTo>
                  <a:lnTo>
                    <a:pt x="6353" y="14347"/>
                  </a:lnTo>
                  <a:cubicBezTo>
                    <a:pt x="6484" y="14609"/>
                    <a:pt x="6727" y="14731"/>
                    <a:pt x="6970" y="14731"/>
                  </a:cubicBezTo>
                  <a:cubicBezTo>
                    <a:pt x="7236" y="14731"/>
                    <a:pt x="7503" y="14586"/>
                    <a:pt x="7630" y="14317"/>
                  </a:cubicBezTo>
                  <a:lnTo>
                    <a:pt x="11217" y="6079"/>
                  </a:lnTo>
                  <a:lnTo>
                    <a:pt x="13709" y="304"/>
                  </a:lnTo>
                  <a:cubicBezTo>
                    <a:pt x="13766" y="209"/>
                    <a:pt x="13812" y="125"/>
                    <a:pt x="13868" y="69"/>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4312538" y="2543800"/>
              <a:ext cx="25" cy="25"/>
            </a:xfrm>
            <a:custGeom>
              <a:rect b="b" l="l" r="r" t="t"/>
              <a:pathLst>
                <a:path extrusionOk="0" h="1" w="1">
                  <a:moveTo>
                    <a:pt x="1" y="0"/>
                  </a:move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4079263" y="1525800"/>
              <a:ext cx="873900" cy="912075"/>
            </a:xfrm>
            <a:custGeom>
              <a:rect b="b" l="l" r="r" t="t"/>
              <a:pathLst>
                <a:path extrusionOk="0" h="36483" w="34956">
                  <a:moveTo>
                    <a:pt x="16403" y="0"/>
                  </a:moveTo>
                  <a:cubicBezTo>
                    <a:pt x="2076" y="0"/>
                    <a:pt x="2676" y="13826"/>
                    <a:pt x="3222" y="18684"/>
                  </a:cubicBezTo>
                  <a:cubicBezTo>
                    <a:pt x="3222" y="18684"/>
                    <a:pt x="2657" y="17974"/>
                    <a:pt x="2022" y="17974"/>
                  </a:cubicBezTo>
                  <a:cubicBezTo>
                    <a:pt x="1605" y="17974"/>
                    <a:pt x="1158" y="18280"/>
                    <a:pt x="821" y="19291"/>
                  </a:cubicBezTo>
                  <a:cubicBezTo>
                    <a:pt x="0" y="21814"/>
                    <a:pt x="1429" y="27255"/>
                    <a:pt x="3344" y="27498"/>
                  </a:cubicBezTo>
                  <a:cubicBezTo>
                    <a:pt x="3491" y="27498"/>
                    <a:pt x="5289" y="26644"/>
                    <a:pt x="5460" y="26644"/>
                  </a:cubicBezTo>
                  <a:cubicBezTo>
                    <a:pt x="5466" y="26644"/>
                    <a:pt x="5470" y="26645"/>
                    <a:pt x="5472" y="26647"/>
                  </a:cubicBezTo>
                  <a:cubicBezTo>
                    <a:pt x="6140" y="27559"/>
                    <a:pt x="10122" y="35553"/>
                    <a:pt x="16171" y="36465"/>
                  </a:cubicBezTo>
                  <a:cubicBezTo>
                    <a:pt x="16171" y="36465"/>
                    <a:pt x="16256" y="36482"/>
                    <a:pt x="16425" y="36482"/>
                  </a:cubicBezTo>
                  <a:cubicBezTo>
                    <a:pt x="17121" y="36482"/>
                    <a:pt x="19237" y="36187"/>
                    <a:pt x="22615" y="33152"/>
                  </a:cubicBezTo>
                  <a:cubicBezTo>
                    <a:pt x="25587" y="30526"/>
                    <a:pt x="26861" y="27380"/>
                    <a:pt x="27502" y="27380"/>
                  </a:cubicBezTo>
                  <a:cubicBezTo>
                    <a:pt x="27536" y="27380"/>
                    <a:pt x="27569" y="27389"/>
                    <a:pt x="27600" y="27407"/>
                  </a:cubicBezTo>
                  <a:cubicBezTo>
                    <a:pt x="27778" y="27511"/>
                    <a:pt x="28019" y="27590"/>
                    <a:pt x="28298" y="27590"/>
                  </a:cubicBezTo>
                  <a:cubicBezTo>
                    <a:pt x="29156" y="27590"/>
                    <a:pt x="30375" y="26842"/>
                    <a:pt x="31247" y="23790"/>
                  </a:cubicBezTo>
                  <a:cubicBezTo>
                    <a:pt x="32311" y="20203"/>
                    <a:pt x="31369" y="18714"/>
                    <a:pt x="30578" y="18471"/>
                  </a:cubicBezTo>
                  <a:cubicBezTo>
                    <a:pt x="30525" y="18456"/>
                    <a:pt x="30469" y="18449"/>
                    <a:pt x="30410" y="18449"/>
                  </a:cubicBezTo>
                  <a:cubicBezTo>
                    <a:pt x="29761" y="18449"/>
                    <a:pt x="28816" y="19291"/>
                    <a:pt x="28816" y="19291"/>
                  </a:cubicBezTo>
                  <a:cubicBezTo>
                    <a:pt x="28816" y="19291"/>
                    <a:pt x="34955" y="1723"/>
                    <a:pt x="19028" y="142"/>
                  </a:cubicBezTo>
                  <a:cubicBezTo>
                    <a:pt x="18102" y="46"/>
                    <a:pt x="17228" y="0"/>
                    <a:pt x="16403"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4116488" y="2035950"/>
              <a:ext cx="40800" cy="95800"/>
            </a:xfrm>
            <a:custGeom>
              <a:rect b="b" l="l" r="r" t="t"/>
              <a:pathLst>
                <a:path extrusionOk="0" h="3832" w="1632">
                  <a:moveTo>
                    <a:pt x="710" y="1"/>
                  </a:moveTo>
                  <a:cubicBezTo>
                    <a:pt x="629" y="1"/>
                    <a:pt x="553" y="40"/>
                    <a:pt x="487" y="132"/>
                  </a:cubicBezTo>
                  <a:cubicBezTo>
                    <a:pt x="1" y="618"/>
                    <a:pt x="366" y="3141"/>
                    <a:pt x="821" y="3597"/>
                  </a:cubicBezTo>
                  <a:cubicBezTo>
                    <a:pt x="978" y="3753"/>
                    <a:pt x="1128" y="3831"/>
                    <a:pt x="1242" y="3831"/>
                  </a:cubicBezTo>
                  <a:cubicBezTo>
                    <a:pt x="1459" y="3831"/>
                    <a:pt x="1547" y="3547"/>
                    <a:pt x="1308" y="2989"/>
                  </a:cubicBezTo>
                  <a:cubicBezTo>
                    <a:pt x="913" y="2107"/>
                    <a:pt x="1581" y="1469"/>
                    <a:pt x="1581" y="1469"/>
                  </a:cubicBezTo>
                  <a:cubicBezTo>
                    <a:pt x="1632" y="988"/>
                    <a:pt x="1113" y="1"/>
                    <a:pt x="710"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4802063" y="2050850"/>
              <a:ext cx="50800" cy="92425"/>
            </a:xfrm>
            <a:custGeom>
              <a:rect b="b" l="l" r="r" t="t"/>
              <a:pathLst>
                <a:path extrusionOk="0" h="3697" w="2032">
                  <a:moveTo>
                    <a:pt x="1440" y="0"/>
                  </a:moveTo>
                  <a:cubicBezTo>
                    <a:pt x="1029" y="0"/>
                    <a:pt x="359" y="857"/>
                    <a:pt x="359" y="1329"/>
                  </a:cubicBezTo>
                  <a:cubicBezTo>
                    <a:pt x="359" y="1329"/>
                    <a:pt x="907" y="2089"/>
                    <a:pt x="359" y="2849"/>
                  </a:cubicBezTo>
                  <a:cubicBezTo>
                    <a:pt x="1" y="3397"/>
                    <a:pt x="96" y="3697"/>
                    <a:pt x="350" y="3697"/>
                  </a:cubicBezTo>
                  <a:cubicBezTo>
                    <a:pt x="463" y="3697"/>
                    <a:pt x="606" y="3638"/>
                    <a:pt x="755" y="3517"/>
                  </a:cubicBezTo>
                  <a:cubicBezTo>
                    <a:pt x="1241" y="3153"/>
                    <a:pt x="2031" y="751"/>
                    <a:pt x="1666" y="144"/>
                  </a:cubicBezTo>
                  <a:cubicBezTo>
                    <a:pt x="1611" y="43"/>
                    <a:pt x="1532" y="0"/>
                    <a:pt x="1440"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4218313" y="1682825"/>
              <a:ext cx="564800" cy="338200"/>
            </a:xfrm>
            <a:custGeom>
              <a:rect b="b" l="l" r="r" t="t"/>
              <a:pathLst>
                <a:path extrusionOk="0" h="13528" w="22592">
                  <a:moveTo>
                    <a:pt x="13875" y="1"/>
                  </a:moveTo>
                  <a:cubicBezTo>
                    <a:pt x="13860" y="1"/>
                    <a:pt x="13845" y="1"/>
                    <a:pt x="13831" y="1"/>
                  </a:cubicBezTo>
                  <a:cubicBezTo>
                    <a:pt x="11825" y="32"/>
                    <a:pt x="1" y="3588"/>
                    <a:pt x="2159" y="13527"/>
                  </a:cubicBezTo>
                  <a:cubicBezTo>
                    <a:pt x="2159" y="13527"/>
                    <a:pt x="3983" y="9089"/>
                    <a:pt x="7387" y="7995"/>
                  </a:cubicBezTo>
                  <a:cubicBezTo>
                    <a:pt x="10761" y="6871"/>
                    <a:pt x="14287" y="6445"/>
                    <a:pt x="15016" y="5108"/>
                  </a:cubicBezTo>
                  <a:cubicBezTo>
                    <a:pt x="15190" y="4790"/>
                    <a:pt x="15622" y="4642"/>
                    <a:pt x="16188" y="4642"/>
                  </a:cubicBezTo>
                  <a:cubicBezTo>
                    <a:pt x="18004" y="4642"/>
                    <a:pt x="21195" y="6164"/>
                    <a:pt x="21612" y="8481"/>
                  </a:cubicBezTo>
                  <a:cubicBezTo>
                    <a:pt x="21723" y="9066"/>
                    <a:pt x="21834" y="9308"/>
                    <a:pt x="21935" y="9308"/>
                  </a:cubicBezTo>
                  <a:cubicBezTo>
                    <a:pt x="22357" y="9308"/>
                    <a:pt x="22592" y="5017"/>
                    <a:pt x="21855" y="3740"/>
                  </a:cubicBezTo>
                  <a:cubicBezTo>
                    <a:pt x="20980" y="2110"/>
                    <a:pt x="15939" y="1"/>
                    <a:pt x="13875" y="1"/>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4421213" y="2261125"/>
              <a:ext cx="153525" cy="43375"/>
            </a:xfrm>
            <a:custGeom>
              <a:rect b="b" l="l" r="r" t="t"/>
              <a:pathLst>
                <a:path extrusionOk="0" h="1735" w="6141">
                  <a:moveTo>
                    <a:pt x="6140" y="0"/>
                  </a:moveTo>
                  <a:cubicBezTo>
                    <a:pt x="6140" y="0"/>
                    <a:pt x="5198" y="1034"/>
                    <a:pt x="3010" y="1064"/>
                  </a:cubicBezTo>
                  <a:cubicBezTo>
                    <a:pt x="2948" y="1066"/>
                    <a:pt x="2887" y="1067"/>
                    <a:pt x="2828" y="1067"/>
                  </a:cubicBezTo>
                  <a:cubicBezTo>
                    <a:pt x="805" y="1067"/>
                    <a:pt x="31" y="92"/>
                    <a:pt x="31" y="91"/>
                  </a:cubicBezTo>
                  <a:lnTo>
                    <a:pt x="31" y="91"/>
                  </a:lnTo>
                  <a:cubicBezTo>
                    <a:pt x="31" y="92"/>
                    <a:pt x="1" y="1642"/>
                    <a:pt x="2797" y="1733"/>
                  </a:cubicBezTo>
                  <a:cubicBezTo>
                    <a:pt x="2844" y="1734"/>
                    <a:pt x="2890" y="1734"/>
                    <a:pt x="2936" y="1734"/>
                  </a:cubicBezTo>
                  <a:cubicBezTo>
                    <a:pt x="5641" y="1734"/>
                    <a:pt x="6140" y="0"/>
                    <a:pt x="6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4605863" y="2021175"/>
              <a:ext cx="54750" cy="52850"/>
            </a:xfrm>
            <a:custGeom>
              <a:rect b="b" l="l" r="r" t="t"/>
              <a:pathLst>
                <a:path extrusionOk="0" h="2114" w="2190">
                  <a:moveTo>
                    <a:pt x="1127" y="0"/>
                  </a:moveTo>
                  <a:cubicBezTo>
                    <a:pt x="663" y="0"/>
                    <a:pt x="254" y="342"/>
                    <a:pt x="122" y="844"/>
                  </a:cubicBezTo>
                  <a:cubicBezTo>
                    <a:pt x="1" y="1422"/>
                    <a:pt x="335" y="1969"/>
                    <a:pt x="852" y="2090"/>
                  </a:cubicBezTo>
                  <a:cubicBezTo>
                    <a:pt x="923" y="2106"/>
                    <a:pt x="993" y="2114"/>
                    <a:pt x="1062" y="2114"/>
                  </a:cubicBezTo>
                  <a:cubicBezTo>
                    <a:pt x="1527" y="2114"/>
                    <a:pt x="1935" y="1772"/>
                    <a:pt x="2068" y="1270"/>
                  </a:cubicBezTo>
                  <a:cubicBezTo>
                    <a:pt x="2189" y="723"/>
                    <a:pt x="1855" y="145"/>
                    <a:pt x="1338" y="24"/>
                  </a:cubicBezTo>
                  <a:cubicBezTo>
                    <a:pt x="1267" y="8"/>
                    <a:pt x="1197" y="0"/>
                    <a:pt x="11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4564063" y="2021175"/>
              <a:ext cx="152000" cy="41625"/>
            </a:xfrm>
            <a:custGeom>
              <a:rect b="b" l="l" r="r" t="t"/>
              <a:pathLst>
                <a:path extrusionOk="0" h="1665" w="6080">
                  <a:moveTo>
                    <a:pt x="2798" y="0"/>
                  </a:moveTo>
                  <a:cubicBezTo>
                    <a:pt x="2644" y="0"/>
                    <a:pt x="2492" y="7"/>
                    <a:pt x="2341" y="24"/>
                  </a:cubicBezTo>
                  <a:cubicBezTo>
                    <a:pt x="609" y="236"/>
                    <a:pt x="1" y="1665"/>
                    <a:pt x="1" y="1665"/>
                  </a:cubicBezTo>
                  <a:cubicBezTo>
                    <a:pt x="1" y="1665"/>
                    <a:pt x="1655" y="282"/>
                    <a:pt x="2837" y="282"/>
                  </a:cubicBezTo>
                  <a:cubicBezTo>
                    <a:pt x="2907" y="282"/>
                    <a:pt x="2975" y="287"/>
                    <a:pt x="3040" y="297"/>
                  </a:cubicBezTo>
                  <a:cubicBezTo>
                    <a:pt x="4256" y="449"/>
                    <a:pt x="4712" y="1391"/>
                    <a:pt x="4712" y="1391"/>
                  </a:cubicBezTo>
                  <a:lnTo>
                    <a:pt x="6080" y="783"/>
                  </a:lnTo>
                  <a:cubicBezTo>
                    <a:pt x="6080" y="783"/>
                    <a:pt x="4387" y="0"/>
                    <a:pt x="2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4541088" y="1951675"/>
              <a:ext cx="182575" cy="49475"/>
            </a:xfrm>
            <a:custGeom>
              <a:rect b="b" l="l" r="r" t="t"/>
              <a:pathLst>
                <a:path extrusionOk="0" h="1979" w="7303">
                  <a:moveTo>
                    <a:pt x="3971" y="1"/>
                  </a:moveTo>
                  <a:cubicBezTo>
                    <a:pt x="2962" y="1"/>
                    <a:pt x="623" y="832"/>
                    <a:pt x="160" y="919"/>
                  </a:cubicBezTo>
                  <a:cubicBezTo>
                    <a:pt x="160" y="919"/>
                    <a:pt x="0" y="1690"/>
                    <a:pt x="627" y="1690"/>
                  </a:cubicBezTo>
                  <a:cubicBezTo>
                    <a:pt x="670" y="1690"/>
                    <a:pt x="717" y="1687"/>
                    <a:pt x="768" y="1679"/>
                  </a:cubicBezTo>
                  <a:cubicBezTo>
                    <a:pt x="1459" y="1599"/>
                    <a:pt x="2474" y="869"/>
                    <a:pt x="3714" y="869"/>
                  </a:cubicBezTo>
                  <a:cubicBezTo>
                    <a:pt x="3892" y="869"/>
                    <a:pt x="4076" y="885"/>
                    <a:pt x="4263" y="919"/>
                  </a:cubicBezTo>
                  <a:cubicBezTo>
                    <a:pt x="4863" y="1023"/>
                    <a:pt x="6627" y="1978"/>
                    <a:pt x="7135" y="1978"/>
                  </a:cubicBezTo>
                  <a:cubicBezTo>
                    <a:pt x="7219" y="1978"/>
                    <a:pt x="7268" y="1952"/>
                    <a:pt x="7273" y="1892"/>
                  </a:cubicBezTo>
                  <a:cubicBezTo>
                    <a:pt x="7303" y="1557"/>
                    <a:pt x="5023" y="68"/>
                    <a:pt x="4111" y="7"/>
                  </a:cubicBezTo>
                  <a:cubicBezTo>
                    <a:pt x="4068" y="3"/>
                    <a:pt x="4021" y="1"/>
                    <a:pt x="39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4314838" y="2025725"/>
              <a:ext cx="54725" cy="52900"/>
            </a:xfrm>
            <a:custGeom>
              <a:rect b="b" l="l" r="r" t="t"/>
              <a:pathLst>
                <a:path extrusionOk="0" h="2116" w="2189">
                  <a:moveTo>
                    <a:pt x="1053" y="1"/>
                  </a:moveTo>
                  <a:cubicBezTo>
                    <a:pt x="986" y="1"/>
                    <a:pt x="918" y="8"/>
                    <a:pt x="851" y="24"/>
                  </a:cubicBezTo>
                  <a:cubicBezTo>
                    <a:pt x="304" y="145"/>
                    <a:pt x="0" y="723"/>
                    <a:pt x="122" y="1301"/>
                  </a:cubicBezTo>
                  <a:cubicBezTo>
                    <a:pt x="226" y="1798"/>
                    <a:pt x="648" y="2116"/>
                    <a:pt x="1093" y="2116"/>
                  </a:cubicBezTo>
                  <a:cubicBezTo>
                    <a:pt x="1164" y="2116"/>
                    <a:pt x="1236" y="2108"/>
                    <a:pt x="1307" y="2091"/>
                  </a:cubicBezTo>
                  <a:cubicBezTo>
                    <a:pt x="1854" y="1969"/>
                    <a:pt x="2189" y="1422"/>
                    <a:pt x="2037" y="845"/>
                  </a:cubicBezTo>
                  <a:cubicBezTo>
                    <a:pt x="1931" y="342"/>
                    <a:pt x="1503" y="1"/>
                    <a:pt x="10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4259363" y="2026300"/>
              <a:ext cx="152000" cy="41075"/>
            </a:xfrm>
            <a:custGeom>
              <a:rect b="b" l="l" r="r" t="t"/>
              <a:pathLst>
                <a:path extrusionOk="0" h="1643" w="6080">
                  <a:moveTo>
                    <a:pt x="3250" y="1"/>
                  </a:moveTo>
                  <a:cubicBezTo>
                    <a:pt x="1655" y="1"/>
                    <a:pt x="0" y="791"/>
                    <a:pt x="0" y="791"/>
                  </a:cubicBezTo>
                  <a:lnTo>
                    <a:pt x="1368" y="1399"/>
                  </a:lnTo>
                  <a:cubicBezTo>
                    <a:pt x="1368" y="1399"/>
                    <a:pt x="1824" y="426"/>
                    <a:pt x="3040" y="274"/>
                  </a:cubicBezTo>
                  <a:cubicBezTo>
                    <a:pt x="3106" y="264"/>
                    <a:pt x="3174" y="260"/>
                    <a:pt x="3243" y="260"/>
                  </a:cubicBezTo>
                  <a:cubicBezTo>
                    <a:pt x="4425" y="260"/>
                    <a:pt x="6079" y="1642"/>
                    <a:pt x="6079" y="1642"/>
                  </a:cubicBezTo>
                  <a:cubicBezTo>
                    <a:pt x="6079" y="1642"/>
                    <a:pt x="5471" y="214"/>
                    <a:pt x="3769" y="31"/>
                  </a:cubicBezTo>
                  <a:cubicBezTo>
                    <a:pt x="3598" y="10"/>
                    <a:pt x="3425" y="1"/>
                    <a:pt x="32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4251763" y="1956325"/>
              <a:ext cx="182575" cy="49850"/>
            </a:xfrm>
            <a:custGeom>
              <a:rect b="b" l="l" r="r" t="t"/>
              <a:pathLst>
                <a:path extrusionOk="0" h="1994" w="7303">
                  <a:moveTo>
                    <a:pt x="3285" y="1"/>
                  </a:moveTo>
                  <a:cubicBezTo>
                    <a:pt x="3252" y="1"/>
                    <a:pt x="3221" y="2"/>
                    <a:pt x="3192" y="4"/>
                  </a:cubicBezTo>
                  <a:cubicBezTo>
                    <a:pt x="2280" y="95"/>
                    <a:pt x="0" y="1554"/>
                    <a:pt x="31" y="1918"/>
                  </a:cubicBezTo>
                  <a:cubicBezTo>
                    <a:pt x="39" y="1971"/>
                    <a:pt x="86" y="1994"/>
                    <a:pt x="164" y="1994"/>
                  </a:cubicBezTo>
                  <a:cubicBezTo>
                    <a:pt x="670" y="1994"/>
                    <a:pt x="2460" y="1021"/>
                    <a:pt x="3040" y="915"/>
                  </a:cubicBezTo>
                  <a:cubicBezTo>
                    <a:pt x="3223" y="882"/>
                    <a:pt x="3401" y="867"/>
                    <a:pt x="3576" y="867"/>
                  </a:cubicBezTo>
                  <a:cubicBezTo>
                    <a:pt x="4821" y="867"/>
                    <a:pt x="5842" y="1622"/>
                    <a:pt x="6535" y="1675"/>
                  </a:cubicBezTo>
                  <a:cubicBezTo>
                    <a:pt x="6586" y="1683"/>
                    <a:pt x="6633" y="1687"/>
                    <a:pt x="6676" y="1687"/>
                  </a:cubicBezTo>
                  <a:cubicBezTo>
                    <a:pt x="7303" y="1687"/>
                    <a:pt x="7143" y="915"/>
                    <a:pt x="7143" y="915"/>
                  </a:cubicBezTo>
                  <a:cubicBezTo>
                    <a:pt x="6673" y="857"/>
                    <a:pt x="4266" y="1"/>
                    <a:pt x="3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4276063" y="2104575"/>
              <a:ext cx="76025" cy="76025"/>
            </a:xfrm>
            <a:custGeom>
              <a:rect b="b" l="l" r="r" t="t"/>
              <a:pathLst>
                <a:path extrusionOk="0" h="3041" w="3041">
                  <a:moveTo>
                    <a:pt x="1521" y="1"/>
                  </a:moveTo>
                  <a:cubicBezTo>
                    <a:pt x="700" y="1"/>
                    <a:pt x="1" y="700"/>
                    <a:pt x="1" y="1520"/>
                  </a:cubicBezTo>
                  <a:cubicBezTo>
                    <a:pt x="1" y="2372"/>
                    <a:pt x="700" y="3040"/>
                    <a:pt x="1521" y="3040"/>
                  </a:cubicBezTo>
                  <a:cubicBezTo>
                    <a:pt x="2372" y="3040"/>
                    <a:pt x="3040" y="2372"/>
                    <a:pt x="3040" y="1520"/>
                  </a:cubicBezTo>
                  <a:cubicBezTo>
                    <a:pt x="3040" y="700"/>
                    <a:pt x="2372" y="1"/>
                    <a:pt x="1521" y="1"/>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4638538" y="2104575"/>
              <a:ext cx="76025" cy="76025"/>
            </a:xfrm>
            <a:custGeom>
              <a:rect b="b" l="l" r="r" t="t"/>
              <a:pathLst>
                <a:path extrusionOk="0" h="3041" w="3041">
                  <a:moveTo>
                    <a:pt x="1520" y="1"/>
                  </a:moveTo>
                  <a:cubicBezTo>
                    <a:pt x="669" y="1"/>
                    <a:pt x="1" y="700"/>
                    <a:pt x="1" y="1520"/>
                  </a:cubicBezTo>
                  <a:cubicBezTo>
                    <a:pt x="1" y="2372"/>
                    <a:pt x="669" y="3040"/>
                    <a:pt x="1520" y="3040"/>
                  </a:cubicBezTo>
                  <a:cubicBezTo>
                    <a:pt x="2341" y="3040"/>
                    <a:pt x="3040" y="2372"/>
                    <a:pt x="3040" y="1520"/>
                  </a:cubicBezTo>
                  <a:cubicBezTo>
                    <a:pt x="3040" y="700"/>
                    <a:pt x="2341" y="1"/>
                    <a:pt x="1520" y="1"/>
                  </a:cubicBez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4463763" y="2167650"/>
              <a:ext cx="57025" cy="28775"/>
            </a:xfrm>
            <a:custGeom>
              <a:rect b="b" l="l" r="r" t="t"/>
              <a:pathLst>
                <a:path extrusionOk="0" h="1151" w="2281">
                  <a:moveTo>
                    <a:pt x="183" y="0"/>
                  </a:moveTo>
                  <a:cubicBezTo>
                    <a:pt x="183" y="1"/>
                    <a:pt x="1" y="639"/>
                    <a:pt x="912" y="1095"/>
                  </a:cubicBezTo>
                  <a:cubicBezTo>
                    <a:pt x="993" y="1133"/>
                    <a:pt x="1074" y="1151"/>
                    <a:pt x="1153" y="1151"/>
                  </a:cubicBezTo>
                  <a:cubicBezTo>
                    <a:pt x="1757" y="1151"/>
                    <a:pt x="2280" y="153"/>
                    <a:pt x="2280" y="152"/>
                  </a:cubicBezTo>
                  <a:lnTo>
                    <a:pt x="2280" y="152"/>
                  </a:lnTo>
                  <a:cubicBezTo>
                    <a:pt x="2280" y="153"/>
                    <a:pt x="1812" y="574"/>
                    <a:pt x="1224" y="574"/>
                  </a:cubicBezTo>
                  <a:cubicBezTo>
                    <a:pt x="1142" y="574"/>
                    <a:pt x="1059" y="566"/>
                    <a:pt x="973" y="548"/>
                  </a:cubicBezTo>
                  <a:cubicBezTo>
                    <a:pt x="305" y="396"/>
                    <a:pt x="183" y="1"/>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4456938" y="2062025"/>
              <a:ext cx="24325" cy="121600"/>
            </a:xfrm>
            <a:custGeom>
              <a:rect b="b" l="l" r="r" t="t"/>
              <a:pathLst>
                <a:path extrusionOk="0" h="4864" w="973">
                  <a:moveTo>
                    <a:pt x="912" y="1"/>
                  </a:moveTo>
                  <a:cubicBezTo>
                    <a:pt x="912" y="1824"/>
                    <a:pt x="0" y="4286"/>
                    <a:pt x="0" y="4286"/>
                  </a:cubicBezTo>
                  <a:lnTo>
                    <a:pt x="638" y="4864"/>
                  </a:lnTo>
                  <a:cubicBezTo>
                    <a:pt x="456" y="4165"/>
                    <a:pt x="486" y="3982"/>
                    <a:pt x="578" y="3496"/>
                  </a:cubicBezTo>
                  <a:cubicBezTo>
                    <a:pt x="973" y="1096"/>
                    <a:pt x="912" y="1"/>
                    <a:pt x="9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4627138" y="2204694"/>
              <a:ext cx="182400" cy="196100"/>
            </a:xfrm>
            <a:custGeom>
              <a:rect b="b" l="l" r="r" t="t"/>
              <a:pathLst>
                <a:path extrusionOk="0" h="7844" w="7296">
                  <a:moveTo>
                    <a:pt x="7296" y="0"/>
                  </a:moveTo>
                  <a:cubicBezTo>
                    <a:pt x="6961" y="213"/>
                    <a:pt x="6642" y="289"/>
                    <a:pt x="6365" y="289"/>
                  </a:cubicBezTo>
                  <a:cubicBezTo>
                    <a:pt x="6087" y="289"/>
                    <a:pt x="5852" y="213"/>
                    <a:pt x="5685" y="122"/>
                  </a:cubicBezTo>
                  <a:cubicBezTo>
                    <a:pt x="5657" y="106"/>
                    <a:pt x="5629" y="99"/>
                    <a:pt x="5598" y="99"/>
                  </a:cubicBezTo>
                  <a:cubicBezTo>
                    <a:pt x="4983" y="99"/>
                    <a:pt x="3683" y="3231"/>
                    <a:pt x="700" y="5867"/>
                  </a:cubicBezTo>
                  <a:cubicBezTo>
                    <a:pt x="457" y="6080"/>
                    <a:pt x="213" y="6292"/>
                    <a:pt x="1" y="6475"/>
                  </a:cubicBezTo>
                  <a:cubicBezTo>
                    <a:pt x="31" y="6748"/>
                    <a:pt x="61" y="7204"/>
                    <a:pt x="92" y="7691"/>
                  </a:cubicBezTo>
                  <a:cubicBezTo>
                    <a:pt x="1581" y="7691"/>
                    <a:pt x="3071" y="7721"/>
                    <a:pt x="4408" y="7843"/>
                  </a:cubicBezTo>
                  <a:cubicBezTo>
                    <a:pt x="4408" y="7843"/>
                    <a:pt x="4408" y="7843"/>
                    <a:pt x="4408" y="7843"/>
                  </a:cubicBezTo>
                  <a:cubicBezTo>
                    <a:pt x="4439" y="7843"/>
                    <a:pt x="6241" y="4370"/>
                    <a:pt x="7296"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4471363" y="1501925"/>
              <a:ext cx="537275" cy="939725"/>
            </a:xfrm>
            <a:custGeom>
              <a:rect b="b" l="l" r="r" t="t"/>
              <a:pathLst>
                <a:path extrusionOk="0" h="37589" w="21491">
                  <a:moveTo>
                    <a:pt x="6053" y="0"/>
                  </a:moveTo>
                  <a:cubicBezTo>
                    <a:pt x="5257" y="0"/>
                    <a:pt x="4397" y="210"/>
                    <a:pt x="3405" y="732"/>
                  </a:cubicBezTo>
                  <a:cubicBezTo>
                    <a:pt x="1" y="2526"/>
                    <a:pt x="852" y="4745"/>
                    <a:pt x="2584" y="10094"/>
                  </a:cubicBezTo>
                  <a:cubicBezTo>
                    <a:pt x="2584" y="10094"/>
                    <a:pt x="3045" y="10033"/>
                    <a:pt x="3758" y="10033"/>
                  </a:cubicBezTo>
                  <a:cubicBezTo>
                    <a:pt x="5942" y="10033"/>
                    <a:pt x="10490" y="10603"/>
                    <a:pt x="11429" y="15231"/>
                  </a:cubicBezTo>
                  <a:cubicBezTo>
                    <a:pt x="12051" y="18255"/>
                    <a:pt x="11517" y="23067"/>
                    <a:pt x="11830" y="23067"/>
                  </a:cubicBezTo>
                  <a:cubicBezTo>
                    <a:pt x="11853" y="23067"/>
                    <a:pt x="11882" y="23040"/>
                    <a:pt x="11916" y="22982"/>
                  </a:cubicBezTo>
                  <a:cubicBezTo>
                    <a:pt x="12402" y="22131"/>
                    <a:pt x="12189" y="21675"/>
                    <a:pt x="13375" y="20186"/>
                  </a:cubicBezTo>
                  <a:cubicBezTo>
                    <a:pt x="13670" y="19813"/>
                    <a:pt x="14019" y="19644"/>
                    <a:pt x="14363" y="19644"/>
                  </a:cubicBezTo>
                  <a:cubicBezTo>
                    <a:pt x="15367" y="19644"/>
                    <a:pt x="16335" y="21074"/>
                    <a:pt x="15837" y="23043"/>
                  </a:cubicBezTo>
                  <a:cubicBezTo>
                    <a:pt x="15196" y="25468"/>
                    <a:pt x="14631" y="28531"/>
                    <a:pt x="12503" y="28531"/>
                  </a:cubicBezTo>
                  <a:cubicBezTo>
                    <a:pt x="12310" y="28531"/>
                    <a:pt x="12105" y="28506"/>
                    <a:pt x="11885" y="28453"/>
                  </a:cubicBezTo>
                  <a:cubicBezTo>
                    <a:pt x="11885" y="28453"/>
                    <a:pt x="10639" y="35323"/>
                    <a:pt x="10639" y="36234"/>
                  </a:cubicBezTo>
                  <a:cubicBezTo>
                    <a:pt x="10639" y="36724"/>
                    <a:pt x="14288" y="37589"/>
                    <a:pt x="15834" y="37589"/>
                  </a:cubicBezTo>
                  <a:cubicBezTo>
                    <a:pt x="16207" y="37589"/>
                    <a:pt x="16458" y="37538"/>
                    <a:pt x="16505" y="37420"/>
                  </a:cubicBezTo>
                  <a:cubicBezTo>
                    <a:pt x="21490" y="31645"/>
                    <a:pt x="17691" y="20186"/>
                    <a:pt x="17417" y="17663"/>
                  </a:cubicBezTo>
                  <a:cubicBezTo>
                    <a:pt x="17174" y="15079"/>
                    <a:pt x="17782" y="10155"/>
                    <a:pt x="17417" y="8301"/>
                  </a:cubicBezTo>
                  <a:cubicBezTo>
                    <a:pt x="17235" y="7237"/>
                    <a:pt x="15107" y="5292"/>
                    <a:pt x="13253" y="3772"/>
                  </a:cubicBezTo>
                  <a:cubicBezTo>
                    <a:pt x="12463" y="2860"/>
                    <a:pt x="11460" y="2100"/>
                    <a:pt x="10396" y="1584"/>
                  </a:cubicBezTo>
                  <a:cubicBezTo>
                    <a:pt x="8860" y="766"/>
                    <a:pt x="7573" y="0"/>
                    <a:pt x="6053" y="0"/>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4519238" y="1501150"/>
              <a:ext cx="484825" cy="922600"/>
            </a:xfrm>
            <a:custGeom>
              <a:rect b="b" l="l" r="r" t="t"/>
              <a:pathLst>
                <a:path extrusionOk="0" h="36904" w="19393">
                  <a:moveTo>
                    <a:pt x="4138" y="1"/>
                  </a:moveTo>
                  <a:cubicBezTo>
                    <a:pt x="3342" y="1"/>
                    <a:pt x="2482" y="211"/>
                    <a:pt x="1490" y="733"/>
                  </a:cubicBezTo>
                  <a:cubicBezTo>
                    <a:pt x="304" y="1341"/>
                    <a:pt x="304" y="976"/>
                    <a:pt x="0" y="1767"/>
                  </a:cubicBezTo>
                  <a:cubicBezTo>
                    <a:pt x="82" y="1678"/>
                    <a:pt x="135" y="1646"/>
                    <a:pt x="174" y="1646"/>
                  </a:cubicBezTo>
                  <a:cubicBezTo>
                    <a:pt x="279" y="1646"/>
                    <a:pt x="290" y="1873"/>
                    <a:pt x="502" y="1873"/>
                  </a:cubicBezTo>
                  <a:cubicBezTo>
                    <a:pt x="567" y="1873"/>
                    <a:pt x="650" y="1852"/>
                    <a:pt x="760" y="1797"/>
                  </a:cubicBezTo>
                  <a:cubicBezTo>
                    <a:pt x="1774" y="1275"/>
                    <a:pt x="2640" y="1065"/>
                    <a:pt x="3435" y="1065"/>
                  </a:cubicBezTo>
                  <a:cubicBezTo>
                    <a:pt x="4954" y="1065"/>
                    <a:pt x="6215" y="1830"/>
                    <a:pt x="7751" y="2648"/>
                  </a:cubicBezTo>
                  <a:cubicBezTo>
                    <a:pt x="8815" y="3195"/>
                    <a:pt x="9818" y="3955"/>
                    <a:pt x="10609" y="4836"/>
                  </a:cubicBezTo>
                  <a:cubicBezTo>
                    <a:pt x="12463" y="6356"/>
                    <a:pt x="14590" y="8332"/>
                    <a:pt x="14803" y="9365"/>
                  </a:cubicBezTo>
                  <a:cubicBezTo>
                    <a:pt x="15138" y="11280"/>
                    <a:pt x="14530" y="16174"/>
                    <a:pt x="14803" y="18697"/>
                  </a:cubicBezTo>
                  <a:cubicBezTo>
                    <a:pt x="15016" y="21068"/>
                    <a:pt x="18238" y="30916"/>
                    <a:pt x="14955" y="36904"/>
                  </a:cubicBezTo>
                  <a:cubicBezTo>
                    <a:pt x="19393" y="31098"/>
                    <a:pt x="15745" y="20156"/>
                    <a:pt x="15502" y="17633"/>
                  </a:cubicBezTo>
                  <a:cubicBezTo>
                    <a:pt x="15259" y="15080"/>
                    <a:pt x="15867" y="10156"/>
                    <a:pt x="15502" y="8302"/>
                  </a:cubicBezTo>
                  <a:cubicBezTo>
                    <a:pt x="15320" y="7238"/>
                    <a:pt x="13192" y="5292"/>
                    <a:pt x="11338" y="3773"/>
                  </a:cubicBezTo>
                  <a:cubicBezTo>
                    <a:pt x="10548" y="2861"/>
                    <a:pt x="9545" y="2101"/>
                    <a:pt x="8481" y="1584"/>
                  </a:cubicBezTo>
                  <a:cubicBezTo>
                    <a:pt x="6945" y="766"/>
                    <a:pt x="5658" y="1"/>
                    <a:pt x="4138"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4763913" y="2195775"/>
              <a:ext cx="59300" cy="44925"/>
            </a:xfrm>
            <a:custGeom>
              <a:rect b="b" l="l" r="r" t="t"/>
              <a:pathLst>
                <a:path extrusionOk="0" h="1797" w="2372">
                  <a:moveTo>
                    <a:pt x="2372" y="0"/>
                  </a:moveTo>
                  <a:lnTo>
                    <a:pt x="2372" y="0"/>
                  </a:lnTo>
                  <a:cubicBezTo>
                    <a:pt x="1983" y="434"/>
                    <a:pt x="1474" y="697"/>
                    <a:pt x="858" y="697"/>
                  </a:cubicBezTo>
                  <a:cubicBezTo>
                    <a:pt x="655" y="697"/>
                    <a:pt x="440" y="668"/>
                    <a:pt x="214" y="608"/>
                  </a:cubicBezTo>
                  <a:cubicBezTo>
                    <a:pt x="214" y="608"/>
                    <a:pt x="153" y="1064"/>
                    <a:pt x="1" y="1793"/>
                  </a:cubicBezTo>
                  <a:cubicBezTo>
                    <a:pt x="43" y="1796"/>
                    <a:pt x="85" y="1797"/>
                    <a:pt x="126" y="1797"/>
                  </a:cubicBezTo>
                  <a:cubicBezTo>
                    <a:pt x="1180" y="1797"/>
                    <a:pt x="1874" y="1053"/>
                    <a:pt x="2372" y="0"/>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4763913" y="2030875"/>
              <a:ext cx="22825" cy="45675"/>
            </a:xfrm>
            <a:custGeom>
              <a:rect b="b" l="l" r="r" t="t"/>
              <a:pathLst>
                <a:path extrusionOk="0" h="1827" w="913">
                  <a:moveTo>
                    <a:pt x="913" y="0"/>
                  </a:moveTo>
                  <a:lnTo>
                    <a:pt x="913" y="0"/>
                  </a:lnTo>
                  <a:cubicBezTo>
                    <a:pt x="426" y="639"/>
                    <a:pt x="153" y="1095"/>
                    <a:pt x="1" y="1520"/>
                  </a:cubicBezTo>
                  <a:cubicBezTo>
                    <a:pt x="21" y="1719"/>
                    <a:pt x="54" y="1826"/>
                    <a:pt x="99" y="1826"/>
                  </a:cubicBezTo>
                  <a:cubicBezTo>
                    <a:pt x="124" y="1826"/>
                    <a:pt x="152" y="1796"/>
                    <a:pt x="183" y="1733"/>
                  </a:cubicBezTo>
                  <a:cubicBezTo>
                    <a:pt x="518" y="1155"/>
                    <a:pt x="518" y="699"/>
                    <a:pt x="913" y="0"/>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4814088" y="2183600"/>
              <a:ext cx="71450" cy="251550"/>
            </a:xfrm>
            <a:custGeom>
              <a:rect b="b" l="l" r="r" t="t"/>
              <a:pathLst>
                <a:path extrusionOk="0" h="10062" w="2858">
                  <a:moveTo>
                    <a:pt x="1945" y="1"/>
                  </a:moveTo>
                  <a:cubicBezTo>
                    <a:pt x="1733" y="4621"/>
                    <a:pt x="0" y="9940"/>
                    <a:pt x="0" y="9940"/>
                  </a:cubicBezTo>
                  <a:lnTo>
                    <a:pt x="790" y="10062"/>
                  </a:lnTo>
                  <a:cubicBezTo>
                    <a:pt x="2857" y="5898"/>
                    <a:pt x="1945" y="2"/>
                    <a:pt x="1945" y="1"/>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4580788" y="1618575"/>
              <a:ext cx="224950" cy="128125"/>
            </a:xfrm>
            <a:custGeom>
              <a:rect b="b" l="l" r="r" t="t"/>
              <a:pathLst>
                <a:path extrusionOk="0" h="5125" w="8998">
                  <a:moveTo>
                    <a:pt x="2276" y="1"/>
                  </a:moveTo>
                  <a:cubicBezTo>
                    <a:pt x="843" y="1"/>
                    <a:pt x="61" y="839"/>
                    <a:pt x="61" y="839"/>
                  </a:cubicBezTo>
                  <a:lnTo>
                    <a:pt x="1" y="1021"/>
                  </a:lnTo>
                  <a:cubicBezTo>
                    <a:pt x="1" y="1021"/>
                    <a:pt x="877" y="529"/>
                    <a:pt x="1951" y="529"/>
                  </a:cubicBezTo>
                  <a:cubicBezTo>
                    <a:pt x="2388" y="529"/>
                    <a:pt x="2857" y="610"/>
                    <a:pt x="3314" y="839"/>
                  </a:cubicBezTo>
                  <a:cubicBezTo>
                    <a:pt x="4925" y="1629"/>
                    <a:pt x="8998" y="5124"/>
                    <a:pt x="8998" y="5124"/>
                  </a:cubicBezTo>
                  <a:cubicBezTo>
                    <a:pt x="8755" y="4304"/>
                    <a:pt x="5897" y="991"/>
                    <a:pt x="3618" y="231"/>
                  </a:cubicBezTo>
                  <a:cubicBezTo>
                    <a:pt x="3122" y="65"/>
                    <a:pt x="2674" y="1"/>
                    <a:pt x="2276"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4556463" y="1733056"/>
              <a:ext cx="212800" cy="337550"/>
            </a:xfrm>
            <a:custGeom>
              <a:rect b="b" l="l" r="r" t="t"/>
              <a:pathLst>
                <a:path extrusionOk="0" h="13502" w="8512">
                  <a:moveTo>
                    <a:pt x="1373" y="0"/>
                  </a:moveTo>
                  <a:cubicBezTo>
                    <a:pt x="743" y="0"/>
                    <a:pt x="335" y="66"/>
                    <a:pt x="335" y="66"/>
                  </a:cubicBezTo>
                  <a:lnTo>
                    <a:pt x="1" y="948"/>
                  </a:lnTo>
                  <a:cubicBezTo>
                    <a:pt x="1" y="948"/>
                    <a:pt x="2" y="949"/>
                    <a:pt x="5" y="949"/>
                  </a:cubicBezTo>
                  <a:cubicBezTo>
                    <a:pt x="51" y="949"/>
                    <a:pt x="459" y="895"/>
                    <a:pt x="1070" y="895"/>
                  </a:cubicBezTo>
                  <a:cubicBezTo>
                    <a:pt x="3020" y="895"/>
                    <a:pt x="7037" y="1442"/>
                    <a:pt x="7995" y="6024"/>
                  </a:cubicBezTo>
                  <a:cubicBezTo>
                    <a:pt x="8512" y="8577"/>
                    <a:pt x="8208" y="12377"/>
                    <a:pt x="8299" y="13501"/>
                  </a:cubicBezTo>
                  <a:cubicBezTo>
                    <a:pt x="8299" y="11465"/>
                    <a:pt x="8451" y="7392"/>
                    <a:pt x="7995" y="5142"/>
                  </a:cubicBezTo>
                  <a:cubicBezTo>
                    <a:pt x="7041" y="577"/>
                    <a:pt x="3236" y="0"/>
                    <a:pt x="1373"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4192488" y="2191125"/>
              <a:ext cx="173275" cy="236425"/>
            </a:xfrm>
            <a:custGeom>
              <a:rect b="b" l="l" r="r" t="t"/>
              <a:pathLst>
                <a:path extrusionOk="0" h="9457" w="6931">
                  <a:moveTo>
                    <a:pt x="905" y="0"/>
                  </a:moveTo>
                  <a:cubicBezTo>
                    <a:pt x="845" y="0"/>
                    <a:pt x="423" y="171"/>
                    <a:pt x="0" y="368"/>
                  </a:cubicBezTo>
                  <a:cubicBezTo>
                    <a:pt x="426" y="3378"/>
                    <a:pt x="1459" y="6387"/>
                    <a:pt x="3131" y="9457"/>
                  </a:cubicBezTo>
                  <a:cubicBezTo>
                    <a:pt x="3131" y="9457"/>
                    <a:pt x="4620" y="9274"/>
                    <a:pt x="6839" y="9031"/>
                  </a:cubicBezTo>
                  <a:cubicBezTo>
                    <a:pt x="6900" y="8484"/>
                    <a:pt x="6900" y="7998"/>
                    <a:pt x="6931" y="7633"/>
                  </a:cubicBezTo>
                  <a:cubicBezTo>
                    <a:pt x="3557" y="4867"/>
                    <a:pt x="1368" y="672"/>
                    <a:pt x="912" y="4"/>
                  </a:cubicBezTo>
                  <a:cubicBezTo>
                    <a:pt x="912" y="2"/>
                    <a:pt x="910" y="0"/>
                    <a:pt x="905"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3998713" y="1492100"/>
              <a:ext cx="593875" cy="991675"/>
            </a:xfrm>
            <a:custGeom>
              <a:rect b="b" l="l" r="r" t="t"/>
              <a:pathLst>
                <a:path extrusionOk="0" h="39667" w="23755">
                  <a:moveTo>
                    <a:pt x="17678" y="0"/>
                  </a:moveTo>
                  <a:cubicBezTo>
                    <a:pt x="16808" y="0"/>
                    <a:pt x="15815" y="116"/>
                    <a:pt x="14682" y="366"/>
                  </a:cubicBezTo>
                  <a:cubicBezTo>
                    <a:pt x="14682" y="366"/>
                    <a:pt x="14651" y="366"/>
                    <a:pt x="14560" y="426"/>
                  </a:cubicBezTo>
                  <a:cubicBezTo>
                    <a:pt x="14256" y="487"/>
                    <a:pt x="13922" y="578"/>
                    <a:pt x="13618" y="639"/>
                  </a:cubicBezTo>
                  <a:cubicBezTo>
                    <a:pt x="13283" y="730"/>
                    <a:pt x="12979" y="822"/>
                    <a:pt x="12675" y="943"/>
                  </a:cubicBezTo>
                  <a:cubicBezTo>
                    <a:pt x="10578" y="1642"/>
                    <a:pt x="7356" y="2949"/>
                    <a:pt x="5411" y="5077"/>
                  </a:cubicBezTo>
                  <a:cubicBezTo>
                    <a:pt x="2371" y="8420"/>
                    <a:pt x="3526" y="13952"/>
                    <a:pt x="3466" y="17965"/>
                  </a:cubicBezTo>
                  <a:lnTo>
                    <a:pt x="3466" y="18512"/>
                  </a:lnTo>
                  <a:cubicBezTo>
                    <a:pt x="3253" y="22858"/>
                    <a:pt x="1095" y="33102"/>
                    <a:pt x="548" y="34530"/>
                  </a:cubicBezTo>
                  <a:cubicBezTo>
                    <a:pt x="0" y="36050"/>
                    <a:pt x="4317" y="39667"/>
                    <a:pt x="4317" y="39667"/>
                  </a:cubicBezTo>
                  <a:cubicBezTo>
                    <a:pt x="4317" y="39667"/>
                    <a:pt x="11399" y="38512"/>
                    <a:pt x="11399" y="37418"/>
                  </a:cubicBezTo>
                  <a:cubicBezTo>
                    <a:pt x="11399" y="35138"/>
                    <a:pt x="10609" y="34500"/>
                    <a:pt x="10396" y="27934"/>
                  </a:cubicBezTo>
                  <a:cubicBezTo>
                    <a:pt x="10092" y="17934"/>
                    <a:pt x="13739" y="14287"/>
                    <a:pt x="18177" y="13648"/>
                  </a:cubicBezTo>
                  <a:cubicBezTo>
                    <a:pt x="22615" y="12949"/>
                    <a:pt x="23040" y="10153"/>
                    <a:pt x="23040" y="10153"/>
                  </a:cubicBezTo>
                  <a:cubicBezTo>
                    <a:pt x="23754" y="5157"/>
                    <a:pt x="23479" y="0"/>
                    <a:pt x="17678" y="0"/>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4006313" y="1490975"/>
              <a:ext cx="572225" cy="912275"/>
            </a:xfrm>
            <a:custGeom>
              <a:rect b="b" l="l" r="r" t="t"/>
              <a:pathLst>
                <a:path extrusionOk="0" h="36491" w="22889">
                  <a:moveTo>
                    <a:pt x="17382" y="1"/>
                  </a:moveTo>
                  <a:cubicBezTo>
                    <a:pt x="16503" y="1"/>
                    <a:pt x="15496" y="121"/>
                    <a:pt x="14347" y="380"/>
                  </a:cubicBezTo>
                  <a:cubicBezTo>
                    <a:pt x="14347" y="380"/>
                    <a:pt x="14286" y="380"/>
                    <a:pt x="14226" y="411"/>
                  </a:cubicBezTo>
                  <a:cubicBezTo>
                    <a:pt x="13922" y="502"/>
                    <a:pt x="13587" y="563"/>
                    <a:pt x="13283" y="654"/>
                  </a:cubicBezTo>
                  <a:cubicBezTo>
                    <a:pt x="12949" y="715"/>
                    <a:pt x="12615" y="836"/>
                    <a:pt x="12341" y="958"/>
                  </a:cubicBezTo>
                  <a:cubicBezTo>
                    <a:pt x="10244" y="1626"/>
                    <a:pt x="7022" y="2964"/>
                    <a:pt x="5076" y="5091"/>
                  </a:cubicBezTo>
                  <a:cubicBezTo>
                    <a:pt x="2037" y="8435"/>
                    <a:pt x="3162" y="13937"/>
                    <a:pt x="3131" y="17979"/>
                  </a:cubicBezTo>
                  <a:lnTo>
                    <a:pt x="3131" y="18496"/>
                  </a:lnTo>
                  <a:cubicBezTo>
                    <a:pt x="2888" y="22873"/>
                    <a:pt x="730" y="33086"/>
                    <a:pt x="213" y="34545"/>
                  </a:cubicBezTo>
                  <a:cubicBezTo>
                    <a:pt x="0" y="35031"/>
                    <a:pt x="365" y="35761"/>
                    <a:pt x="912" y="36490"/>
                  </a:cubicBezTo>
                  <a:cubicBezTo>
                    <a:pt x="1520" y="34454"/>
                    <a:pt x="3557" y="24879"/>
                    <a:pt x="3769" y="20684"/>
                  </a:cubicBezTo>
                  <a:lnTo>
                    <a:pt x="3769" y="20137"/>
                  </a:lnTo>
                  <a:cubicBezTo>
                    <a:pt x="3800" y="16155"/>
                    <a:pt x="2675" y="10684"/>
                    <a:pt x="5715" y="7250"/>
                  </a:cubicBezTo>
                  <a:cubicBezTo>
                    <a:pt x="9393" y="3116"/>
                    <a:pt x="10760" y="3085"/>
                    <a:pt x="12858" y="2386"/>
                  </a:cubicBezTo>
                  <a:cubicBezTo>
                    <a:pt x="13162" y="2295"/>
                    <a:pt x="13526" y="2234"/>
                    <a:pt x="13830" y="2143"/>
                  </a:cubicBezTo>
                  <a:cubicBezTo>
                    <a:pt x="14195" y="2052"/>
                    <a:pt x="14560" y="1930"/>
                    <a:pt x="14864" y="1870"/>
                  </a:cubicBezTo>
                  <a:lnTo>
                    <a:pt x="14955" y="1870"/>
                  </a:lnTo>
                  <a:cubicBezTo>
                    <a:pt x="16378" y="1547"/>
                    <a:pt x="17511" y="1355"/>
                    <a:pt x="18451" y="1355"/>
                  </a:cubicBezTo>
                  <a:cubicBezTo>
                    <a:pt x="20522" y="1355"/>
                    <a:pt x="21655" y="2288"/>
                    <a:pt x="22888" y="4818"/>
                  </a:cubicBezTo>
                  <a:cubicBezTo>
                    <a:pt x="22496" y="2074"/>
                    <a:pt x="21038" y="1"/>
                    <a:pt x="17382"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4106613" y="1981475"/>
              <a:ext cx="60550" cy="502300"/>
            </a:xfrm>
            <a:custGeom>
              <a:rect b="b" l="l" r="r" t="t"/>
              <a:pathLst>
                <a:path extrusionOk="0" h="20092" w="2422">
                  <a:moveTo>
                    <a:pt x="2068" y="1"/>
                  </a:moveTo>
                  <a:cubicBezTo>
                    <a:pt x="2068" y="1"/>
                    <a:pt x="2079" y="310"/>
                    <a:pt x="2094" y="854"/>
                  </a:cubicBezTo>
                  <a:lnTo>
                    <a:pt x="2094" y="854"/>
                  </a:lnTo>
                  <a:cubicBezTo>
                    <a:pt x="2094" y="532"/>
                    <a:pt x="2086" y="245"/>
                    <a:pt x="2068" y="1"/>
                  </a:cubicBezTo>
                  <a:close/>
                  <a:moveTo>
                    <a:pt x="2094" y="855"/>
                  </a:moveTo>
                  <a:cubicBezTo>
                    <a:pt x="2097" y="5952"/>
                    <a:pt x="1" y="20092"/>
                    <a:pt x="1" y="20092"/>
                  </a:cubicBezTo>
                  <a:lnTo>
                    <a:pt x="1277" y="19849"/>
                  </a:lnTo>
                  <a:cubicBezTo>
                    <a:pt x="2422" y="15558"/>
                    <a:pt x="2186" y="4080"/>
                    <a:pt x="2094" y="855"/>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4241113" y="1683700"/>
              <a:ext cx="308550" cy="117700"/>
            </a:xfrm>
            <a:custGeom>
              <a:rect b="b" l="l" r="r" t="t"/>
              <a:pathLst>
                <a:path extrusionOk="0" h="4708" w="12342">
                  <a:moveTo>
                    <a:pt x="8657" y="1"/>
                  </a:moveTo>
                  <a:cubicBezTo>
                    <a:pt x="6779" y="1"/>
                    <a:pt x="4399" y="923"/>
                    <a:pt x="3040" y="1759"/>
                  </a:cubicBezTo>
                  <a:cubicBezTo>
                    <a:pt x="761" y="3188"/>
                    <a:pt x="1" y="4100"/>
                    <a:pt x="1" y="4100"/>
                  </a:cubicBezTo>
                  <a:cubicBezTo>
                    <a:pt x="1" y="4100"/>
                    <a:pt x="4693" y="752"/>
                    <a:pt x="7961" y="752"/>
                  </a:cubicBezTo>
                  <a:cubicBezTo>
                    <a:pt x="8270" y="752"/>
                    <a:pt x="8567" y="782"/>
                    <a:pt x="8846" y="848"/>
                  </a:cubicBezTo>
                  <a:cubicBezTo>
                    <a:pt x="12098" y="1638"/>
                    <a:pt x="11369" y="4708"/>
                    <a:pt x="11369" y="4708"/>
                  </a:cubicBezTo>
                  <a:cubicBezTo>
                    <a:pt x="11369" y="4708"/>
                    <a:pt x="12341" y="2185"/>
                    <a:pt x="10761" y="665"/>
                  </a:cubicBezTo>
                  <a:cubicBezTo>
                    <a:pt x="10258" y="191"/>
                    <a:pt x="9509" y="1"/>
                    <a:pt x="8657"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4080788" y="1819625"/>
              <a:ext cx="3050" cy="63100"/>
            </a:xfrm>
            <a:custGeom>
              <a:rect b="b" l="l" r="r" t="t"/>
              <a:pathLst>
                <a:path extrusionOk="0" h="2524" w="122">
                  <a:moveTo>
                    <a:pt x="0" y="0"/>
                  </a:moveTo>
                  <a:lnTo>
                    <a:pt x="0" y="0"/>
                  </a:lnTo>
                  <a:cubicBezTo>
                    <a:pt x="31" y="882"/>
                    <a:pt x="61" y="1702"/>
                    <a:pt x="122" y="2523"/>
                  </a:cubicBezTo>
                  <a:lnTo>
                    <a:pt x="0" y="0"/>
                  </a:ln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4249488" y="1628331"/>
              <a:ext cx="335125" cy="557000"/>
            </a:xfrm>
            <a:custGeom>
              <a:rect b="b" l="l" r="r" t="t"/>
              <a:pathLst>
                <a:path extrusionOk="0" h="22280" w="13405">
                  <a:moveTo>
                    <a:pt x="13222" y="0"/>
                  </a:moveTo>
                  <a:cubicBezTo>
                    <a:pt x="13222" y="1033"/>
                    <a:pt x="13131" y="2128"/>
                    <a:pt x="12979" y="3192"/>
                  </a:cubicBezTo>
                  <a:cubicBezTo>
                    <a:pt x="12979" y="3192"/>
                    <a:pt x="12553" y="6018"/>
                    <a:pt x="8116" y="6687"/>
                  </a:cubicBezTo>
                  <a:cubicBezTo>
                    <a:pt x="3648" y="7356"/>
                    <a:pt x="0" y="11034"/>
                    <a:pt x="304" y="20973"/>
                  </a:cubicBezTo>
                  <a:cubicBezTo>
                    <a:pt x="304" y="21350"/>
                    <a:pt x="345" y="21706"/>
                    <a:pt x="360" y="22058"/>
                  </a:cubicBezTo>
                  <a:lnTo>
                    <a:pt x="360" y="22058"/>
                  </a:lnTo>
                  <a:cubicBezTo>
                    <a:pt x="177" y="12439"/>
                    <a:pt x="3772" y="8931"/>
                    <a:pt x="8146" y="8237"/>
                  </a:cubicBezTo>
                  <a:cubicBezTo>
                    <a:pt x="12584" y="7569"/>
                    <a:pt x="13009" y="4742"/>
                    <a:pt x="13009" y="4742"/>
                  </a:cubicBezTo>
                  <a:cubicBezTo>
                    <a:pt x="13283" y="3161"/>
                    <a:pt x="13405" y="1489"/>
                    <a:pt x="13222" y="0"/>
                  </a:cubicBezTo>
                  <a:close/>
                  <a:moveTo>
                    <a:pt x="360" y="22058"/>
                  </a:moveTo>
                  <a:cubicBezTo>
                    <a:pt x="361" y="22132"/>
                    <a:pt x="363" y="22206"/>
                    <a:pt x="365" y="22280"/>
                  </a:cubicBezTo>
                  <a:cubicBezTo>
                    <a:pt x="365" y="22206"/>
                    <a:pt x="363" y="22132"/>
                    <a:pt x="360" y="22058"/>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3234263" y="2435175"/>
              <a:ext cx="417950" cy="351300"/>
            </a:xfrm>
            <a:custGeom>
              <a:rect b="b" l="l" r="r" t="t"/>
              <a:pathLst>
                <a:path extrusionOk="0" h="14052" w="16718">
                  <a:moveTo>
                    <a:pt x="11426" y="0"/>
                  </a:moveTo>
                  <a:cubicBezTo>
                    <a:pt x="9808" y="0"/>
                    <a:pt x="8116" y="1154"/>
                    <a:pt x="8116" y="1154"/>
                  </a:cubicBezTo>
                  <a:cubicBezTo>
                    <a:pt x="7530" y="379"/>
                    <a:pt x="6665" y="40"/>
                    <a:pt x="5736" y="40"/>
                  </a:cubicBezTo>
                  <a:cubicBezTo>
                    <a:pt x="3967" y="40"/>
                    <a:pt x="1963" y="1265"/>
                    <a:pt x="1186" y="3038"/>
                  </a:cubicBezTo>
                  <a:cubicBezTo>
                    <a:pt x="0" y="5713"/>
                    <a:pt x="1763" y="11975"/>
                    <a:pt x="4985" y="13312"/>
                  </a:cubicBezTo>
                  <a:cubicBezTo>
                    <a:pt x="6280" y="13837"/>
                    <a:pt x="7172" y="13994"/>
                    <a:pt x="7776" y="13994"/>
                  </a:cubicBezTo>
                  <a:cubicBezTo>
                    <a:pt x="8676" y="13994"/>
                    <a:pt x="8937" y="13646"/>
                    <a:pt x="8937" y="13646"/>
                  </a:cubicBezTo>
                  <a:cubicBezTo>
                    <a:pt x="9387" y="13914"/>
                    <a:pt x="9954" y="14051"/>
                    <a:pt x="10576" y="14051"/>
                  </a:cubicBezTo>
                  <a:cubicBezTo>
                    <a:pt x="13063" y="14051"/>
                    <a:pt x="16414" y="11853"/>
                    <a:pt x="16536" y="6990"/>
                  </a:cubicBezTo>
                  <a:cubicBezTo>
                    <a:pt x="16718" y="911"/>
                    <a:pt x="13587" y="303"/>
                    <a:pt x="11855" y="29"/>
                  </a:cubicBezTo>
                  <a:cubicBezTo>
                    <a:pt x="11713" y="9"/>
                    <a:pt x="11570" y="0"/>
                    <a:pt x="11426"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3423463" y="2405250"/>
              <a:ext cx="41075" cy="78075"/>
            </a:xfrm>
            <a:custGeom>
              <a:rect b="b" l="l" r="r" t="t"/>
              <a:pathLst>
                <a:path extrusionOk="0" h="3123" w="1643">
                  <a:moveTo>
                    <a:pt x="1363" y="0"/>
                  </a:moveTo>
                  <a:cubicBezTo>
                    <a:pt x="1034" y="0"/>
                    <a:pt x="507" y="41"/>
                    <a:pt x="305" y="284"/>
                  </a:cubicBezTo>
                  <a:cubicBezTo>
                    <a:pt x="1" y="679"/>
                    <a:pt x="791" y="2716"/>
                    <a:pt x="791" y="2716"/>
                  </a:cubicBezTo>
                  <a:cubicBezTo>
                    <a:pt x="884" y="3009"/>
                    <a:pt x="1000" y="3122"/>
                    <a:pt x="1092" y="3122"/>
                  </a:cubicBezTo>
                  <a:cubicBezTo>
                    <a:pt x="1181" y="3122"/>
                    <a:pt x="1247" y="3017"/>
                    <a:pt x="1247" y="2867"/>
                  </a:cubicBezTo>
                  <a:cubicBezTo>
                    <a:pt x="1247" y="2564"/>
                    <a:pt x="1642" y="10"/>
                    <a:pt x="1642" y="10"/>
                  </a:cubicBezTo>
                  <a:cubicBezTo>
                    <a:pt x="1642" y="10"/>
                    <a:pt x="1527" y="0"/>
                    <a:pt x="1363"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3208438" y="2312325"/>
              <a:ext cx="233300" cy="126450"/>
            </a:xfrm>
            <a:custGeom>
              <a:rect b="b" l="l" r="r" t="t"/>
              <a:pathLst>
                <a:path extrusionOk="0" h="5058" w="9332">
                  <a:moveTo>
                    <a:pt x="3845" y="0"/>
                  </a:moveTo>
                  <a:cubicBezTo>
                    <a:pt x="2686" y="0"/>
                    <a:pt x="1724" y="393"/>
                    <a:pt x="1216" y="992"/>
                  </a:cubicBezTo>
                  <a:cubicBezTo>
                    <a:pt x="749" y="1558"/>
                    <a:pt x="456" y="1686"/>
                    <a:pt x="286" y="1686"/>
                  </a:cubicBezTo>
                  <a:cubicBezTo>
                    <a:pt x="147" y="1686"/>
                    <a:pt x="91" y="1600"/>
                    <a:pt x="91" y="1600"/>
                  </a:cubicBezTo>
                  <a:lnTo>
                    <a:pt x="91" y="1600"/>
                  </a:lnTo>
                  <a:cubicBezTo>
                    <a:pt x="91" y="1600"/>
                    <a:pt x="0" y="2299"/>
                    <a:pt x="2371" y="2815"/>
                  </a:cubicBezTo>
                  <a:cubicBezTo>
                    <a:pt x="4288" y="3264"/>
                    <a:pt x="5940" y="5057"/>
                    <a:pt x="7944" y="5057"/>
                  </a:cubicBezTo>
                  <a:cubicBezTo>
                    <a:pt x="8387" y="5057"/>
                    <a:pt x="8847" y="4970"/>
                    <a:pt x="9331" y="4761"/>
                  </a:cubicBezTo>
                  <a:cubicBezTo>
                    <a:pt x="9331" y="4761"/>
                    <a:pt x="8602" y="1600"/>
                    <a:pt x="6383" y="597"/>
                  </a:cubicBezTo>
                  <a:cubicBezTo>
                    <a:pt x="5500" y="180"/>
                    <a:pt x="4628" y="0"/>
                    <a:pt x="3845" y="0"/>
                  </a:cubicBez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3496988" y="2460075"/>
              <a:ext cx="123325" cy="122500"/>
            </a:xfrm>
            <a:custGeom>
              <a:rect b="b" l="l" r="r" t="t"/>
              <a:pathLst>
                <a:path extrusionOk="0" h="4900" w="4933">
                  <a:moveTo>
                    <a:pt x="1407" y="1"/>
                  </a:moveTo>
                  <a:cubicBezTo>
                    <a:pt x="1" y="1"/>
                    <a:pt x="403" y="2073"/>
                    <a:pt x="403" y="2073"/>
                  </a:cubicBezTo>
                  <a:cubicBezTo>
                    <a:pt x="768" y="2833"/>
                    <a:pt x="2653" y="2589"/>
                    <a:pt x="2805" y="3532"/>
                  </a:cubicBezTo>
                  <a:cubicBezTo>
                    <a:pt x="2922" y="4116"/>
                    <a:pt x="3662" y="4900"/>
                    <a:pt x="4212" y="4900"/>
                  </a:cubicBezTo>
                  <a:cubicBezTo>
                    <a:pt x="4520" y="4900"/>
                    <a:pt x="4767" y="4654"/>
                    <a:pt x="4811" y="3988"/>
                  </a:cubicBezTo>
                  <a:cubicBezTo>
                    <a:pt x="4932" y="2133"/>
                    <a:pt x="3109" y="97"/>
                    <a:pt x="1528" y="6"/>
                  </a:cubicBezTo>
                  <a:cubicBezTo>
                    <a:pt x="1486" y="2"/>
                    <a:pt x="1446" y="1"/>
                    <a:pt x="1407" y="1"/>
                  </a:cubicBez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3556463" y="2849225"/>
              <a:ext cx="498500" cy="858750"/>
            </a:xfrm>
            <a:custGeom>
              <a:rect b="b" l="l" r="r" t="t"/>
              <a:pathLst>
                <a:path extrusionOk="0" h="34350" w="19940">
                  <a:moveTo>
                    <a:pt x="4894" y="2"/>
                  </a:moveTo>
                  <a:lnTo>
                    <a:pt x="4894" y="3"/>
                  </a:lnTo>
                  <a:lnTo>
                    <a:pt x="4894" y="3"/>
                  </a:lnTo>
                  <a:cubicBezTo>
                    <a:pt x="4894" y="3"/>
                    <a:pt x="4894" y="3"/>
                    <a:pt x="4894" y="2"/>
                  </a:cubicBezTo>
                  <a:close/>
                  <a:moveTo>
                    <a:pt x="4608" y="1"/>
                  </a:moveTo>
                  <a:cubicBezTo>
                    <a:pt x="3820" y="1"/>
                    <a:pt x="1573" y="135"/>
                    <a:pt x="0" y="1978"/>
                  </a:cubicBezTo>
                  <a:cubicBezTo>
                    <a:pt x="0" y="1978"/>
                    <a:pt x="2766" y="24623"/>
                    <a:pt x="3040" y="27298"/>
                  </a:cubicBezTo>
                  <a:cubicBezTo>
                    <a:pt x="3344" y="29972"/>
                    <a:pt x="5289" y="34349"/>
                    <a:pt x="8389" y="34349"/>
                  </a:cubicBezTo>
                  <a:cubicBezTo>
                    <a:pt x="11520" y="34349"/>
                    <a:pt x="19940" y="11279"/>
                    <a:pt x="19940" y="11279"/>
                  </a:cubicBezTo>
                  <a:lnTo>
                    <a:pt x="11702" y="5474"/>
                  </a:lnTo>
                  <a:lnTo>
                    <a:pt x="8693" y="14136"/>
                  </a:lnTo>
                  <a:lnTo>
                    <a:pt x="4894" y="3"/>
                  </a:lnTo>
                  <a:lnTo>
                    <a:pt x="4894" y="3"/>
                  </a:lnTo>
                  <a:cubicBezTo>
                    <a:pt x="4893" y="4"/>
                    <a:pt x="4886" y="5"/>
                    <a:pt x="4874" y="5"/>
                  </a:cubicBezTo>
                  <a:cubicBezTo>
                    <a:pt x="4835" y="5"/>
                    <a:pt x="4743" y="1"/>
                    <a:pt x="4608"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3774538" y="3157775"/>
              <a:ext cx="31950" cy="245475"/>
            </a:xfrm>
            <a:custGeom>
              <a:rect b="b" l="l" r="r" t="t"/>
              <a:pathLst>
                <a:path extrusionOk="0" h="9819" w="1278">
                  <a:moveTo>
                    <a:pt x="609" y="1"/>
                  </a:moveTo>
                  <a:lnTo>
                    <a:pt x="1" y="1885"/>
                  </a:lnTo>
                  <a:lnTo>
                    <a:pt x="1277" y="9819"/>
                  </a:lnTo>
                  <a:lnTo>
                    <a:pt x="609" y="1"/>
                  </a:ln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3819388" y="3005050"/>
              <a:ext cx="227225" cy="204425"/>
            </a:xfrm>
            <a:custGeom>
              <a:rect b="b" l="l" r="r" t="t"/>
              <a:pathLst>
                <a:path extrusionOk="0" h="8177" w="9089">
                  <a:moveTo>
                    <a:pt x="973" y="0"/>
                  </a:moveTo>
                  <a:lnTo>
                    <a:pt x="0" y="2706"/>
                  </a:lnTo>
                  <a:cubicBezTo>
                    <a:pt x="0" y="2706"/>
                    <a:pt x="259" y="2657"/>
                    <a:pt x="694" y="2657"/>
                  </a:cubicBezTo>
                  <a:cubicBezTo>
                    <a:pt x="1549" y="2657"/>
                    <a:pt x="3080" y="2844"/>
                    <a:pt x="4651" y="3952"/>
                  </a:cubicBezTo>
                  <a:cubicBezTo>
                    <a:pt x="6991" y="5624"/>
                    <a:pt x="8298" y="8177"/>
                    <a:pt x="8298" y="8177"/>
                  </a:cubicBezTo>
                  <a:lnTo>
                    <a:pt x="9088" y="6080"/>
                  </a:lnTo>
                  <a:lnTo>
                    <a:pt x="973" y="0"/>
                  </a:ln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3426188" y="2607925"/>
              <a:ext cx="272400" cy="290750"/>
            </a:xfrm>
            <a:custGeom>
              <a:rect b="b" l="l" r="r" t="t"/>
              <a:pathLst>
                <a:path extrusionOk="0" h="11630" w="10896">
                  <a:moveTo>
                    <a:pt x="1111" y="0"/>
                  </a:moveTo>
                  <a:cubicBezTo>
                    <a:pt x="486" y="0"/>
                    <a:pt x="1" y="434"/>
                    <a:pt x="165" y="566"/>
                  </a:cubicBezTo>
                  <a:cubicBezTo>
                    <a:pt x="469" y="840"/>
                    <a:pt x="1716" y="4365"/>
                    <a:pt x="2324" y="4791"/>
                  </a:cubicBezTo>
                  <a:cubicBezTo>
                    <a:pt x="2931" y="5217"/>
                    <a:pt x="3874" y="7405"/>
                    <a:pt x="3874" y="7405"/>
                  </a:cubicBezTo>
                  <a:cubicBezTo>
                    <a:pt x="3418" y="8074"/>
                    <a:pt x="5242" y="11630"/>
                    <a:pt x="5242" y="11630"/>
                  </a:cubicBezTo>
                  <a:cubicBezTo>
                    <a:pt x="5242" y="11630"/>
                    <a:pt x="9345" y="10901"/>
                    <a:pt x="10135" y="9685"/>
                  </a:cubicBezTo>
                  <a:cubicBezTo>
                    <a:pt x="10895" y="8469"/>
                    <a:pt x="8828" y="6159"/>
                    <a:pt x="7795" y="6098"/>
                  </a:cubicBezTo>
                  <a:cubicBezTo>
                    <a:pt x="6761" y="6007"/>
                    <a:pt x="6123" y="5399"/>
                    <a:pt x="4907" y="4426"/>
                  </a:cubicBezTo>
                  <a:cubicBezTo>
                    <a:pt x="3661" y="3423"/>
                    <a:pt x="3600" y="3697"/>
                    <a:pt x="2688" y="1387"/>
                  </a:cubicBezTo>
                  <a:cubicBezTo>
                    <a:pt x="2270" y="313"/>
                    <a:pt x="1640" y="0"/>
                    <a:pt x="1111"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3215638" y="2598450"/>
              <a:ext cx="340850" cy="302525"/>
            </a:xfrm>
            <a:custGeom>
              <a:rect b="b" l="l" r="r" t="t"/>
              <a:pathLst>
                <a:path extrusionOk="0" h="12101" w="13634">
                  <a:moveTo>
                    <a:pt x="767" y="0"/>
                  </a:moveTo>
                  <a:cubicBezTo>
                    <a:pt x="0" y="0"/>
                    <a:pt x="136" y="266"/>
                    <a:pt x="107" y="641"/>
                  </a:cubicBezTo>
                  <a:cubicBezTo>
                    <a:pt x="77" y="1067"/>
                    <a:pt x="533" y="3134"/>
                    <a:pt x="563" y="3681"/>
                  </a:cubicBezTo>
                  <a:cubicBezTo>
                    <a:pt x="593" y="4258"/>
                    <a:pt x="1900" y="5565"/>
                    <a:pt x="2204" y="6416"/>
                  </a:cubicBezTo>
                  <a:cubicBezTo>
                    <a:pt x="2508" y="7358"/>
                    <a:pt x="3663" y="7146"/>
                    <a:pt x="5031" y="8878"/>
                  </a:cubicBezTo>
                  <a:cubicBezTo>
                    <a:pt x="6399" y="10580"/>
                    <a:pt x="9074" y="9456"/>
                    <a:pt x="13633" y="12100"/>
                  </a:cubicBezTo>
                  <a:lnTo>
                    <a:pt x="13633" y="8179"/>
                  </a:lnTo>
                  <a:cubicBezTo>
                    <a:pt x="13633" y="8179"/>
                    <a:pt x="12934" y="8260"/>
                    <a:pt x="11924" y="8260"/>
                  </a:cubicBezTo>
                  <a:cubicBezTo>
                    <a:pt x="10156" y="8260"/>
                    <a:pt x="7438" y="8013"/>
                    <a:pt x="5852" y="6659"/>
                  </a:cubicBezTo>
                  <a:cubicBezTo>
                    <a:pt x="3359" y="4441"/>
                    <a:pt x="2204" y="1401"/>
                    <a:pt x="2204" y="1401"/>
                  </a:cubicBezTo>
                  <a:cubicBezTo>
                    <a:pt x="2204" y="1401"/>
                    <a:pt x="1809" y="3"/>
                    <a:pt x="897" y="3"/>
                  </a:cubicBezTo>
                  <a:cubicBezTo>
                    <a:pt x="851" y="1"/>
                    <a:pt x="807" y="0"/>
                    <a:pt x="767"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3223613" y="2635725"/>
              <a:ext cx="140625" cy="174050"/>
            </a:xfrm>
            <a:custGeom>
              <a:rect b="b" l="l" r="r" t="t"/>
              <a:pathLst>
                <a:path extrusionOk="0" h="6962" w="5625">
                  <a:moveTo>
                    <a:pt x="1381" y="0"/>
                  </a:moveTo>
                  <a:cubicBezTo>
                    <a:pt x="1093" y="0"/>
                    <a:pt x="826" y="84"/>
                    <a:pt x="609" y="214"/>
                  </a:cubicBezTo>
                  <a:cubicBezTo>
                    <a:pt x="1" y="639"/>
                    <a:pt x="518" y="1217"/>
                    <a:pt x="1521" y="2159"/>
                  </a:cubicBezTo>
                  <a:cubicBezTo>
                    <a:pt x="2554" y="3101"/>
                    <a:pt x="2949" y="4530"/>
                    <a:pt x="3588" y="4986"/>
                  </a:cubicBezTo>
                  <a:cubicBezTo>
                    <a:pt x="4226" y="5442"/>
                    <a:pt x="5624" y="6962"/>
                    <a:pt x="5624" y="6962"/>
                  </a:cubicBezTo>
                  <a:cubicBezTo>
                    <a:pt x="5624" y="6962"/>
                    <a:pt x="4773" y="5016"/>
                    <a:pt x="4499" y="4530"/>
                  </a:cubicBezTo>
                  <a:cubicBezTo>
                    <a:pt x="4013" y="3314"/>
                    <a:pt x="3739" y="2159"/>
                    <a:pt x="2980" y="1035"/>
                  </a:cubicBezTo>
                  <a:cubicBezTo>
                    <a:pt x="2491" y="272"/>
                    <a:pt x="1901" y="0"/>
                    <a:pt x="1381"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3228938" y="2633625"/>
              <a:ext cx="229525" cy="187325"/>
            </a:xfrm>
            <a:custGeom>
              <a:rect b="b" l="l" r="r" t="t"/>
              <a:pathLst>
                <a:path extrusionOk="0" h="7493" w="9181">
                  <a:moveTo>
                    <a:pt x="1394" y="1"/>
                  </a:moveTo>
                  <a:cubicBezTo>
                    <a:pt x="1102" y="1"/>
                    <a:pt x="831" y="92"/>
                    <a:pt x="609" y="237"/>
                  </a:cubicBezTo>
                  <a:cubicBezTo>
                    <a:pt x="1" y="663"/>
                    <a:pt x="487" y="1210"/>
                    <a:pt x="1520" y="2182"/>
                  </a:cubicBezTo>
                  <a:cubicBezTo>
                    <a:pt x="2523" y="3125"/>
                    <a:pt x="2919" y="4523"/>
                    <a:pt x="3557" y="4979"/>
                  </a:cubicBezTo>
                  <a:cubicBezTo>
                    <a:pt x="4195" y="5435"/>
                    <a:pt x="5624" y="6955"/>
                    <a:pt x="5624" y="6955"/>
                  </a:cubicBezTo>
                  <a:cubicBezTo>
                    <a:pt x="6162" y="7352"/>
                    <a:pt x="6688" y="7493"/>
                    <a:pt x="7162" y="7493"/>
                  </a:cubicBezTo>
                  <a:cubicBezTo>
                    <a:pt x="8323" y="7493"/>
                    <a:pt x="9180" y="6651"/>
                    <a:pt x="9180" y="6651"/>
                  </a:cubicBezTo>
                  <a:cubicBezTo>
                    <a:pt x="9180" y="6651"/>
                    <a:pt x="7356" y="4979"/>
                    <a:pt x="6293" y="4189"/>
                  </a:cubicBezTo>
                  <a:cubicBezTo>
                    <a:pt x="5289" y="3398"/>
                    <a:pt x="3709" y="2182"/>
                    <a:pt x="2949" y="1027"/>
                  </a:cubicBezTo>
                  <a:cubicBezTo>
                    <a:pt x="2467" y="276"/>
                    <a:pt x="1900" y="1"/>
                    <a:pt x="1394"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3328038" y="2614775"/>
              <a:ext cx="144675" cy="198400"/>
            </a:xfrm>
            <a:custGeom>
              <a:rect b="b" l="l" r="r" t="t"/>
              <a:pathLst>
                <a:path extrusionOk="0" h="7936" w="5787">
                  <a:moveTo>
                    <a:pt x="757" y="1"/>
                  </a:moveTo>
                  <a:cubicBezTo>
                    <a:pt x="226" y="1"/>
                    <a:pt x="0" y="406"/>
                    <a:pt x="49" y="870"/>
                  </a:cubicBezTo>
                  <a:cubicBezTo>
                    <a:pt x="140" y="1447"/>
                    <a:pt x="839" y="2784"/>
                    <a:pt x="1964" y="3848"/>
                  </a:cubicBezTo>
                  <a:cubicBezTo>
                    <a:pt x="3058" y="4912"/>
                    <a:pt x="4912" y="7678"/>
                    <a:pt x="5003" y="7800"/>
                  </a:cubicBezTo>
                  <a:cubicBezTo>
                    <a:pt x="5091" y="7893"/>
                    <a:pt x="5162" y="7935"/>
                    <a:pt x="5220" y="7935"/>
                  </a:cubicBezTo>
                  <a:cubicBezTo>
                    <a:pt x="5787" y="7935"/>
                    <a:pt x="5036" y="3889"/>
                    <a:pt x="4760" y="3696"/>
                  </a:cubicBezTo>
                  <a:cubicBezTo>
                    <a:pt x="4487" y="3453"/>
                    <a:pt x="2055" y="383"/>
                    <a:pt x="1204" y="79"/>
                  </a:cubicBezTo>
                  <a:cubicBezTo>
                    <a:pt x="1036" y="25"/>
                    <a:pt x="887" y="1"/>
                    <a:pt x="757"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3335638" y="2613950"/>
              <a:ext cx="201850" cy="216550"/>
            </a:xfrm>
            <a:custGeom>
              <a:rect b="b" l="l" r="r" t="t"/>
              <a:pathLst>
                <a:path extrusionOk="0" h="8662" w="8074">
                  <a:moveTo>
                    <a:pt x="743" y="1"/>
                  </a:moveTo>
                  <a:cubicBezTo>
                    <a:pt x="222" y="1"/>
                    <a:pt x="0" y="388"/>
                    <a:pt x="49" y="872"/>
                  </a:cubicBezTo>
                  <a:cubicBezTo>
                    <a:pt x="140" y="1450"/>
                    <a:pt x="900" y="2757"/>
                    <a:pt x="1964" y="3821"/>
                  </a:cubicBezTo>
                  <a:cubicBezTo>
                    <a:pt x="3028" y="4945"/>
                    <a:pt x="4882" y="8167"/>
                    <a:pt x="4942" y="8289"/>
                  </a:cubicBezTo>
                  <a:cubicBezTo>
                    <a:pt x="5211" y="8558"/>
                    <a:pt x="5562" y="8662"/>
                    <a:pt x="5928" y="8662"/>
                  </a:cubicBezTo>
                  <a:cubicBezTo>
                    <a:pt x="6888" y="8662"/>
                    <a:pt x="7960" y="7950"/>
                    <a:pt x="7982" y="7620"/>
                  </a:cubicBezTo>
                  <a:cubicBezTo>
                    <a:pt x="8073" y="7164"/>
                    <a:pt x="6918" y="6070"/>
                    <a:pt x="6584" y="5431"/>
                  </a:cubicBezTo>
                  <a:cubicBezTo>
                    <a:pt x="6250" y="4793"/>
                    <a:pt x="5034" y="3912"/>
                    <a:pt x="4760" y="3669"/>
                  </a:cubicBezTo>
                  <a:cubicBezTo>
                    <a:pt x="4487" y="3456"/>
                    <a:pt x="2055" y="386"/>
                    <a:pt x="1204" y="82"/>
                  </a:cubicBezTo>
                  <a:cubicBezTo>
                    <a:pt x="1030" y="26"/>
                    <a:pt x="877" y="1"/>
                    <a:pt x="743"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3795063" y="2552150"/>
              <a:ext cx="1410375" cy="778150"/>
            </a:xfrm>
            <a:custGeom>
              <a:rect b="b" l="l" r="r" t="t"/>
              <a:pathLst>
                <a:path extrusionOk="0" h="31126" w="56415">
                  <a:moveTo>
                    <a:pt x="19606" y="1"/>
                  </a:moveTo>
                  <a:cubicBezTo>
                    <a:pt x="19606" y="1"/>
                    <a:pt x="17431" y="1219"/>
                    <a:pt x="16225" y="1219"/>
                  </a:cubicBezTo>
                  <a:cubicBezTo>
                    <a:pt x="16196" y="1219"/>
                    <a:pt x="16168" y="1218"/>
                    <a:pt x="16141" y="1216"/>
                  </a:cubicBezTo>
                  <a:cubicBezTo>
                    <a:pt x="16096" y="1213"/>
                    <a:pt x="16047" y="1211"/>
                    <a:pt x="15995" y="1211"/>
                  </a:cubicBezTo>
                  <a:cubicBezTo>
                    <a:pt x="14678" y="1211"/>
                    <a:pt x="11190" y="2291"/>
                    <a:pt x="9757" y="2554"/>
                  </a:cubicBezTo>
                  <a:cubicBezTo>
                    <a:pt x="8268" y="2797"/>
                    <a:pt x="6140" y="5016"/>
                    <a:pt x="4742" y="6870"/>
                  </a:cubicBezTo>
                  <a:cubicBezTo>
                    <a:pt x="3344" y="8755"/>
                    <a:pt x="213" y="13344"/>
                    <a:pt x="92" y="15046"/>
                  </a:cubicBezTo>
                  <a:cubicBezTo>
                    <a:pt x="0" y="16749"/>
                    <a:pt x="11247" y="20426"/>
                    <a:pt x="12007" y="21247"/>
                  </a:cubicBezTo>
                  <a:cubicBezTo>
                    <a:pt x="12767" y="22037"/>
                    <a:pt x="41521" y="31126"/>
                    <a:pt x="41521" y="31126"/>
                  </a:cubicBezTo>
                  <a:lnTo>
                    <a:pt x="44257" y="18694"/>
                  </a:lnTo>
                  <a:lnTo>
                    <a:pt x="46050" y="22007"/>
                  </a:lnTo>
                  <a:cubicBezTo>
                    <a:pt x="46050" y="22007"/>
                    <a:pt x="47934" y="13739"/>
                    <a:pt x="56415" y="13496"/>
                  </a:cubicBezTo>
                  <a:cubicBezTo>
                    <a:pt x="56415" y="13496"/>
                    <a:pt x="50396" y="4986"/>
                    <a:pt x="48178" y="3648"/>
                  </a:cubicBezTo>
                  <a:cubicBezTo>
                    <a:pt x="45928" y="2311"/>
                    <a:pt x="42980" y="2706"/>
                    <a:pt x="41035" y="2098"/>
                  </a:cubicBezTo>
                  <a:cubicBezTo>
                    <a:pt x="39089" y="1490"/>
                    <a:pt x="36688" y="31"/>
                    <a:pt x="36688" y="31"/>
                  </a:cubicBezTo>
                  <a:lnTo>
                    <a:pt x="28025" y="6657"/>
                  </a:lnTo>
                  <a:lnTo>
                    <a:pt x="19606" y="1"/>
                  </a:lnTo>
                  <a:close/>
                </a:path>
              </a:pathLst>
            </a:custGeom>
            <a:solidFill>
              <a:srgbClr val="2559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4203113" y="2580275"/>
              <a:ext cx="567825" cy="636825"/>
            </a:xfrm>
            <a:custGeom>
              <a:rect b="b" l="l" r="r" t="t"/>
              <a:pathLst>
                <a:path extrusionOk="0" h="25473" w="22713">
                  <a:moveTo>
                    <a:pt x="548" y="0"/>
                  </a:moveTo>
                  <a:cubicBezTo>
                    <a:pt x="1" y="1186"/>
                    <a:pt x="822" y="22128"/>
                    <a:pt x="1551" y="23952"/>
                  </a:cubicBezTo>
                  <a:cubicBezTo>
                    <a:pt x="1982" y="24892"/>
                    <a:pt x="6683" y="25472"/>
                    <a:pt x="11413" y="25472"/>
                  </a:cubicBezTo>
                  <a:cubicBezTo>
                    <a:pt x="16018" y="25472"/>
                    <a:pt x="20650" y="24922"/>
                    <a:pt x="21399" y="23618"/>
                  </a:cubicBezTo>
                  <a:cubicBezTo>
                    <a:pt x="22712" y="21333"/>
                    <a:pt x="22347" y="12835"/>
                    <a:pt x="21713" y="12835"/>
                  </a:cubicBezTo>
                  <a:cubicBezTo>
                    <a:pt x="21614" y="12835"/>
                    <a:pt x="21507" y="13046"/>
                    <a:pt x="21399" y="13526"/>
                  </a:cubicBezTo>
                  <a:cubicBezTo>
                    <a:pt x="20609" y="17083"/>
                    <a:pt x="19393" y="16809"/>
                    <a:pt x="15776" y="17478"/>
                  </a:cubicBezTo>
                  <a:cubicBezTo>
                    <a:pt x="14298" y="17763"/>
                    <a:pt x="12145" y="17892"/>
                    <a:pt x="10042" y="17892"/>
                  </a:cubicBezTo>
                  <a:cubicBezTo>
                    <a:pt x="7000" y="17892"/>
                    <a:pt x="4065" y="17623"/>
                    <a:pt x="3436" y="17174"/>
                  </a:cubicBezTo>
                  <a:cubicBezTo>
                    <a:pt x="2372" y="16414"/>
                    <a:pt x="548" y="1"/>
                    <a:pt x="548" y="0"/>
                  </a:cubicBez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4931088" y="2869025"/>
              <a:ext cx="309325" cy="282700"/>
            </a:xfrm>
            <a:custGeom>
              <a:rect b="b" l="l" r="r" t="t"/>
              <a:pathLst>
                <a:path extrusionOk="0" h="11308" w="12373">
                  <a:moveTo>
                    <a:pt x="10791" y="1"/>
                  </a:moveTo>
                  <a:cubicBezTo>
                    <a:pt x="10791" y="1"/>
                    <a:pt x="10184" y="1"/>
                    <a:pt x="9272" y="244"/>
                  </a:cubicBezTo>
                  <a:cubicBezTo>
                    <a:pt x="7995" y="548"/>
                    <a:pt x="6111" y="1216"/>
                    <a:pt x="4378" y="2858"/>
                  </a:cubicBezTo>
                  <a:cubicBezTo>
                    <a:pt x="3071" y="4074"/>
                    <a:pt x="2098" y="5381"/>
                    <a:pt x="1369" y="6475"/>
                  </a:cubicBezTo>
                  <a:cubicBezTo>
                    <a:pt x="427" y="7903"/>
                    <a:pt x="1" y="9028"/>
                    <a:pt x="1" y="9028"/>
                  </a:cubicBezTo>
                  <a:lnTo>
                    <a:pt x="1885" y="11308"/>
                  </a:lnTo>
                  <a:cubicBezTo>
                    <a:pt x="1885" y="11308"/>
                    <a:pt x="2281" y="10761"/>
                    <a:pt x="2919" y="9879"/>
                  </a:cubicBezTo>
                  <a:cubicBezTo>
                    <a:pt x="3679" y="8906"/>
                    <a:pt x="4773" y="7539"/>
                    <a:pt x="6111" y="6049"/>
                  </a:cubicBezTo>
                  <a:cubicBezTo>
                    <a:pt x="7661" y="4347"/>
                    <a:pt x="9758" y="3405"/>
                    <a:pt x="11095" y="2949"/>
                  </a:cubicBezTo>
                  <a:cubicBezTo>
                    <a:pt x="11126" y="2949"/>
                    <a:pt x="11156" y="2919"/>
                    <a:pt x="11217" y="2919"/>
                  </a:cubicBezTo>
                  <a:cubicBezTo>
                    <a:pt x="11886" y="2675"/>
                    <a:pt x="12372" y="2554"/>
                    <a:pt x="12372" y="2554"/>
                  </a:cubicBezTo>
                  <a:lnTo>
                    <a:pt x="10791" y="1"/>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3772263" y="2831025"/>
              <a:ext cx="323750" cy="341225"/>
            </a:xfrm>
            <a:custGeom>
              <a:rect b="b" l="l" r="r" t="t"/>
              <a:pathLst>
                <a:path extrusionOk="0" h="13649" w="12950">
                  <a:moveTo>
                    <a:pt x="2371" y="1"/>
                  </a:moveTo>
                  <a:cubicBezTo>
                    <a:pt x="2371" y="1"/>
                    <a:pt x="1" y="4074"/>
                    <a:pt x="92" y="4651"/>
                  </a:cubicBezTo>
                  <a:cubicBezTo>
                    <a:pt x="213" y="5229"/>
                    <a:pt x="11764" y="13648"/>
                    <a:pt x="11764" y="13648"/>
                  </a:cubicBezTo>
                  <a:lnTo>
                    <a:pt x="12949" y="10092"/>
                  </a:lnTo>
                  <a:lnTo>
                    <a:pt x="2371" y="1"/>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4296588" y="2651700"/>
              <a:ext cx="201400" cy="179350"/>
            </a:xfrm>
            <a:custGeom>
              <a:rect b="b" l="l" r="r" t="t"/>
              <a:pathLst>
                <a:path extrusionOk="0" h="7174" w="8056">
                  <a:moveTo>
                    <a:pt x="2827" y="0"/>
                  </a:moveTo>
                  <a:lnTo>
                    <a:pt x="1" y="7174"/>
                  </a:lnTo>
                  <a:cubicBezTo>
                    <a:pt x="1" y="7174"/>
                    <a:pt x="3678" y="2736"/>
                    <a:pt x="8055" y="2614"/>
                  </a:cubicBezTo>
                  <a:lnTo>
                    <a:pt x="2827" y="0"/>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4281388" y="2470075"/>
              <a:ext cx="216600" cy="362500"/>
            </a:xfrm>
            <a:custGeom>
              <a:rect b="b" l="l" r="r" t="t"/>
              <a:pathLst>
                <a:path extrusionOk="0" h="14500" w="8664">
                  <a:moveTo>
                    <a:pt x="3101" y="1"/>
                  </a:moveTo>
                  <a:lnTo>
                    <a:pt x="1" y="3314"/>
                  </a:lnTo>
                  <a:lnTo>
                    <a:pt x="639" y="14496"/>
                  </a:lnTo>
                  <a:lnTo>
                    <a:pt x="639" y="14496"/>
                  </a:lnTo>
                  <a:cubicBezTo>
                    <a:pt x="654" y="14348"/>
                    <a:pt x="2716" y="9659"/>
                    <a:pt x="7013" y="9659"/>
                  </a:cubicBezTo>
                  <a:cubicBezTo>
                    <a:pt x="7531" y="9659"/>
                    <a:pt x="8081" y="9727"/>
                    <a:pt x="8663" y="9879"/>
                  </a:cubicBezTo>
                  <a:lnTo>
                    <a:pt x="3101" y="1"/>
                  </a:lnTo>
                  <a:close/>
                  <a:moveTo>
                    <a:pt x="639" y="14496"/>
                  </a:moveTo>
                  <a:lnTo>
                    <a:pt x="639" y="14496"/>
                  </a:lnTo>
                  <a:cubicBezTo>
                    <a:pt x="639" y="14498"/>
                    <a:pt x="639" y="14499"/>
                    <a:pt x="639" y="14500"/>
                  </a:cubicBezTo>
                  <a:lnTo>
                    <a:pt x="639" y="14496"/>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4496438" y="2651700"/>
              <a:ext cx="202150" cy="179350"/>
            </a:xfrm>
            <a:custGeom>
              <a:rect b="b" l="l" r="r" t="t"/>
              <a:pathLst>
                <a:path extrusionOk="0" h="7174" w="8086">
                  <a:moveTo>
                    <a:pt x="5229" y="0"/>
                  </a:moveTo>
                  <a:lnTo>
                    <a:pt x="1" y="2614"/>
                  </a:lnTo>
                  <a:cubicBezTo>
                    <a:pt x="4378" y="2736"/>
                    <a:pt x="8086" y="7174"/>
                    <a:pt x="8086" y="7174"/>
                  </a:cubicBezTo>
                  <a:lnTo>
                    <a:pt x="5229" y="0"/>
                  </a:lnTo>
                  <a:close/>
                </a:path>
              </a:pathLst>
            </a:custGeom>
            <a:solidFill>
              <a:srgbClr val="0D3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4497963" y="2470075"/>
              <a:ext cx="216600" cy="362500"/>
            </a:xfrm>
            <a:custGeom>
              <a:rect b="b" l="l" r="r" t="t"/>
              <a:pathLst>
                <a:path extrusionOk="0" h="14500" w="8664">
                  <a:moveTo>
                    <a:pt x="5532" y="1"/>
                  </a:moveTo>
                  <a:lnTo>
                    <a:pt x="0" y="9879"/>
                  </a:lnTo>
                  <a:cubicBezTo>
                    <a:pt x="577" y="9727"/>
                    <a:pt x="1121" y="9659"/>
                    <a:pt x="1634" y="9659"/>
                  </a:cubicBezTo>
                  <a:cubicBezTo>
                    <a:pt x="5938" y="9659"/>
                    <a:pt x="8025" y="14445"/>
                    <a:pt x="8025" y="14500"/>
                  </a:cubicBezTo>
                  <a:lnTo>
                    <a:pt x="8663" y="3314"/>
                  </a:lnTo>
                  <a:lnTo>
                    <a:pt x="5532"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3861163" y="2566600"/>
              <a:ext cx="1204450" cy="2166500"/>
            </a:xfrm>
            <a:custGeom>
              <a:rect b="b" l="l" r="r" t="t"/>
              <a:pathLst>
                <a:path extrusionOk="0" h="86660" w="48178">
                  <a:moveTo>
                    <a:pt x="13466" y="0"/>
                  </a:moveTo>
                  <a:cubicBezTo>
                    <a:pt x="12493" y="0"/>
                    <a:pt x="10761" y="91"/>
                    <a:pt x="9302" y="973"/>
                  </a:cubicBezTo>
                  <a:cubicBezTo>
                    <a:pt x="7265" y="2189"/>
                    <a:pt x="11034" y="26444"/>
                    <a:pt x="9059" y="40639"/>
                  </a:cubicBezTo>
                  <a:cubicBezTo>
                    <a:pt x="8785" y="42554"/>
                    <a:pt x="2584" y="66931"/>
                    <a:pt x="1764" y="69484"/>
                  </a:cubicBezTo>
                  <a:cubicBezTo>
                    <a:pt x="1764" y="69484"/>
                    <a:pt x="730" y="72737"/>
                    <a:pt x="1" y="77630"/>
                  </a:cubicBezTo>
                  <a:cubicBezTo>
                    <a:pt x="1" y="77630"/>
                    <a:pt x="12827" y="86660"/>
                    <a:pt x="25522" y="86660"/>
                  </a:cubicBezTo>
                  <a:cubicBezTo>
                    <a:pt x="25627" y="86660"/>
                    <a:pt x="25732" y="86659"/>
                    <a:pt x="25837" y="86658"/>
                  </a:cubicBezTo>
                  <a:cubicBezTo>
                    <a:pt x="39090" y="86506"/>
                    <a:pt x="48148" y="78694"/>
                    <a:pt x="48178" y="78633"/>
                  </a:cubicBezTo>
                  <a:cubicBezTo>
                    <a:pt x="48117" y="76263"/>
                    <a:pt x="47874" y="74044"/>
                    <a:pt x="47509" y="72463"/>
                  </a:cubicBezTo>
                  <a:cubicBezTo>
                    <a:pt x="47509" y="71278"/>
                    <a:pt x="40427" y="45138"/>
                    <a:pt x="39515" y="41247"/>
                  </a:cubicBezTo>
                  <a:cubicBezTo>
                    <a:pt x="38603" y="37387"/>
                    <a:pt x="39910" y="22554"/>
                    <a:pt x="40366" y="19666"/>
                  </a:cubicBezTo>
                  <a:cubicBezTo>
                    <a:pt x="40822" y="16779"/>
                    <a:pt x="42707" y="2797"/>
                    <a:pt x="42160" y="1793"/>
                  </a:cubicBezTo>
                  <a:cubicBezTo>
                    <a:pt x="41461" y="578"/>
                    <a:pt x="37479" y="304"/>
                    <a:pt x="36871" y="304"/>
                  </a:cubicBezTo>
                  <a:cubicBezTo>
                    <a:pt x="36263" y="304"/>
                    <a:pt x="35260" y="17842"/>
                    <a:pt x="34196" y="18724"/>
                  </a:cubicBezTo>
                  <a:cubicBezTo>
                    <a:pt x="33592" y="19241"/>
                    <a:pt x="28240" y="19700"/>
                    <a:pt x="23530" y="19700"/>
                  </a:cubicBezTo>
                  <a:cubicBezTo>
                    <a:pt x="19940" y="19700"/>
                    <a:pt x="16723" y="19434"/>
                    <a:pt x="16263" y="18724"/>
                  </a:cubicBezTo>
                  <a:cubicBezTo>
                    <a:pt x="15351" y="17295"/>
                    <a:pt x="14439" y="3952"/>
                    <a:pt x="14256" y="730"/>
                  </a:cubicBezTo>
                  <a:cubicBezTo>
                    <a:pt x="14226" y="304"/>
                    <a:pt x="13861" y="0"/>
                    <a:pt x="13466" y="0"/>
                  </a:cubicBezTo>
                  <a:close/>
                </a:path>
              </a:pathLst>
            </a:custGeom>
            <a:solidFill>
              <a:srgbClr val="AB2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4124088" y="3597000"/>
              <a:ext cx="706725" cy="111825"/>
            </a:xfrm>
            <a:custGeom>
              <a:rect b="b" l="l" r="r" t="t"/>
              <a:pathLst>
                <a:path extrusionOk="0" h="4473" w="28269">
                  <a:moveTo>
                    <a:pt x="1" y="1"/>
                  </a:moveTo>
                  <a:cubicBezTo>
                    <a:pt x="1" y="1"/>
                    <a:pt x="7053" y="4317"/>
                    <a:pt x="14743" y="4469"/>
                  </a:cubicBezTo>
                  <a:cubicBezTo>
                    <a:pt x="14867" y="4471"/>
                    <a:pt x="14991" y="4472"/>
                    <a:pt x="15114" y="4472"/>
                  </a:cubicBezTo>
                  <a:cubicBezTo>
                    <a:pt x="22620" y="4472"/>
                    <a:pt x="28268" y="1"/>
                    <a:pt x="28269" y="1"/>
                  </a:cubicBezTo>
                  <a:lnTo>
                    <a:pt x="28269" y="1"/>
                  </a:lnTo>
                  <a:cubicBezTo>
                    <a:pt x="28268" y="1"/>
                    <a:pt x="22341" y="3101"/>
                    <a:pt x="15776" y="3101"/>
                  </a:cubicBezTo>
                  <a:cubicBezTo>
                    <a:pt x="9181" y="3101"/>
                    <a:pt x="1" y="1"/>
                    <a:pt x="1" y="1"/>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4114963" y="3001250"/>
              <a:ext cx="110225" cy="93500"/>
            </a:xfrm>
            <a:custGeom>
              <a:rect b="b" l="l" r="r" t="t"/>
              <a:pathLst>
                <a:path extrusionOk="0" h="3740" w="4409">
                  <a:moveTo>
                    <a:pt x="2189" y="0"/>
                  </a:moveTo>
                  <a:cubicBezTo>
                    <a:pt x="974" y="0"/>
                    <a:pt x="1" y="851"/>
                    <a:pt x="1" y="1855"/>
                  </a:cubicBezTo>
                  <a:cubicBezTo>
                    <a:pt x="1" y="2888"/>
                    <a:pt x="974" y="3739"/>
                    <a:pt x="2189" y="3739"/>
                  </a:cubicBezTo>
                  <a:cubicBezTo>
                    <a:pt x="3436" y="3739"/>
                    <a:pt x="4408" y="2888"/>
                    <a:pt x="4408" y="1855"/>
                  </a:cubicBezTo>
                  <a:cubicBezTo>
                    <a:pt x="4408" y="851"/>
                    <a:pt x="3436" y="0"/>
                    <a:pt x="2189" y="0"/>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4735813" y="3007325"/>
              <a:ext cx="110975" cy="92725"/>
            </a:xfrm>
            <a:custGeom>
              <a:rect b="b" l="l" r="r" t="t"/>
              <a:pathLst>
                <a:path extrusionOk="0" h="3709" w="4439">
                  <a:moveTo>
                    <a:pt x="2219" y="1"/>
                  </a:moveTo>
                  <a:cubicBezTo>
                    <a:pt x="1003" y="1"/>
                    <a:pt x="0" y="821"/>
                    <a:pt x="0" y="1855"/>
                  </a:cubicBezTo>
                  <a:cubicBezTo>
                    <a:pt x="0" y="2888"/>
                    <a:pt x="1003" y="3709"/>
                    <a:pt x="2219" y="3709"/>
                  </a:cubicBezTo>
                  <a:cubicBezTo>
                    <a:pt x="3435" y="3709"/>
                    <a:pt x="4438" y="2888"/>
                    <a:pt x="4438" y="1855"/>
                  </a:cubicBezTo>
                  <a:cubicBezTo>
                    <a:pt x="4438" y="821"/>
                    <a:pt x="3435" y="1"/>
                    <a:pt x="2219" y="1"/>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5361438" y="2009875"/>
              <a:ext cx="552675" cy="617750"/>
            </a:xfrm>
            <a:custGeom>
              <a:rect b="b" l="l" r="r" t="t"/>
              <a:pathLst>
                <a:path extrusionOk="0" h="24710" w="22107">
                  <a:moveTo>
                    <a:pt x="13117" y="0"/>
                  </a:moveTo>
                  <a:cubicBezTo>
                    <a:pt x="12451" y="0"/>
                    <a:pt x="11917" y="828"/>
                    <a:pt x="10994" y="3272"/>
                  </a:cubicBezTo>
                  <a:cubicBezTo>
                    <a:pt x="9900" y="6251"/>
                    <a:pt x="8198" y="12543"/>
                    <a:pt x="7803" y="13150"/>
                  </a:cubicBezTo>
                  <a:cubicBezTo>
                    <a:pt x="7733" y="13267"/>
                    <a:pt x="7645" y="13319"/>
                    <a:pt x="7547" y="13319"/>
                  </a:cubicBezTo>
                  <a:cubicBezTo>
                    <a:pt x="7139" y="13319"/>
                    <a:pt x="6569" y="12405"/>
                    <a:pt x="6496" y="11570"/>
                  </a:cubicBezTo>
                  <a:cubicBezTo>
                    <a:pt x="6374" y="10567"/>
                    <a:pt x="4976" y="9503"/>
                    <a:pt x="3122" y="9199"/>
                  </a:cubicBezTo>
                  <a:cubicBezTo>
                    <a:pt x="2971" y="9175"/>
                    <a:pt x="2824" y="9164"/>
                    <a:pt x="2682" y="9164"/>
                  </a:cubicBezTo>
                  <a:cubicBezTo>
                    <a:pt x="1038" y="9164"/>
                    <a:pt x="0" y="10664"/>
                    <a:pt x="1511" y="11084"/>
                  </a:cubicBezTo>
                  <a:cubicBezTo>
                    <a:pt x="3152" y="11540"/>
                    <a:pt x="4338" y="13059"/>
                    <a:pt x="4489" y="14458"/>
                  </a:cubicBezTo>
                  <a:cubicBezTo>
                    <a:pt x="4641" y="15886"/>
                    <a:pt x="5067" y="16859"/>
                    <a:pt x="5189" y="18227"/>
                  </a:cubicBezTo>
                  <a:cubicBezTo>
                    <a:pt x="5310" y="19594"/>
                    <a:pt x="6496" y="23637"/>
                    <a:pt x="6496" y="23637"/>
                  </a:cubicBezTo>
                  <a:cubicBezTo>
                    <a:pt x="6543" y="24430"/>
                    <a:pt x="7948" y="24710"/>
                    <a:pt x="9350" y="24710"/>
                  </a:cubicBezTo>
                  <a:cubicBezTo>
                    <a:pt x="10634" y="24710"/>
                    <a:pt x="11917" y="24475"/>
                    <a:pt x="12149" y="24184"/>
                  </a:cubicBezTo>
                  <a:cubicBezTo>
                    <a:pt x="12636" y="23576"/>
                    <a:pt x="15493" y="21296"/>
                    <a:pt x="15949" y="20537"/>
                  </a:cubicBezTo>
                  <a:cubicBezTo>
                    <a:pt x="16374" y="19777"/>
                    <a:pt x="17316" y="17011"/>
                    <a:pt x="17985" y="15187"/>
                  </a:cubicBezTo>
                  <a:cubicBezTo>
                    <a:pt x="18684" y="13363"/>
                    <a:pt x="21724" y="9655"/>
                    <a:pt x="21906" y="9077"/>
                  </a:cubicBezTo>
                  <a:cubicBezTo>
                    <a:pt x="22106" y="8535"/>
                    <a:pt x="21742" y="8099"/>
                    <a:pt x="21219" y="8099"/>
                  </a:cubicBezTo>
                  <a:cubicBezTo>
                    <a:pt x="21185" y="8099"/>
                    <a:pt x="21151" y="8101"/>
                    <a:pt x="21116" y="8105"/>
                  </a:cubicBezTo>
                  <a:cubicBezTo>
                    <a:pt x="20538" y="8135"/>
                    <a:pt x="20538" y="8044"/>
                    <a:pt x="19566" y="9260"/>
                  </a:cubicBezTo>
                  <a:cubicBezTo>
                    <a:pt x="18563" y="10445"/>
                    <a:pt x="17195" y="12543"/>
                    <a:pt x="16921" y="12999"/>
                  </a:cubicBezTo>
                  <a:cubicBezTo>
                    <a:pt x="16783" y="13274"/>
                    <a:pt x="16577" y="13462"/>
                    <a:pt x="16435" y="13462"/>
                  </a:cubicBezTo>
                  <a:cubicBezTo>
                    <a:pt x="16327" y="13462"/>
                    <a:pt x="16257" y="13353"/>
                    <a:pt x="16283" y="13090"/>
                  </a:cubicBezTo>
                  <a:cubicBezTo>
                    <a:pt x="16374" y="12482"/>
                    <a:pt x="17894" y="9381"/>
                    <a:pt x="18441" y="8500"/>
                  </a:cubicBezTo>
                  <a:cubicBezTo>
                    <a:pt x="19019" y="7649"/>
                    <a:pt x="20782" y="5126"/>
                    <a:pt x="20599" y="4701"/>
                  </a:cubicBezTo>
                  <a:cubicBezTo>
                    <a:pt x="20443" y="4387"/>
                    <a:pt x="20138" y="4025"/>
                    <a:pt x="19685" y="4025"/>
                  </a:cubicBezTo>
                  <a:cubicBezTo>
                    <a:pt x="19522" y="4025"/>
                    <a:pt x="19341" y="4071"/>
                    <a:pt x="19140" y="4184"/>
                  </a:cubicBezTo>
                  <a:cubicBezTo>
                    <a:pt x="18380" y="4579"/>
                    <a:pt x="17377" y="5916"/>
                    <a:pt x="16161" y="8014"/>
                  </a:cubicBezTo>
                  <a:cubicBezTo>
                    <a:pt x="15082" y="9876"/>
                    <a:pt x="14434" y="11306"/>
                    <a:pt x="14302" y="11306"/>
                  </a:cubicBezTo>
                  <a:cubicBezTo>
                    <a:pt x="14285" y="11306"/>
                    <a:pt x="14277" y="11283"/>
                    <a:pt x="14277" y="11236"/>
                  </a:cubicBezTo>
                  <a:cubicBezTo>
                    <a:pt x="14277" y="10810"/>
                    <a:pt x="16617" y="5886"/>
                    <a:pt x="17316" y="4123"/>
                  </a:cubicBezTo>
                  <a:cubicBezTo>
                    <a:pt x="17955" y="2390"/>
                    <a:pt x="18806" y="931"/>
                    <a:pt x="18350" y="628"/>
                  </a:cubicBezTo>
                  <a:cubicBezTo>
                    <a:pt x="18156" y="498"/>
                    <a:pt x="17884" y="385"/>
                    <a:pt x="17566" y="385"/>
                  </a:cubicBezTo>
                  <a:cubicBezTo>
                    <a:pt x="17137" y="385"/>
                    <a:pt x="16624" y="590"/>
                    <a:pt x="16101" y="1235"/>
                  </a:cubicBezTo>
                  <a:cubicBezTo>
                    <a:pt x="15214" y="2359"/>
                    <a:pt x="11999" y="9978"/>
                    <a:pt x="11822" y="9978"/>
                  </a:cubicBezTo>
                  <a:cubicBezTo>
                    <a:pt x="11817" y="9978"/>
                    <a:pt x="11815" y="9972"/>
                    <a:pt x="11815" y="9959"/>
                  </a:cubicBezTo>
                  <a:cubicBezTo>
                    <a:pt x="11815" y="9503"/>
                    <a:pt x="13426" y="4123"/>
                    <a:pt x="13973" y="2542"/>
                  </a:cubicBezTo>
                  <a:cubicBezTo>
                    <a:pt x="14490" y="931"/>
                    <a:pt x="14490" y="476"/>
                    <a:pt x="13578" y="111"/>
                  </a:cubicBezTo>
                  <a:cubicBezTo>
                    <a:pt x="13414" y="40"/>
                    <a:pt x="13262" y="0"/>
                    <a:pt x="13117"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5595338" y="2356000"/>
              <a:ext cx="104400" cy="101825"/>
            </a:xfrm>
            <a:custGeom>
              <a:rect b="b" l="l" r="r" t="t"/>
              <a:pathLst>
                <a:path extrusionOk="0" h="4073" w="4176">
                  <a:moveTo>
                    <a:pt x="542" y="0"/>
                  </a:moveTo>
                  <a:cubicBezTo>
                    <a:pt x="0" y="0"/>
                    <a:pt x="878" y="3804"/>
                    <a:pt x="878" y="3804"/>
                  </a:cubicBezTo>
                  <a:cubicBezTo>
                    <a:pt x="1179" y="3995"/>
                    <a:pt x="1490" y="4072"/>
                    <a:pt x="1791" y="4072"/>
                  </a:cubicBezTo>
                  <a:cubicBezTo>
                    <a:pt x="3075" y="4072"/>
                    <a:pt x="4176" y="2662"/>
                    <a:pt x="3462" y="2588"/>
                  </a:cubicBezTo>
                  <a:cubicBezTo>
                    <a:pt x="2641" y="2527"/>
                    <a:pt x="1243" y="157"/>
                    <a:pt x="574" y="5"/>
                  </a:cubicBezTo>
                  <a:cubicBezTo>
                    <a:pt x="563" y="2"/>
                    <a:pt x="552" y="0"/>
                    <a:pt x="542" y="0"/>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5042038" y="2587875"/>
              <a:ext cx="630750" cy="887700"/>
            </a:xfrm>
            <a:custGeom>
              <a:rect b="b" l="l" r="r" t="t"/>
              <a:pathLst>
                <a:path extrusionOk="0" h="35508" w="25230">
                  <a:moveTo>
                    <a:pt x="19484" y="0"/>
                  </a:moveTo>
                  <a:cubicBezTo>
                    <a:pt x="19484" y="0"/>
                    <a:pt x="10913" y="18450"/>
                    <a:pt x="11004" y="20213"/>
                  </a:cubicBezTo>
                  <a:lnTo>
                    <a:pt x="11004" y="20213"/>
                  </a:lnTo>
                  <a:lnTo>
                    <a:pt x="7326" y="15016"/>
                  </a:lnTo>
                  <a:cubicBezTo>
                    <a:pt x="7326" y="15016"/>
                    <a:pt x="5746" y="15289"/>
                    <a:pt x="3162" y="16870"/>
                  </a:cubicBezTo>
                  <a:cubicBezTo>
                    <a:pt x="578" y="18481"/>
                    <a:pt x="1" y="23070"/>
                    <a:pt x="1" y="23070"/>
                  </a:cubicBezTo>
                  <a:cubicBezTo>
                    <a:pt x="3071" y="26961"/>
                    <a:pt x="7448" y="32372"/>
                    <a:pt x="8512" y="33344"/>
                  </a:cubicBezTo>
                  <a:cubicBezTo>
                    <a:pt x="9331" y="34090"/>
                    <a:pt x="10568" y="35508"/>
                    <a:pt x="12107" y="35508"/>
                  </a:cubicBezTo>
                  <a:cubicBezTo>
                    <a:pt x="13706" y="35508"/>
                    <a:pt x="15630" y="33977"/>
                    <a:pt x="17752" y="28572"/>
                  </a:cubicBezTo>
                  <a:cubicBezTo>
                    <a:pt x="21886" y="17994"/>
                    <a:pt x="25229" y="760"/>
                    <a:pt x="25229" y="760"/>
                  </a:cubicBezTo>
                  <a:lnTo>
                    <a:pt x="19484" y="0"/>
                  </a:ln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5003288" y="2942725"/>
              <a:ext cx="221925" cy="221925"/>
            </a:xfrm>
            <a:custGeom>
              <a:rect b="b" l="l" r="r" t="t"/>
              <a:pathLst>
                <a:path extrusionOk="0" h="8877" w="8877">
                  <a:moveTo>
                    <a:pt x="8268" y="1"/>
                  </a:moveTo>
                  <a:cubicBezTo>
                    <a:pt x="6931" y="457"/>
                    <a:pt x="4742" y="1399"/>
                    <a:pt x="3192" y="3132"/>
                  </a:cubicBezTo>
                  <a:cubicBezTo>
                    <a:pt x="1855" y="4591"/>
                    <a:pt x="760" y="5989"/>
                    <a:pt x="1" y="6992"/>
                  </a:cubicBezTo>
                  <a:lnTo>
                    <a:pt x="1520" y="8876"/>
                  </a:lnTo>
                  <a:cubicBezTo>
                    <a:pt x="1551" y="8876"/>
                    <a:pt x="2128" y="4287"/>
                    <a:pt x="4712" y="2676"/>
                  </a:cubicBezTo>
                  <a:cubicBezTo>
                    <a:pt x="7296" y="1095"/>
                    <a:pt x="8876" y="822"/>
                    <a:pt x="8876" y="822"/>
                  </a:cubicBezTo>
                  <a:lnTo>
                    <a:pt x="8268" y="1"/>
                  </a:lnTo>
                  <a:close/>
                </a:path>
              </a:pathLst>
            </a:custGeom>
            <a:solidFill>
              <a:srgbClr val="D37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5426538" y="3365225"/>
              <a:ext cx="94275" cy="190775"/>
            </a:xfrm>
            <a:custGeom>
              <a:rect b="b" l="l" r="r" t="t"/>
              <a:pathLst>
                <a:path extrusionOk="0" h="7631" w="3771">
                  <a:moveTo>
                    <a:pt x="1247" y="1"/>
                  </a:moveTo>
                  <a:lnTo>
                    <a:pt x="1" y="2159"/>
                  </a:lnTo>
                  <a:cubicBezTo>
                    <a:pt x="1" y="2159"/>
                    <a:pt x="1095" y="4591"/>
                    <a:pt x="2281" y="7630"/>
                  </a:cubicBezTo>
                  <a:cubicBezTo>
                    <a:pt x="2889" y="7144"/>
                    <a:pt x="3375" y="6658"/>
                    <a:pt x="3770" y="6202"/>
                  </a:cubicBezTo>
                  <a:cubicBezTo>
                    <a:pt x="3071" y="4256"/>
                    <a:pt x="2007" y="1429"/>
                    <a:pt x="1247"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4999488" y="3520250"/>
              <a:ext cx="848075" cy="907675"/>
            </a:xfrm>
            <a:custGeom>
              <a:rect b="b" l="l" r="r" t="t"/>
              <a:pathLst>
                <a:path extrusionOk="0" h="36307" w="33923">
                  <a:moveTo>
                    <a:pt x="20852" y="1"/>
                  </a:moveTo>
                  <a:cubicBezTo>
                    <a:pt x="20457" y="457"/>
                    <a:pt x="19971" y="943"/>
                    <a:pt x="19332" y="1429"/>
                  </a:cubicBezTo>
                  <a:cubicBezTo>
                    <a:pt x="17974" y="2443"/>
                    <a:pt x="15985" y="3321"/>
                    <a:pt x="13149" y="3321"/>
                  </a:cubicBezTo>
                  <a:cubicBezTo>
                    <a:pt x="10970" y="3321"/>
                    <a:pt x="8291" y="2803"/>
                    <a:pt x="5016" y="1429"/>
                  </a:cubicBezTo>
                  <a:cubicBezTo>
                    <a:pt x="5016" y="1429"/>
                    <a:pt x="1" y="30487"/>
                    <a:pt x="1399" y="32615"/>
                  </a:cubicBezTo>
                  <a:cubicBezTo>
                    <a:pt x="3183" y="35312"/>
                    <a:pt x="6981" y="36307"/>
                    <a:pt x="11324" y="36307"/>
                  </a:cubicBezTo>
                  <a:cubicBezTo>
                    <a:pt x="19854" y="36307"/>
                    <a:pt x="30487" y="32469"/>
                    <a:pt x="32098" y="30153"/>
                  </a:cubicBezTo>
                  <a:cubicBezTo>
                    <a:pt x="33922" y="27569"/>
                    <a:pt x="20852" y="1"/>
                    <a:pt x="20852" y="1"/>
                  </a:cubicBezTo>
                  <a:close/>
                </a:path>
              </a:pathLst>
            </a:custGeom>
            <a:solidFill>
              <a:srgbClr val="F9C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5114238" y="3053850"/>
              <a:ext cx="202150" cy="587300"/>
            </a:xfrm>
            <a:custGeom>
              <a:rect b="b" l="l" r="r" t="t"/>
              <a:pathLst>
                <a:path extrusionOk="0" h="23492" w="8086">
                  <a:moveTo>
                    <a:pt x="7161" y="0"/>
                  </a:moveTo>
                  <a:cubicBezTo>
                    <a:pt x="7059" y="0"/>
                    <a:pt x="6991" y="24"/>
                    <a:pt x="6991" y="24"/>
                  </a:cubicBezTo>
                  <a:cubicBezTo>
                    <a:pt x="1064" y="5586"/>
                    <a:pt x="0" y="22334"/>
                    <a:pt x="0" y="22334"/>
                  </a:cubicBezTo>
                  <a:cubicBezTo>
                    <a:pt x="574" y="23310"/>
                    <a:pt x="1353" y="23491"/>
                    <a:pt x="1852" y="23491"/>
                  </a:cubicBezTo>
                  <a:cubicBezTo>
                    <a:pt x="2145" y="23491"/>
                    <a:pt x="2341" y="23429"/>
                    <a:pt x="2341" y="23429"/>
                  </a:cubicBezTo>
                  <a:cubicBezTo>
                    <a:pt x="2341" y="23429"/>
                    <a:pt x="1824" y="21635"/>
                    <a:pt x="3313" y="14280"/>
                  </a:cubicBezTo>
                  <a:cubicBezTo>
                    <a:pt x="4772" y="6924"/>
                    <a:pt x="8086" y="1513"/>
                    <a:pt x="8086" y="1513"/>
                  </a:cubicBezTo>
                  <a:cubicBezTo>
                    <a:pt x="7974" y="179"/>
                    <a:pt x="7440" y="0"/>
                    <a:pt x="7161" y="0"/>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5000238" y="3554450"/>
              <a:ext cx="807050" cy="872725"/>
            </a:xfrm>
            <a:custGeom>
              <a:rect b="b" l="l" r="r" t="t"/>
              <a:pathLst>
                <a:path extrusionOk="0" h="34909" w="32282">
                  <a:moveTo>
                    <a:pt x="6609" y="1"/>
                  </a:moveTo>
                  <a:cubicBezTo>
                    <a:pt x="6201" y="1"/>
                    <a:pt x="5562" y="46"/>
                    <a:pt x="5225" y="46"/>
                  </a:cubicBezTo>
                  <a:cubicBezTo>
                    <a:pt x="5123" y="46"/>
                    <a:pt x="5048" y="41"/>
                    <a:pt x="5016" y="31"/>
                  </a:cubicBezTo>
                  <a:cubicBezTo>
                    <a:pt x="5016" y="31"/>
                    <a:pt x="1" y="29089"/>
                    <a:pt x="1399" y="31217"/>
                  </a:cubicBezTo>
                  <a:cubicBezTo>
                    <a:pt x="3183" y="33914"/>
                    <a:pt x="6981" y="34908"/>
                    <a:pt x="11324" y="34908"/>
                  </a:cubicBezTo>
                  <a:cubicBezTo>
                    <a:pt x="19854" y="34908"/>
                    <a:pt x="30488" y="31071"/>
                    <a:pt x="32099" y="28755"/>
                  </a:cubicBezTo>
                  <a:cubicBezTo>
                    <a:pt x="32220" y="28603"/>
                    <a:pt x="32251" y="28329"/>
                    <a:pt x="32281" y="27995"/>
                  </a:cubicBezTo>
                  <a:lnTo>
                    <a:pt x="32281" y="27995"/>
                  </a:lnTo>
                  <a:cubicBezTo>
                    <a:pt x="27391" y="30466"/>
                    <a:pt x="20993" y="32189"/>
                    <a:pt x="15569" y="32189"/>
                  </a:cubicBezTo>
                  <a:cubicBezTo>
                    <a:pt x="11722" y="32189"/>
                    <a:pt x="8364" y="31322"/>
                    <a:pt x="6384" y="29241"/>
                  </a:cubicBezTo>
                  <a:cubicBezTo>
                    <a:pt x="4834" y="27600"/>
                    <a:pt x="6658" y="6566"/>
                    <a:pt x="6962" y="31"/>
                  </a:cubicBezTo>
                  <a:cubicBezTo>
                    <a:pt x="6910" y="9"/>
                    <a:pt x="6779" y="1"/>
                    <a:pt x="6609"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5425038" y="4071175"/>
              <a:ext cx="106400" cy="141350"/>
            </a:xfrm>
            <a:custGeom>
              <a:rect b="b" l="l" r="r" t="t"/>
              <a:pathLst>
                <a:path extrusionOk="0" h="5654" w="4256">
                  <a:moveTo>
                    <a:pt x="0" y="0"/>
                  </a:moveTo>
                  <a:lnTo>
                    <a:pt x="2523" y="5654"/>
                  </a:lnTo>
                  <a:lnTo>
                    <a:pt x="4256" y="1277"/>
                  </a:lnTo>
                  <a:lnTo>
                    <a:pt x="0" y="0"/>
                  </a:lnTo>
                  <a:close/>
                </a:path>
              </a:pathLst>
            </a:custGeom>
            <a:solidFill>
              <a:srgbClr val="FF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5223663" y="3859925"/>
              <a:ext cx="247750" cy="326975"/>
            </a:xfrm>
            <a:custGeom>
              <a:rect b="b" l="l" r="r" t="t"/>
              <a:pathLst>
                <a:path extrusionOk="0" h="13079" w="9910">
                  <a:moveTo>
                    <a:pt x="4499" y="0"/>
                  </a:moveTo>
                  <a:cubicBezTo>
                    <a:pt x="4499" y="0"/>
                    <a:pt x="0" y="1976"/>
                    <a:pt x="1155" y="7235"/>
                  </a:cubicBezTo>
                  <a:cubicBezTo>
                    <a:pt x="2164" y="11505"/>
                    <a:pt x="5081" y="13079"/>
                    <a:pt x="7437" y="13079"/>
                  </a:cubicBezTo>
                  <a:cubicBezTo>
                    <a:pt x="8418" y="13079"/>
                    <a:pt x="9302" y="12806"/>
                    <a:pt x="9909" y="12341"/>
                  </a:cubicBezTo>
                  <a:lnTo>
                    <a:pt x="8906" y="10487"/>
                  </a:lnTo>
                  <a:cubicBezTo>
                    <a:pt x="8906" y="10487"/>
                    <a:pt x="8226" y="10884"/>
                    <a:pt x="7266" y="10884"/>
                  </a:cubicBezTo>
                  <a:cubicBezTo>
                    <a:pt x="6238" y="10884"/>
                    <a:pt x="4888" y="10428"/>
                    <a:pt x="3709" y="8542"/>
                  </a:cubicBezTo>
                  <a:cubicBezTo>
                    <a:pt x="2067" y="5928"/>
                    <a:pt x="3374" y="2888"/>
                    <a:pt x="5107" y="1794"/>
                  </a:cubicBezTo>
                  <a:lnTo>
                    <a:pt x="4499" y="0"/>
                  </a:lnTo>
                  <a:close/>
                </a:path>
              </a:pathLst>
            </a:custGeom>
            <a:solidFill>
              <a:srgbClr val="FF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5360438" y="3771025"/>
              <a:ext cx="107175" cy="137550"/>
            </a:xfrm>
            <a:custGeom>
              <a:rect b="b" l="l" r="r" t="t"/>
              <a:pathLst>
                <a:path extrusionOk="0" h="5502" w="4287">
                  <a:moveTo>
                    <a:pt x="1520" y="0"/>
                  </a:moveTo>
                  <a:lnTo>
                    <a:pt x="1" y="4438"/>
                  </a:lnTo>
                  <a:lnTo>
                    <a:pt x="4286" y="5502"/>
                  </a:lnTo>
                  <a:lnTo>
                    <a:pt x="4286" y="5502"/>
                  </a:lnTo>
                  <a:lnTo>
                    <a:pt x="1520" y="0"/>
                  </a:lnTo>
                  <a:close/>
                </a:path>
              </a:pathLst>
            </a:custGeom>
            <a:solidFill>
              <a:srgbClr val="FF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5415163" y="3792150"/>
              <a:ext cx="260650" cy="324650"/>
            </a:xfrm>
            <a:custGeom>
              <a:rect b="b" l="l" r="r" t="t"/>
              <a:pathLst>
                <a:path extrusionOk="0" h="12986" w="10426">
                  <a:moveTo>
                    <a:pt x="2651" y="0"/>
                  </a:moveTo>
                  <a:cubicBezTo>
                    <a:pt x="1585" y="0"/>
                    <a:pt x="630" y="312"/>
                    <a:pt x="0" y="827"/>
                  </a:cubicBezTo>
                  <a:lnTo>
                    <a:pt x="1064" y="2651"/>
                  </a:lnTo>
                  <a:cubicBezTo>
                    <a:pt x="1064" y="2651"/>
                    <a:pt x="1796" y="2183"/>
                    <a:pt x="2835" y="2183"/>
                  </a:cubicBezTo>
                  <a:cubicBezTo>
                    <a:pt x="3848" y="2183"/>
                    <a:pt x="5152" y="2628"/>
                    <a:pt x="6353" y="4383"/>
                  </a:cubicBezTo>
                  <a:cubicBezTo>
                    <a:pt x="8085" y="6967"/>
                    <a:pt x="6930" y="10006"/>
                    <a:pt x="5258" y="11192"/>
                  </a:cubicBezTo>
                  <a:lnTo>
                    <a:pt x="5958" y="12985"/>
                  </a:lnTo>
                  <a:cubicBezTo>
                    <a:pt x="5958" y="12985"/>
                    <a:pt x="10426" y="10797"/>
                    <a:pt x="8967" y="5599"/>
                  </a:cubicBezTo>
                  <a:cubicBezTo>
                    <a:pt x="7840" y="1490"/>
                    <a:pt x="4982" y="0"/>
                    <a:pt x="2651" y="0"/>
                  </a:cubicBezTo>
                  <a:close/>
                </a:path>
              </a:pathLst>
            </a:custGeom>
            <a:solidFill>
              <a:srgbClr val="FF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3806463" y="1973125"/>
              <a:ext cx="98800" cy="98050"/>
            </a:xfrm>
            <a:custGeom>
              <a:rect b="b" l="l" r="r" t="t"/>
              <a:pathLst>
                <a:path extrusionOk="0" h="3922" w="3952">
                  <a:moveTo>
                    <a:pt x="1976" y="0"/>
                  </a:moveTo>
                  <a:cubicBezTo>
                    <a:pt x="882" y="0"/>
                    <a:pt x="0" y="882"/>
                    <a:pt x="0" y="1946"/>
                  </a:cubicBezTo>
                  <a:cubicBezTo>
                    <a:pt x="0" y="3040"/>
                    <a:pt x="882" y="3921"/>
                    <a:pt x="1976" y="3921"/>
                  </a:cubicBezTo>
                  <a:cubicBezTo>
                    <a:pt x="3070" y="3921"/>
                    <a:pt x="3952" y="3040"/>
                    <a:pt x="3952" y="1946"/>
                  </a:cubicBezTo>
                  <a:cubicBezTo>
                    <a:pt x="3952" y="882"/>
                    <a:pt x="3070" y="0"/>
                    <a:pt x="1976"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3831538" y="3854600"/>
              <a:ext cx="57025" cy="57025"/>
            </a:xfrm>
            <a:custGeom>
              <a:rect b="b" l="l" r="r" t="t"/>
              <a:pathLst>
                <a:path extrusionOk="0" h="2281" w="2281">
                  <a:moveTo>
                    <a:pt x="1155" y="1"/>
                  </a:moveTo>
                  <a:cubicBezTo>
                    <a:pt x="517" y="1"/>
                    <a:pt x="0" y="517"/>
                    <a:pt x="0" y="1125"/>
                  </a:cubicBezTo>
                  <a:cubicBezTo>
                    <a:pt x="0" y="1764"/>
                    <a:pt x="517" y="2280"/>
                    <a:pt x="1155" y="2280"/>
                  </a:cubicBezTo>
                  <a:cubicBezTo>
                    <a:pt x="1794" y="2280"/>
                    <a:pt x="2280" y="1764"/>
                    <a:pt x="2280" y="1125"/>
                  </a:cubicBezTo>
                  <a:cubicBezTo>
                    <a:pt x="2280" y="517"/>
                    <a:pt x="1794" y="1"/>
                    <a:pt x="1155"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3698588" y="3922175"/>
              <a:ext cx="64625" cy="64600"/>
            </a:xfrm>
            <a:custGeom>
              <a:rect b="b" l="l" r="r" t="t"/>
              <a:pathLst>
                <a:path extrusionOk="0" h="2584" w="2585">
                  <a:moveTo>
                    <a:pt x="1277" y="0"/>
                  </a:moveTo>
                  <a:cubicBezTo>
                    <a:pt x="578" y="0"/>
                    <a:pt x="1" y="578"/>
                    <a:pt x="1" y="1277"/>
                  </a:cubicBezTo>
                  <a:cubicBezTo>
                    <a:pt x="1" y="2006"/>
                    <a:pt x="578" y="2584"/>
                    <a:pt x="1277" y="2584"/>
                  </a:cubicBezTo>
                  <a:cubicBezTo>
                    <a:pt x="2007" y="2584"/>
                    <a:pt x="2584" y="2006"/>
                    <a:pt x="2584" y="1277"/>
                  </a:cubicBezTo>
                  <a:cubicBezTo>
                    <a:pt x="2584" y="578"/>
                    <a:pt x="2007" y="0"/>
                    <a:pt x="1277"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5068638" y="1837850"/>
              <a:ext cx="57025" cy="57025"/>
            </a:xfrm>
            <a:custGeom>
              <a:rect b="b" l="l" r="r" t="t"/>
              <a:pathLst>
                <a:path extrusionOk="0" h="2281" w="2281">
                  <a:moveTo>
                    <a:pt x="1156" y="1"/>
                  </a:moveTo>
                  <a:cubicBezTo>
                    <a:pt x="517" y="1"/>
                    <a:pt x="1" y="518"/>
                    <a:pt x="1" y="1125"/>
                  </a:cubicBezTo>
                  <a:cubicBezTo>
                    <a:pt x="1" y="1764"/>
                    <a:pt x="517" y="2280"/>
                    <a:pt x="1156" y="2280"/>
                  </a:cubicBezTo>
                  <a:cubicBezTo>
                    <a:pt x="1764" y="2280"/>
                    <a:pt x="2280" y="1764"/>
                    <a:pt x="2280" y="1125"/>
                  </a:cubicBezTo>
                  <a:cubicBezTo>
                    <a:pt x="2280" y="518"/>
                    <a:pt x="1764" y="1"/>
                    <a:pt x="1156"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5128663" y="1926775"/>
              <a:ext cx="98825" cy="98800"/>
            </a:xfrm>
            <a:custGeom>
              <a:rect b="b" l="l" r="r" t="t"/>
              <a:pathLst>
                <a:path extrusionOk="0" h="3952" w="3953">
                  <a:moveTo>
                    <a:pt x="1977" y="0"/>
                  </a:moveTo>
                  <a:cubicBezTo>
                    <a:pt x="882" y="0"/>
                    <a:pt x="1" y="912"/>
                    <a:pt x="1" y="1976"/>
                  </a:cubicBezTo>
                  <a:cubicBezTo>
                    <a:pt x="1" y="3070"/>
                    <a:pt x="882" y="3952"/>
                    <a:pt x="1977" y="3952"/>
                  </a:cubicBezTo>
                  <a:cubicBezTo>
                    <a:pt x="3071" y="3952"/>
                    <a:pt x="3952" y="3070"/>
                    <a:pt x="3952" y="1976"/>
                  </a:cubicBezTo>
                  <a:cubicBezTo>
                    <a:pt x="3952" y="912"/>
                    <a:pt x="3071" y="0"/>
                    <a:pt x="1977"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5236588" y="1859900"/>
              <a:ext cx="45600" cy="45600"/>
            </a:xfrm>
            <a:custGeom>
              <a:rect b="b" l="l" r="r" t="t"/>
              <a:pathLst>
                <a:path extrusionOk="0" h="1824" w="1824">
                  <a:moveTo>
                    <a:pt x="912" y="0"/>
                  </a:moveTo>
                  <a:cubicBezTo>
                    <a:pt x="426" y="0"/>
                    <a:pt x="0" y="395"/>
                    <a:pt x="0" y="912"/>
                  </a:cubicBezTo>
                  <a:cubicBezTo>
                    <a:pt x="0" y="1398"/>
                    <a:pt x="426" y="1824"/>
                    <a:pt x="912" y="1824"/>
                  </a:cubicBezTo>
                  <a:cubicBezTo>
                    <a:pt x="1429" y="1824"/>
                    <a:pt x="1824" y="1398"/>
                    <a:pt x="1824" y="912"/>
                  </a:cubicBezTo>
                  <a:cubicBezTo>
                    <a:pt x="1824" y="395"/>
                    <a:pt x="1429" y="0"/>
                    <a:pt x="912"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3464013" y="1856800"/>
              <a:ext cx="98800" cy="98050"/>
            </a:xfrm>
            <a:custGeom>
              <a:rect b="b" l="l" r="r" t="t"/>
              <a:pathLst>
                <a:path extrusionOk="0" h="3922" w="3952">
                  <a:moveTo>
                    <a:pt x="1976" y="0"/>
                  </a:moveTo>
                  <a:cubicBezTo>
                    <a:pt x="882" y="0"/>
                    <a:pt x="0" y="882"/>
                    <a:pt x="0" y="1946"/>
                  </a:cubicBezTo>
                  <a:cubicBezTo>
                    <a:pt x="0" y="3040"/>
                    <a:pt x="882" y="3921"/>
                    <a:pt x="1976" y="3921"/>
                  </a:cubicBezTo>
                  <a:cubicBezTo>
                    <a:pt x="3070" y="3921"/>
                    <a:pt x="3952" y="3040"/>
                    <a:pt x="3952" y="1946"/>
                  </a:cubicBezTo>
                  <a:cubicBezTo>
                    <a:pt x="3952" y="882"/>
                    <a:pt x="3070" y="0"/>
                    <a:pt x="1976" y="0"/>
                  </a:cubicBezTo>
                  <a:close/>
                </a:path>
              </a:pathLst>
            </a:custGeom>
            <a:solidFill>
              <a:srgbClr val="E84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5653713" y="3350600"/>
              <a:ext cx="57025" cy="57025"/>
            </a:xfrm>
            <a:custGeom>
              <a:rect b="b" l="l" r="r" t="t"/>
              <a:pathLst>
                <a:path extrusionOk="0" h="2281" w="2281">
                  <a:moveTo>
                    <a:pt x="1155" y="1"/>
                  </a:moveTo>
                  <a:cubicBezTo>
                    <a:pt x="517" y="1"/>
                    <a:pt x="0" y="517"/>
                    <a:pt x="0" y="1125"/>
                  </a:cubicBezTo>
                  <a:cubicBezTo>
                    <a:pt x="0" y="1764"/>
                    <a:pt x="517" y="2280"/>
                    <a:pt x="1155" y="2280"/>
                  </a:cubicBezTo>
                  <a:cubicBezTo>
                    <a:pt x="1794" y="2280"/>
                    <a:pt x="2280" y="1764"/>
                    <a:pt x="2280" y="1125"/>
                  </a:cubicBezTo>
                  <a:cubicBezTo>
                    <a:pt x="2280" y="517"/>
                    <a:pt x="1794" y="1"/>
                    <a:pt x="1155"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5156525" y="2418788"/>
              <a:ext cx="57025" cy="57025"/>
            </a:xfrm>
            <a:custGeom>
              <a:rect b="b" l="l" r="r" t="t"/>
              <a:pathLst>
                <a:path extrusionOk="0" h="2281" w="2281">
                  <a:moveTo>
                    <a:pt x="1155" y="1"/>
                  </a:moveTo>
                  <a:cubicBezTo>
                    <a:pt x="517" y="1"/>
                    <a:pt x="0" y="517"/>
                    <a:pt x="0" y="1125"/>
                  </a:cubicBezTo>
                  <a:cubicBezTo>
                    <a:pt x="0" y="1764"/>
                    <a:pt x="517" y="2280"/>
                    <a:pt x="1155" y="2280"/>
                  </a:cubicBezTo>
                  <a:cubicBezTo>
                    <a:pt x="1794" y="2280"/>
                    <a:pt x="2280" y="1764"/>
                    <a:pt x="2280" y="1125"/>
                  </a:cubicBezTo>
                  <a:cubicBezTo>
                    <a:pt x="2280" y="517"/>
                    <a:pt x="1794" y="1"/>
                    <a:pt x="1155"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3759825" y="2114075"/>
              <a:ext cx="57025" cy="57025"/>
            </a:xfrm>
            <a:custGeom>
              <a:rect b="b" l="l" r="r" t="t"/>
              <a:pathLst>
                <a:path extrusionOk="0" h="2281" w="2281">
                  <a:moveTo>
                    <a:pt x="1155" y="1"/>
                  </a:moveTo>
                  <a:cubicBezTo>
                    <a:pt x="517" y="1"/>
                    <a:pt x="0" y="517"/>
                    <a:pt x="0" y="1125"/>
                  </a:cubicBezTo>
                  <a:cubicBezTo>
                    <a:pt x="0" y="1764"/>
                    <a:pt x="517" y="2280"/>
                    <a:pt x="1155" y="2280"/>
                  </a:cubicBezTo>
                  <a:cubicBezTo>
                    <a:pt x="1794" y="2280"/>
                    <a:pt x="2280" y="1764"/>
                    <a:pt x="2280" y="1125"/>
                  </a:cubicBezTo>
                  <a:cubicBezTo>
                    <a:pt x="2280" y="517"/>
                    <a:pt x="1794" y="1"/>
                    <a:pt x="1155" y="1"/>
                  </a:cubicBezTo>
                  <a:close/>
                </a:path>
              </a:pathLst>
            </a:custGeom>
            <a:solidFill>
              <a:srgbClr val="F4A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24"/>
          <p:cNvSpPr/>
          <p:nvPr/>
        </p:nvSpPr>
        <p:spPr>
          <a:xfrm>
            <a:off x="1318489" y="4380066"/>
            <a:ext cx="1259617" cy="103379"/>
          </a:xfrm>
          <a:custGeom>
            <a:rect b="b" l="l" r="r" t="t"/>
            <a:pathLst>
              <a:path extrusionOk="0" h="4196" w="51126">
                <a:moveTo>
                  <a:pt x="2067" y="1"/>
                </a:moveTo>
                <a:cubicBezTo>
                  <a:pt x="943" y="1"/>
                  <a:pt x="0" y="943"/>
                  <a:pt x="0" y="2098"/>
                </a:cubicBezTo>
                <a:cubicBezTo>
                  <a:pt x="0" y="3223"/>
                  <a:pt x="943" y="4195"/>
                  <a:pt x="2067" y="4195"/>
                </a:cubicBezTo>
                <a:lnTo>
                  <a:pt x="49029" y="4195"/>
                </a:lnTo>
                <a:cubicBezTo>
                  <a:pt x="50184" y="4195"/>
                  <a:pt x="51126" y="3283"/>
                  <a:pt x="51126" y="2098"/>
                </a:cubicBezTo>
                <a:cubicBezTo>
                  <a:pt x="51126" y="943"/>
                  <a:pt x="50184" y="1"/>
                  <a:pt x="4902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6741632" y="3560137"/>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6756395" y="3846975"/>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6741632" y="3267350"/>
            <a:ext cx="125848"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6756400" y="4114350"/>
            <a:ext cx="143101" cy="125848"/>
          </a:xfrm>
          <a:custGeom>
            <a:rect b="b" l="l" r="r" t="t"/>
            <a:pathLst>
              <a:path extrusionOk="0" h="5108" w="5108">
                <a:moveTo>
                  <a:pt x="2554" y="1"/>
                </a:moveTo>
                <a:cubicBezTo>
                  <a:pt x="1156" y="1"/>
                  <a:pt x="1" y="1156"/>
                  <a:pt x="1" y="2554"/>
                </a:cubicBezTo>
                <a:cubicBezTo>
                  <a:pt x="1" y="3952"/>
                  <a:pt x="1156" y="5107"/>
                  <a:pt x="2554" y="5107"/>
                </a:cubicBezTo>
                <a:cubicBezTo>
                  <a:pt x="3952" y="5107"/>
                  <a:pt x="5107" y="3952"/>
                  <a:pt x="5107" y="2554"/>
                </a:cubicBezTo>
                <a:cubicBezTo>
                  <a:pt x="5107" y="1156"/>
                  <a:pt x="3952" y="1"/>
                  <a:pt x="2554" y="1"/>
                </a:cubicBezTo>
                <a:close/>
              </a:path>
            </a:pathLst>
          </a:custGeom>
          <a:solidFill>
            <a:srgbClr val="D9A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