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59" r:id="rId10"/>
    <p:sldId id="260" r:id="rId11"/>
    <p:sldId id="261" r:id="rId12"/>
  </p:sldIdLst>
  <p:sldSz cx="9144000" cy="5143500" type="screen16x9"/>
  <p:notesSz cx="9144000" cy="51435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802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3374"/>
            <a:ext cx="9144000" cy="48101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369093"/>
            <a:ext cx="9144000" cy="47744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84828" y="1586865"/>
            <a:ext cx="1974342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3374"/>
            <a:ext cx="9144000" cy="481012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85800" y="1809750"/>
            <a:ext cx="800100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sr-Latn-RS" sz="3600" b="1" dirty="0"/>
              <a:t>Razvoj Web aplikacije za upravljanje poslovanjem restorana primenom </a:t>
            </a:r>
            <a:r>
              <a:rPr lang="sr-Latn-RS" sz="3600" b="1" dirty="0" err="1"/>
              <a:t>Laravel</a:t>
            </a:r>
            <a:r>
              <a:rPr lang="sr-Latn-RS" sz="3600" b="1" dirty="0"/>
              <a:t> okvira sa integracijom </a:t>
            </a:r>
            <a:r>
              <a:rPr lang="sr-Latn-RS" sz="3600" b="1" dirty="0" err="1"/>
              <a:t>geolokacije</a:t>
            </a:r>
            <a:r>
              <a:rPr lang="sr-Latn-RS" sz="3600" b="1" dirty="0"/>
              <a:t> korisnika</a:t>
            </a:r>
            <a:endParaRPr sz="3500" b="1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81400" y="1342355"/>
            <a:ext cx="13557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latin typeface="+mn-lt"/>
              </a:rPr>
              <a:t>Završni</a:t>
            </a:r>
            <a:r>
              <a:rPr b="0" spc="-80" dirty="0">
                <a:latin typeface="+mn-lt"/>
              </a:rPr>
              <a:t> </a:t>
            </a:r>
            <a:r>
              <a:rPr b="0" spc="-15" dirty="0">
                <a:latin typeface="+mn-lt"/>
              </a:rPr>
              <a:t>rad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1627" y="3874770"/>
            <a:ext cx="239268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Microsoft Sans Serif"/>
                <a:cs typeface="Microsoft Sans Serif"/>
              </a:rPr>
              <a:t>Mentor: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dr</a:t>
            </a:r>
            <a:r>
              <a:rPr sz="1600" spc="-8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Aleksandar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Simović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profesor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strukovnih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studija</a:t>
            </a:r>
            <a:endParaRPr sz="1600" dirty="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38644" y="3874770"/>
            <a:ext cx="174815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Microsoft Sans Serif"/>
                <a:cs typeface="Microsoft Sans Serif"/>
              </a:rPr>
              <a:t>S</a:t>
            </a:r>
            <a:r>
              <a:rPr sz="1600" spc="-5" dirty="0">
                <a:latin typeface="Microsoft Sans Serif"/>
                <a:cs typeface="Microsoft Sans Serif"/>
              </a:rPr>
              <a:t>t</a:t>
            </a:r>
            <a:r>
              <a:rPr sz="1600" spc="-15" dirty="0">
                <a:latin typeface="Microsoft Sans Serif"/>
                <a:cs typeface="Microsoft Sans Serif"/>
              </a:rPr>
              <a:t>uden</a:t>
            </a:r>
            <a:r>
              <a:rPr sz="1600" spc="-5" dirty="0">
                <a:latin typeface="Microsoft Sans Serif"/>
                <a:cs typeface="Microsoft Sans Serif"/>
              </a:rPr>
              <a:t>t</a:t>
            </a:r>
            <a:r>
              <a:rPr sz="1600" dirty="0">
                <a:latin typeface="Microsoft Sans Serif"/>
                <a:cs typeface="Microsoft Sans Serif"/>
              </a:rPr>
              <a:t>:</a:t>
            </a:r>
            <a:r>
              <a:rPr lang="en-US" sz="1600" dirty="0">
                <a:latin typeface="Microsoft Sans Serif"/>
                <a:cs typeface="Microsoft Sans Serif"/>
              </a:rPr>
              <a:t> </a:t>
            </a:r>
            <a:br>
              <a:rPr lang="en-US" sz="1600" dirty="0">
                <a:latin typeface="Microsoft Sans Serif"/>
                <a:cs typeface="Microsoft Sans Serif"/>
              </a:rPr>
            </a:br>
            <a:r>
              <a:rPr lang="en-US" sz="1600" dirty="0">
                <a:latin typeface="Microsoft Sans Serif"/>
                <a:cs typeface="Microsoft Sans Serif"/>
              </a:rPr>
              <a:t>Marko </a:t>
            </a:r>
            <a:r>
              <a:rPr lang="sr-Latn-RS" sz="1600" dirty="0">
                <a:latin typeface="Microsoft Sans Serif"/>
                <a:cs typeface="Microsoft Sans Serif"/>
              </a:rPr>
              <a:t>Đokić</a:t>
            </a:r>
            <a:r>
              <a:rPr lang="en-US" sz="1600" dirty="0">
                <a:latin typeface="Microsoft Sans Serif"/>
                <a:cs typeface="Microsoft Sans Serif"/>
              </a:rPr>
              <a:t> 13/19</a:t>
            </a:r>
            <a:endParaRPr sz="16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4050" y="2031682"/>
            <a:ext cx="51250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5" dirty="0">
                <a:latin typeface="Calibri"/>
                <a:cs typeface="Calibri"/>
              </a:rPr>
              <a:t>Prezentovanje</a:t>
            </a:r>
            <a:r>
              <a:rPr sz="4000" spc="-90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aplikacije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8279" y="284734"/>
            <a:ext cx="199326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Calibri"/>
                <a:cs typeface="Calibri"/>
              </a:rPr>
              <a:t>Zaključak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590" y="1208341"/>
            <a:ext cx="8055610" cy="3031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lang="sr-Latn-RS" sz="3200" b="1" spc="-10" dirty="0">
                <a:latin typeface="Calibri"/>
                <a:cs typeface="Calibri"/>
              </a:rPr>
              <a:t>Moguća su brojna poboljšanja aplikacije</a:t>
            </a:r>
          </a:p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lang="sr-Latn-RS" sz="3200" spc="-10" dirty="0">
                <a:latin typeface="Calibri"/>
                <a:cs typeface="Calibri"/>
              </a:rPr>
              <a:t>Automatizacija pojedinih procesa</a:t>
            </a:r>
          </a:p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lang="sr-Latn-RS" sz="3200" spc="-10" dirty="0">
                <a:latin typeface="Calibri"/>
                <a:cs typeface="Calibri"/>
              </a:rPr>
              <a:t>Dodavanje sekcije sa dosijeima zaposlenih</a:t>
            </a:r>
          </a:p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lang="sr-Latn-RS" sz="3200" spc="-10" dirty="0">
                <a:latin typeface="Calibri"/>
                <a:cs typeface="Calibri"/>
              </a:rPr>
              <a:t>Implementacija </a:t>
            </a:r>
            <a:r>
              <a:rPr lang="sr-Latn-RS" sz="3200" spc="-10" dirty="0" err="1">
                <a:latin typeface="Calibri"/>
                <a:cs typeface="Calibri"/>
              </a:rPr>
              <a:t>push</a:t>
            </a:r>
            <a:r>
              <a:rPr lang="sr-Latn-RS" sz="3200" spc="-10" dirty="0">
                <a:latin typeface="Calibri"/>
                <a:cs typeface="Calibri"/>
              </a:rPr>
              <a:t> notifikacija</a:t>
            </a:r>
          </a:p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lang="sr-Latn-RS" sz="3200" spc="-10" dirty="0">
                <a:latin typeface="Calibri"/>
                <a:cs typeface="Calibri"/>
              </a:rPr>
              <a:t>Izrada Android i IOS aplikacija</a:t>
            </a:r>
          </a:p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lang="sr-Latn-RS" sz="3200" spc="-10" dirty="0">
                <a:latin typeface="Calibri"/>
                <a:cs typeface="Calibri"/>
              </a:rPr>
              <a:t>Implementacija </a:t>
            </a:r>
            <a:r>
              <a:rPr lang="sr-Latn-RS" sz="3200" spc="-10" dirty="0" err="1">
                <a:latin typeface="Calibri"/>
                <a:cs typeface="Calibri"/>
              </a:rPr>
              <a:t>online</a:t>
            </a:r>
            <a:r>
              <a:rPr lang="sr-Latn-RS" sz="3200" spc="-10" dirty="0">
                <a:latin typeface="Calibri"/>
                <a:cs typeface="Calibri"/>
              </a:rPr>
              <a:t> platnog prometa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9060" y="284734"/>
            <a:ext cx="22098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85" dirty="0">
                <a:latin typeface="Calibri"/>
                <a:cs typeface="Calibri"/>
              </a:rPr>
              <a:t>Tema</a:t>
            </a:r>
            <a:r>
              <a:rPr sz="4000" spc="-114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rada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590" y="1208341"/>
            <a:ext cx="7910830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lang="en-US" sz="3200" spc="-15" dirty="0">
                <a:latin typeface="Calibri"/>
                <a:cs typeface="Calibri"/>
              </a:rPr>
              <a:t>P</a:t>
            </a:r>
            <a:r>
              <a:rPr lang="sr-Latn-RS" sz="3200" spc="-15" dirty="0" err="1">
                <a:latin typeface="Calibri"/>
                <a:cs typeface="Calibri"/>
              </a:rPr>
              <a:t>rojektovana</a:t>
            </a:r>
            <a:r>
              <a:rPr lang="sr-Latn-RS" sz="3200" spc="-15" dirty="0">
                <a:latin typeface="Calibri"/>
                <a:cs typeface="Calibri"/>
              </a:rPr>
              <a:t> je i izrađena Web aplikacija za potrebe vođenja poslovanja restorana, sa kompletnim uvidom u sve neophodne informacije kako bi vremenom unapređivali poslovanje.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2985" y="284734"/>
            <a:ext cx="39020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Namena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aplikacije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590" y="1208341"/>
            <a:ext cx="745109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Aplikacija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je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namenjena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za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lang="sr-Latn-RS" sz="3200" spc="-20" dirty="0">
                <a:latin typeface="Calibri"/>
                <a:cs typeface="Calibri"/>
              </a:rPr>
              <a:t>fizička i pravna lica, konobare, dostavljače, menadžere i šefa restorana.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2985" y="284734"/>
            <a:ext cx="39020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Namena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aplikacije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590" y="1208341"/>
            <a:ext cx="7451090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lang="sr-Latn-RS" sz="3200" b="1" spc="-20" dirty="0">
                <a:latin typeface="Calibri"/>
                <a:cs typeface="Calibri"/>
              </a:rPr>
              <a:t>Fizička i pravna lica </a:t>
            </a:r>
            <a:r>
              <a:rPr lang="sr-Latn-RS" sz="3200" spc="-20" dirty="0">
                <a:latin typeface="Calibri"/>
                <a:cs typeface="Calibri"/>
              </a:rPr>
              <a:t>mogu da pregledaju listu artikala u ponudi kao i njihove detalje, dodaju iste u korpu, menjaju količinu i brišu artikle iz korpe. Pored toga imaju opciju kreiranja porudžbine, otkazivanje i praćenje lokacije iste.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2693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2985" y="284734"/>
            <a:ext cx="39020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Namena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aplikacije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590" y="1208341"/>
            <a:ext cx="8131810" cy="1982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lang="sr-Latn-RS" sz="3200" b="1" spc="-20" dirty="0">
                <a:latin typeface="Calibri"/>
                <a:cs typeface="Calibri"/>
              </a:rPr>
              <a:t>Konobari </a:t>
            </a:r>
            <a:r>
              <a:rPr lang="en-US" sz="3200" spc="-20" dirty="0" err="1">
                <a:latin typeface="Calibri"/>
                <a:cs typeface="Calibri"/>
              </a:rPr>
              <a:t>imaju</a:t>
            </a:r>
            <a:r>
              <a:rPr lang="en-US" sz="3200" spc="-20" dirty="0">
                <a:latin typeface="Calibri"/>
                <a:cs typeface="Calibri"/>
              </a:rPr>
              <a:t> </a:t>
            </a:r>
            <a:r>
              <a:rPr lang="en-US" sz="3200" spc="-20" dirty="0" err="1">
                <a:latin typeface="Calibri"/>
                <a:cs typeface="Calibri"/>
              </a:rPr>
              <a:t>uvid</a:t>
            </a:r>
            <a:r>
              <a:rPr lang="en-US" sz="3200" spc="-20" dirty="0">
                <a:latin typeface="Calibri"/>
                <a:cs typeface="Calibri"/>
              </a:rPr>
              <a:t> u </a:t>
            </a:r>
            <a:r>
              <a:rPr lang="en-US" sz="3200" spc="-20" dirty="0" err="1">
                <a:latin typeface="Calibri"/>
                <a:cs typeface="Calibri"/>
              </a:rPr>
              <a:t>novokreirane</a:t>
            </a:r>
            <a:r>
              <a:rPr lang="en-US" sz="3200" spc="-20" dirty="0">
                <a:latin typeface="Calibri"/>
                <a:cs typeface="Calibri"/>
              </a:rPr>
              <a:t> </a:t>
            </a:r>
            <a:r>
              <a:rPr lang="en-US" sz="3200" spc="-20" dirty="0" err="1">
                <a:latin typeface="Calibri"/>
                <a:cs typeface="Calibri"/>
              </a:rPr>
              <a:t>porud</a:t>
            </a:r>
            <a:r>
              <a:rPr lang="sr-Latn-RS" sz="3200" spc="-20" dirty="0" err="1">
                <a:latin typeface="Calibri"/>
                <a:cs typeface="Calibri"/>
              </a:rPr>
              <a:t>žbine</a:t>
            </a:r>
            <a:r>
              <a:rPr lang="sr-Latn-RS" sz="3200" spc="-20" dirty="0">
                <a:latin typeface="Calibri"/>
                <a:cs typeface="Calibri"/>
              </a:rPr>
              <a:t> i njihove statuse. Imaju mogućnost da prihvate i otkažu pripremu porudžbine, kao i da evidentiraju porudžbinu kao pripremljenu.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232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2985" y="284734"/>
            <a:ext cx="39020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Namena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aplikacije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590" y="1208341"/>
            <a:ext cx="8131810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lang="sr-Latn-RS" sz="2800" b="1" spc="-20" dirty="0">
                <a:latin typeface="Calibri"/>
                <a:cs typeface="Calibri"/>
              </a:rPr>
              <a:t>Dostavljači </a:t>
            </a:r>
            <a:r>
              <a:rPr lang="sr-Latn-RS" sz="2800" spc="-20" dirty="0">
                <a:latin typeface="Calibri"/>
                <a:cs typeface="Calibri"/>
              </a:rPr>
              <a:t>su zaduženi za isporuku porudžbine na zahtevanu lokaciju. Imaju uvid u listu porudžbina za isporuku kao i sve detalje vezane za istu. Pored toga imaju opciju slanja trenutne lokacije porudžbine, onda kada korisnik pošalje zahtev za istu. Nakon isporuke, dostavljači mogu promeniti status porudžbine.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989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2985" y="284734"/>
            <a:ext cx="39020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Namena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aplikacije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590" y="1208341"/>
            <a:ext cx="8131810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lang="sr-Latn-RS" sz="2800" b="1" spc="-20" dirty="0">
                <a:latin typeface="Calibri"/>
                <a:cs typeface="Calibri"/>
              </a:rPr>
              <a:t>Menadžeri </a:t>
            </a:r>
            <a:r>
              <a:rPr lang="sr-Latn-RS" sz="2800" spc="-20" dirty="0">
                <a:latin typeface="Calibri"/>
                <a:cs typeface="Calibri"/>
              </a:rPr>
              <a:t>imaju uvid u informacije kao što su dnevni, nedeljni, mesečni i godišnji prihodi. Pored toga imaju evidenciju i u to koji korisnici su imali najveći broj kreiranih i otkazanih porudžbina, kao i uvid u to koji artikli iz ponude su se najčešće poručivani.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545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2985" y="284734"/>
            <a:ext cx="39020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Namena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aplikacije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590" y="1208341"/>
            <a:ext cx="8131810" cy="345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lang="sr-Latn-RS" sz="2800" b="1" spc="-20" dirty="0">
                <a:latin typeface="Calibri"/>
                <a:cs typeface="Calibri"/>
              </a:rPr>
              <a:t>Šef restorana </a:t>
            </a:r>
            <a:r>
              <a:rPr lang="sr-Latn-RS" sz="2800" spc="-20" dirty="0">
                <a:latin typeface="Calibri"/>
                <a:cs typeface="Calibri"/>
              </a:rPr>
              <a:t>ima uvid u listu zaposlenih osoba u restoranu, menjanje iste, odnosno zapošljavanja i davanja otkaza zaposlenima. Pored toga, ima uvid u panele menadžera, konobara i dostavljača, čime dobija jasnu sliku da li nešto u sistemu u </a:t>
            </a:r>
            <a:r>
              <a:rPr lang="sr-Latn-RS" sz="2800" spc="-20" dirty="0" err="1">
                <a:latin typeface="Calibri"/>
                <a:cs typeface="Calibri"/>
              </a:rPr>
              <a:t>budćnosti</a:t>
            </a:r>
            <a:r>
              <a:rPr lang="sr-Latn-RS" sz="2800" spc="-20" dirty="0">
                <a:latin typeface="Calibri"/>
                <a:cs typeface="Calibri"/>
              </a:rPr>
              <a:t> treba promeniti. Na osnovu uvida u panele može i doći do zaključka koliko su </a:t>
            </a:r>
            <a:r>
              <a:rPr lang="sr-Latn-RS" sz="2800" spc="-20" dirty="0" err="1">
                <a:latin typeface="Calibri"/>
                <a:cs typeface="Calibri"/>
              </a:rPr>
              <a:t>zaposlini</a:t>
            </a:r>
            <a:r>
              <a:rPr lang="sr-Latn-RS" sz="2800" spc="-20" dirty="0">
                <a:latin typeface="Calibri"/>
                <a:cs typeface="Calibri"/>
              </a:rPr>
              <a:t> ažurni u svakodnevnom radu.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701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2499" y="284734"/>
            <a:ext cx="45802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Calibri"/>
                <a:cs typeface="Calibri"/>
              </a:rPr>
              <a:t>Korišćene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tehnologije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590" y="1111821"/>
            <a:ext cx="8208010" cy="1197764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0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3200" i="1" spc="-20" dirty="0">
                <a:latin typeface="Calibri"/>
                <a:cs typeface="Calibri"/>
              </a:rPr>
              <a:t>Backend</a:t>
            </a:r>
            <a:r>
              <a:rPr sz="3200" spc="-20" dirty="0">
                <a:latin typeface="Calibri"/>
                <a:cs typeface="Calibri"/>
              </a:rPr>
              <a:t>:</a:t>
            </a:r>
            <a:r>
              <a:rPr lang="sr-Latn-RS" sz="3200" spc="-45" dirty="0">
                <a:latin typeface="Calibri"/>
                <a:cs typeface="Calibri"/>
              </a:rPr>
              <a:t> Programski jezici </a:t>
            </a:r>
            <a:r>
              <a:rPr lang="sr-Latn-RS" sz="3200" b="1" i="1" spc="-45" dirty="0">
                <a:latin typeface="Calibri"/>
                <a:cs typeface="Calibri"/>
              </a:rPr>
              <a:t>PHP</a:t>
            </a:r>
            <a:r>
              <a:rPr lang="sr-Latn-RS" sz="3200" spc="-45" dirty="0">
                <a:latin typeface="Calibri"/>
                <a:cs typeface="Calibri"/>
              </a:rPr>
              <a:t> i </a:t>
            </a:r>
            <a:r>
              <a:rPr lang="sr-Latn-RS" sz="3200" b="1" i="1" spc="-45" dirty="0" err="1">
                <a:latin typeface="Calibri"/>
                <a:cs typeface="Calibri"/>
              </a:rPr>
              <a:t>MySQL</a:t>
            </a:r>
            <a:endParaRPr sz="3200" b="1" i="1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sz="3200" i="1" spc="-15" dirty="0">
                <a:latin typeface="Calibri"/>
                <a:cs typeface="Calibri"/>
              </a:rPr>
              <a:t>Frontend:</a:t>
            </a:r>
            <a:r>
              <a:rPr lang="sr-Latn-RS" sz="3200" i="1" spc="-70" dirty="0">
                <a:latin typeface="Calibri"/>
                <a:cs typeface="Calibri"/>
              </a:rPr>
              <a:t> </a:t>
            </a:r>
            <a:r>
              <a:rPr lang="sr-Latn-RS" altLang="sr-Latn-RS" sz="3200" b="1" i="1" dirty="0"/>
              <a:t>HTML,</a:t>
            </a:r>
            <a:r>
              <a:rPr lang="sr-Latn-RS" altLang="sr-Latn-RS" sz="3200" i="1" dirty="0"/>
              <a:t> </a:t>
            </a:r>
            <a:r>
              <a:rPr lang="sr-Latn-RS" altLang="sr-Latn-RS" sz="3200" b="1" i="1" dirty="0" err="1"/>
              <a:t>Bootstrap</a:t>
            </a:r>
            <a:r>
              <a:rPr lang="sr-Latn-RS" altLang="sr-Latn-RS" sz="3200" b="1" i="1" dirty="0"/>
              <a:t>,</a:t>
            </a:r>
            <a:r>
              <a:rPr lang="sr-Latn-RS" altLang="sr-Latn-RS" sz="3200" dirty="0"/>
              <a:t> </a:t>
            </a:r>
            <a:r>
              <a:rPr lang="sr-Latn-RS" altLang="sr-Latn-RS" sz="3200" b="1" i="1" dirty="0" err="1"/>
              <a:t>JavaScript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368</Words>
  <Application>Microsoft Office PowerPoint</Application>
  <PresentationFormat>On-screen Show (16:9)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Cambria</vt:lpstr>
      <vt:lpstr>Microsoft Sans Serif</vt:lpstr>
      <vt:lpstr>Office Theme</vt:lpstr>
      <vt:lpstr>Završni rad</vt:lpstr>
      <vt:lpstr>Tema rada</vt:lpstr>
      <vt:lpstr>Namena aplikacije</vt:lpstr>
      <vt:lpstr>Namena aplikacije</vt:lpstr>
      <vt:lpstr>Namena aplikacije</vt:lpstr>
      <vt:lpstr>Namena aplikacije</vt:lpstr>
      <vt:lpstr>Namena aplikacije</vt:lpstr>
      <vt:lpstr>Namena aplikacije</vt:lpstr>
      <vt:lpstr>Korišćene tehnologije</vt:lpstr>
      <vt:lpstr>Prezentovanje aplikacije</vt:lpstr>
      <vt:lpstr>Zaključak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Aleksandar Simović</dc:creator>
  <cp:lastModifiedBy>Marko Đokić</cp:lastModifiedBy>
  <cp:revision>4</cp:revision>
  <dcterms:created xsi:type="dcterms:W3CDTF">2023-02-19T11:22:52Z</dcterms:created>
  <dcterms:modified xsi:type="dcterms:W3CDTF">2023-02-19T12:28:10Z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2023-02-19T00:00:00Z</vt:filetime>
  </property>
</Properties>
</file>