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D9427-A37C-12BA-9873-7D6E94CEEBB1}" v="12" dt="2019-10-09T00:27:26.138"/>
    <p1510:client id="{40568664-5FAE-3F35-563A-BB6D55F9E157}" v="249" dt="2019-10-08T22:18:13.121"/>
    <p1510:client id="{90BC68C5-9544-507E-A029-71309CF83395}" v="1786" dt="2019-10-08T23:59:17.007"/>
    <p1510:client id="{AFC902A7-43B7-C73A-63F0-7AC0A6E18F10}" v="206" dt="2019-10-08T20:06:02.038"/>
    <p1510:client id="{B17F7DD7-237D-407D-8DE3-F17F35C3F6DB}" v="151" dt="2019-10-08T23:19:54.322"/>
    <p1510:client id="{B40B0DB7-36F0-B0BA-4A6F-9EDECD00995E}" v="17" dt="2019-10-09T00:10:33.009"/>
    <p1510:client id="{CAC57074-DAA1-F826-9E07-E93CB1ABA5D6}" v="26" dt="2019-10-08T22:32:36.223"/>
    <p1510:client id="{D950217E-0CC9-2FE5-F354-938F2EE18FB2}" v="7" dt="2019-10-08T21:06:40.887"/>
    <p1510:client id="{F43676AB-7B18-EBB2-1614-EB629EFC4005}" v="562" dt="2019-10-08T23:06:16.592"/>
    <p1510:client id="{F8E0E470-197B-19A3-7BBD-39C40EF985EC}" v="807" dt="2019-10-08T20:34:23.26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 snapToObjects="1">
      <p:cViewPr varScale="1">
        <p:scale>
          <a:sx n="84" d="100"/>
          <a:sy n="84" d="100"/>
        </p:scale>
        <p:origin x="1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258743" y="-673100"/>
            <a:ext cx="10390144" cy="77773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2552700" y="0"/>
            <a:ext cx="17339734" cy="9753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5351574" y="1384300"/>
            <a:ext cx="7872413" cy="6997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5493159" y="2743200"/>
            <a:ext cx="7889605" cy="70129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>
            <a:spLocks noGrp="1"/>
          </p:cNvSpPr>
          <p:nvPr>
            <p:ph type="pic" sz="quarter" idx="13"/>
          </p:nvPr>
        </p:nvSpPr>
        <p:spPr>
          <a:xfrm>
            <a:off x="6654800" y="49657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667500" y="4445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2-10-superquadro_1631x2178.jpeg"/>
          <p:cNvSpPr>
            <a:spLocks noGrp="1"/>
          </p:cNvSpPr>
          <p:nvPr>
            <p:ph type="pic" idx="15"/>
          </p:nvPr>
        </p:nvSpPr>
        <p:spPr>
          <a:xfrm>
            <a:off x="-939561" y="482600"/>
            <a:ext cx="7995295" cy="106816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maxresdefault.jpg" descr="maxresdefault.jp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142" r="142"/>
          <a:stretch>
            <a:fillRect/>
          </a:stretch>
        </p:blipFill>
        <p:spPr>
          <a:xfrm>
            <a:off x="1346200" y="520700"/>
            <a:ext cx="10388600" cy="5860236"/>
          </a:xfrm>
          <a:prstGeom prst="rect">
            <a:avLst/>
          </a:prstGeom>
        </p:spPr>
      </p:pic>
      <p:sp>
        <p:nvSpPr>
          <p:cNvPr id="120" name="CRAZY COOK-OFF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CRAZY COOK-OFF</a:t>
            </a:r>
          </a:p>
        </p:txBody>
      </p:sp>
      <p:sp>
        <p:nvSpPr>
          <p:cNvPr id="121" name="The Next-Level in a Family Competitive Arcade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The Next-Level in a Family Competitive Arcade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ressure-vr-mini-game-gallery_01.jpg" descr="pressure-vr-mini-game-gallery_01.jp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5037" t="9917"/>
          <a:stretch>
            <a:fillRect/>
          </a:stretch>
        </p:blipFill>
        <p:spPr>
          <a:xfrm>
            <a:off x="6643091" y="2494954"/>
            <a:ext cx="5738412" cy="3061989"/>
          </a:xfrm>
          <a:prstGeom prst="rect">
            <a:avLst/>
          </a:prstGeom>
        </p:spPr>
      </p:pic>
      <p:sp>
        <p:nvSpPr>
          <p:cNvPr id="124" name="What is crazy cook-off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b="0">
                <a:latin typeface="+mn-lt"/>
                <a:ea typeface="+mn-ea"/>
                <a:cs typeface="+mn-cs"/>
                <a:sym typeface="Gill Sans Light"/>
              </a:rPr>
              <a:t>What is</a:t>
            </a:r>
            <a:r>
              <a:t> crazy cook-off?</a:t>
            </a:r>
          </a:p>
        </p:txBody>
      </p:sp>
      <p:sp>
        <p:nvSpPr>
          <p:cNvPr id="125" name="First Person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First Person</a:t>
            </a:r>
          </a:p>
          <a:p>
            <a:r>
              <a:t>VR</a:t>
            </a:r>
          </a:p>
          <a:p>
            <a:r>
              <a:t>Competitive Action Arcade</a:t>
            </a:r>
          </a:p>
        </p:txBody>
      </p:sp>
      <p:pic>
        <p:nvPicPr>
          <p:cNvPr id="126" name="maxresdefault-3.jpg" descr="maxresdefault-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236" y="5886740"/>
            <a:ext cx="5738417" cy="3227860"/>
          </a:xfrm>
          <a:prstGeom prst="rect">
            <a:avLst/>
          </a:prstGeom>
          <a:ln w="25400">
            <a:miter lim="400000"/>
          </a:ln>
          <a:effectLst>
            <a:outerShdw blurRad="127000" dist="76200" dir="5520000" rotWithShape="0">
              <a:srgbClr val="000000">
                <a:alpha val="6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ame 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Game outline</a:t>
            </a:r>
          </a:p>
        </p:txBody>
      </p:sp>
      <p:sp>
        <p:nvSpPr>
          <p:cNvPr id="129" name="2-Player Head-to-Head   -  Chef vs Chef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50800" tIns="50800" rIns="50800" bIns="50800" anchor="ctr">
            <a:noAutofit/>
          </a:bodyPr>
          <a:lstStyle/>
          <a:p>
            <a:r>
              <a:rPr lang="en-US" sz="2800"/>
              <a:t>Battle Of The Best Chef [2 Player]</a:t>
            </a:r>
          </a:p>
          <a:p>
            <a:r>
              <a:rPr lang="en-US" sz="2800"/>
              <a:t>Select different chefs and use your unique abilities.</a:t>
            </a:r>
          </a:p>
          <a:p>
            <a:r>
              <a:rPr lang="en-US" sz="2800"/>
              <a:t>Time Critical - Get as many points as possible!</a:t>
            </a:r>
          </a:p>
          <a:p>
            <a:r>
              <a:rPr lang="en-US" sz="2800"/>
              <a:t>Points for Cooking Speed &amp; Precision. </a:t>
            </a:r>
          </a:p>
          <a:p>
            <a:r>
              <a:rPr lang="en-US" sz="2800"/>
              <a:t>Gain an Advantage - Use your abilities &amp; sabotage your Enemy!</a:t>
            </a:r>
          </a:p>
          <a:p>
            <a:r>
              <a:rPr lang="en-US" sz="2800">
                <a:ea typeface="+mn-lt"/>
                <a:cs typeface="+mn-lt"/>
              </a:rPr>
              <a:t>Highest Score Wins. </a:t>
            </a:r>
            <a:r>
              <a:rPr lang="en-US" sz="2800"/>
              <a:t>It's New. It's Exciting. It's Intense. </a:t>
            </a:r>
            <a:endParaRPr lang="en-US" sz="2800">
              <a:ea typeface="+mn-lt"/>
              <a:cs typeface="+mn-lt"/>
            </a:endParaRPr>
          </a:p>
        </p:txBody>
      </p:sp>
      <p:pic>
        <p:nvPicPr>
          <p:cNvPr id="131" name="maxresdefault-2.jpg" descr="maxresdefault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789" y="577536"/>
            <a:ext cx="3184583" cy="1791328"/>
          </a:xfrm>
          <a:prstGeom prst="rect">
            <a:avLst/>
          </a:prstGeom>
          <a:ln w="25400">
            <a:miter lim="400000"/>
          </a:ln>
          <a:effectLst>
            <a:outerShdw blurRad="127000" dist="76200" dir="5520000" rotWithShape="0">
              <a:srgbClr val="000000">
                <a:alpha val="60000"/>
              </a:srgbClr>
            </a:outerShdw>
          </a:effectLst>
        </p:spPr>
      </p:pic>
      <p:pic>
        <p:nvPicPr>
          <p:cNvPr id="132" name="ss_11d1dea076e750afec7cba7e463a377cbfb109c2.1920x1080-1170x658.jpg" descr="ss_11d1dea076e750afec7cba7e463a377cbfb109c2.1920x1080-1170x65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756" y="4783474"/>
            <a:ext cx="3944742" cy="2202093"/>
          </a:xfrm>
          <a:prstGeom prst="rect">
            <a:avLst/>
          </a:prstGeom>
          <a:ln w="25400">
            <a:miter lim="400000"/>
          </a:ln>
          <a:effectLst>
            <a:outerShdw blurRad="127000" dist="76200" dir="5520000" rotWithShape="0">
              <a:srgbClr val="000000">
                <a:alpha val="6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ARGET MARK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TARGET MARKET</a:t>
            </a:r>
          </a:p>
        </p:txBody>
      </p:sp>
      <p:sp>
        <p:nvSpPr>
          <p:cNvPr id="135" name="Aimed for all ages so wider marker -&gt; higher sal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Aimed for all ages so wider </a:t>
            </a:r>
            <a:r>
              <a:rPr lang="en-US"/>
              <a:t>market</a:t>
            </a:r>
            <a:r>
              <a:t> -&gt; higher sales</a:t>
            </a:r>
          </a:p>
          <a:p>
            <a:r>
              <a:t>Appeals to both Children &amp; Adults.</a:t>
            </a:r>
          </a:p>
          <a:p>
            <a:r>
              <a:t>Competitive - a pure test of skill and co-ordination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Unique selling POI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Unique selling POINT</a:t>
            </a:r>
          </a:p>
        </p:txBody>
      </p:sp>
      <p:sp>
        <p:nvSpPr>
          <p:cNvPr id="138" name="2-Player Head-to-Head   -  Chef vs Chef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2-Player Head-to-Head   -  Chef vs Chef.</a:t>
            </a:r>
          </a:p>
          <a:p>
            <a:r>
              <a:t>Select Different characters w/ Special Abilities.</a:t>
            </a:r>
          </a:p>
          <a:p>
            <a:r>
              <a:t>Compete.</a:t>
            </a:r>
          </a:p>
          <a:p>
            <a:r>
              <a:t>Time Trial. Highest Score Wins.</a:t>
            </a:r>
          </a:p>
        </p:txBody>
      </p:sp>
      <p:sp>
        <p:nvSpPr>
          <p:cNvPr id="139" name="Note: It’s new, it’s exciting, it’s intense."/>
          <p:cNvSpPr txBox="1"/>
          <p:nvPr/>
        </p:nvSpPr>
        <p:spPr>
          <a:xfrm>
            <a:off x="-16731" y="9168618"/>
            <a:ext cx="6764462" cy="623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Note</a:t>
            </a:r>
            <a:r>
              <a:t>: It’s new, it’s exciting, it’s intense. </a:t>
            </a:r>
          </a:p>
        </p:txBody>
      </p:sp>
      <p:pic>
        <p:nvPicPr>
          <p:cNvPr id="140" name="ss_11d1dea076e750afec7cba7e463a377cbfb109c2.1920x1080-1170x658.jpg" descr="ss_11d1dea076e750afec7cba7e463a377cbfb109c2.1920x1080-1170x65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903" y="6883295"/>
            <a:ext cx="3442355" cy="1935957"/>
          </a:xfrm>
          <a:prstGeom prst="rect">
            <a:avLst/>
          </a:prstGeom>
          <a:ln w="25400">
            <a:miter lim="400000"/>
          </a:ln>
          <a:effectLst>
            <a:outerShdw blurRad="127000" dist="76200" dir="5520000" rotWithShape="0">
              <a:srgbClr val="000000">
                <a:alpha val="6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he End PRoDUCT!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The End PRoDUCT!!</a:t>
            </a:r>
          </a:p>
        </p:txBody>
      </p:sp>
      <p:pic>
        <p:nvPicPr>
          <p:cNvPr id="143" name="ss_11d1dea076e750afec7cba7e463a377cbfb109c2.1920x1080-1170x658.jpg" descr="ss_11d1dea076e750afec7cba7e463a377cbfb109c2.1920x1080-1170x65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239" y="7173410"/>
            <a:ext cx="2726785" cy="1533526"/>
          </a:xfrm>
          <a:prstGeom prst="rect">
            <a:avLst/>
          </a:prstGeom>
          <a:ln w="25400">
            <a:miter lim="400000"/>
          </a:ln>
          <a:effectLst>
            <a:outerShdw blurRad="127000" dist="76200" dir="5520000" rotWithShape="0">
              <a:srgbClr val="000000">
                <a:alpha val="60000"/>
              </a:srgbClr>
            </a:outerShdw>
          </a:effectLst>
        </p:spPr>
      </p:pic>
      <p:pic>
        <p:nvPicPr>
          <p:cNvPr id="144" name="maxresdefault.jpg" descr="maxresdefault.jpg"/>
          <p:cNvPicPr>
            <a:picLocks noChangeAspect="1"/>
          </p:cNvPicPr>
          <p:nvPr/>
        </p:nvPicPr>
        <p:blipFill>
          <a:blip r:embed="rId3"/>
          <a:srcRect l="142" r="142"/>
          <a:stretch>
            <a:fillRect/>
          </a:stretch>
        </p:blipFill>
        <p:spPr>
          <a:xfrm>
            <a:off x="4981773" y="7082526"/>
            <a:ext cx="3041073" cy="1715478"/>
          </a:xfrm>
          <a:prstGeom prst="rect">
            <a:avLst/>
          </a:prstGeom>
          <a:ln w="25400">
            <a:miter lim="400000"/>
          </a:ln>
          <a:effectLst>
            <a:outerShdw blurRad="127000" dist="76200" dir="5520000" rotWithShape="0">
              <a:srgbClr val="000000">
                <a:alpha val="60000"/>
              </a:srgbClr>
            </a:outerShdw>
          </a:effectLst>
        </p:spPr>
      </p:pic>
      <p:pic>
        <p:nvPicPr>
          <p:cNvPr id="145" name="maxresdefault-3.jpg" descr="maxresdefault-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170" y="7161107"/>
            <a:ext cx="2769799" cy="1558013"/>
          </a:xfrm>
          <a:prstGeom prst="rect">
            <a:avLst/>
          </a:prstGeom>
          <a:ln w="25400">
            <a:miter lim="400000"/>
          </a:ln>
          <a:effectLst>
            <a:outerShdw blurRad="127000" dist="76200" dir="5520000" rotWithShape="0">
              <a:srgbClr val="000000">
                <a:alpha val="60000"/>
              </a:srgbClr>
            </a:outerShdw>
          </a:effectLst>
        </p:spPr>
      </p:pic>
      <p:sp>
        <p:nvSpPr>
          <p:cNvPr id="146" name="Shape"/>
          <p:cNvSpPr/>
          <p:nvPr/>
        </p:nvSpPr>
        <p:spPr>
          <a:xfrm>
            <a:off x="100384" y="6187462"/>
            <a:ext cx="12804032" cy="3505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B4B4B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7" name="skynews-mario-kart-tour-nintendo_4785879.jpg" descr="skynews-mario-kart-tour-nintendo_4785879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618" y="2350736"/>
            <a:ext cx="3785861" cy="2129547"/>
          </a:xfrm>
          <a:prstGeom prst="rect">
            <a:avLst/>
          </a:prstGeom>
          <a:ln w="25400">
            <a:miter lim="400000"/>
          </a:ln>
          <a:effectLst>
            <a:outerShdw blurRad="127000" dist="76200" dir="5520000" rotWithShape="0">
              <a:srgbClr val="000000">
                <a:alpha val="60000"/>
              </a:srgbClr>
            </a:outerShdw>
          </a:effectLst>
        </p:spPr>
      </p:pic>
      <p:pic>
        <p:nvPicPr>
          <p:cNvPr id="148" name="643x0w.jpg" descr="643x0w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6503" y="2525942"/>
            <a:ext cx="3851794" cy="1779134"/>
          </a:xfrm>
          <a:prstGeom prst="rect">
            <a:avLst/>
          </a:prstGeom>
          <a:ln w="25400">
            <a:miter lim="400000"/>
          </a:ln>
          <a:effectLst>
            <a:outerShdw blurRad="127000" dist="76200" dir="5520000" rotWithShape="0">
              <a:srgbClr val="000000">
                <a:alpha val="60000"/>
              </a:srgbClr>
            </a:outerShdw>
          </a:effectLst>
        </p:spPr>
      </p:pic>
      <p:pic>
        <p:nvPicPr>
          <p:cNvPr id="149" name="screen-0.jpg" descr="screen-0.jpg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9097321" y="2348709"/>
            <a:ext cx="3784601" cy="2133601"/>
          </a:xfrm>
          <a:prstGeom prst="rect">
            <a:avLst/>
          </a:prstGeom>
          <a:ln w="25400">
            <a:miter lim="400000"/>
          </a:ln>
          <a:effectLst>
            <a:outerShdw blurRad="127000" dist="76200" dir="5520000" rotWithShape="0">
              <a:srgbClr val="000000">
                <a:alpha val="60000"/>
              </a:srgbClr>
            </a:outerShdw>
          </a:effectLst>
        </p:spPr>
      </p:pic>
      <p:sp>
        <p:nvSpPr>
          <p:cNvPr id="150" name="Arrow"/>
          <p:cNvSpPr/>
          <p:nvPr/>
        </p:nvSpPr>
        <p:spPr>
          <a:xfrm rot="5400000">
            <a:off x="6046018" y="-1167635"/>
            <a:ext cx="912764" cy="13003015"/>
          </a:xfrm>
          <a:prstGeom prst="rightArrow">
            <a:avLst>
              <a:gd name="adj1" fmla="val 7847"/>
              <a:gd name="adj2" fmla="val 50084"/>
            </a:avLst>
          </a:prstGeom>
          <a:solidFill>
            <a:srgbClr val="B4B4B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Unique selling POINT"/>
          <p:cNvSpPr txBox="1">
            <a:spLocks noGrp="1"/>
          </p:cNvSpPr>
          <p:nvPr>
            <p:ph type="title"/>
          </p:nvPr>
        </p:nvSpPr>
        <p:spPr>
          <a:xfrm>
            <a:off x="355600" y="125635"/>
            <a:ext cx="12293600" cy="2438400"/>
          </a:xfrm>
          <a:prstGeom prst="rect">
            <a:avLst/>
          </a:prstGeom>
        </p:spPr>
        <p:txBody>
          <a:bodyPr/>
          <a:lstStyle>
            <a:lvl1pPr algn="l"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/>
              <a:t>TECHNOLOGY STACK</a:t>
            </a:r>
          </a:p>
        </p:txBody>
      </p:sp>
      <p:sp>
        <p:nvSpPr>
          <p:cNvPr id="138" name="2-Player Head-to-Head   -  Chef vs Chef.…"/>
          <p:cNvSpPr txBox="1">
            <a:spLocks noGrp="1"/>
          </p:cNvSpPr>
          <p:nvPr>
            <p:ph type="body" idx="1"/>
          </p:nvPr>
        </p:nvSpPr>
        <p:spPr>
          <a:xfrm>
            <a:off x="355600" y="2018657"/>
            <a:ext cx="12293600" cy="6299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2 VR headsets + accompanying controllers</a:t>
            </a:r>
          </a:p>
          <a:p>
            <a:r>
              <a:rPr lang="en-US"/>
              <a:t>PCs</a:t>
            </a:r>
            <a:endParaRPr/>
          </a:p>
          <a:p>
            <a:r>
              <a:rPr lang="en-US"/>
              <a:t>Networking – for multiplayer</a:t>
            </a:r>
            <a:endParaRPr/>
          </a:p>
        </p:txBody>
      </p:sp>
      <p:pic>
        <p:nvPicPr>
          <p:cNvPr id="140" name="ss_11d1dea076e750afec7cba7e463a377cbfb109c2.1920x1080-1170x658.jpg" descr="ss_11d1dea076e750afec7cba7e463a377cbfb109c2.1920x1080-1170x65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903" y="6883295"/>
            <a:ext cx="3442355" cy="1935957"/>
          </a:xfrm>
          <a:prstGeom prst="rect">
            <a:avLst/>
          </a:prstGeom>
          <a:ln w="25400">
            <a:miter lim="400000"/>
          </a:ln>
          <a:effectLst>
            <a:outerShdw blurRad="127000" dist="76200" dir="5520000" rotWithShape="0">
              <a:srgbClr val="000000">
                <a:alpha val="6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833514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</Words>
  <Application>Microsoft Macintosh PowerPoint</Application>
  <PresentationFormat>Custom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Gill Sans</vt:lpstr>
      <vt:lpstr>Gill Sans Light</vt:lpstr>
      <vt:lpstr>Helvetica Neue</vt:lpstr>
      <vt:lpstr>Showroom</vt:lpstr>
      <vt:lpstr>CRAZY COOK-OFF</vt:lpstr>
      <vt:lpstr>What is crazy cook-off?</vt:lpstr>
      <vt:lpstr>Game outline</vt:lpstr>
      <vt:lpstr>TARGET MARKET</vt:lpstr>
      <vt:lpstr>Unique selling POINT</vt:lpstr>
      <vt:lpstr>The End PRoDUCT!!</vt:lpstr>
      <vt:lpstr>TECHNOLOGY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CRAZY COOK-OFF</dc:title>
  <cp:lastModifiedBy>Denisi Murataj</cp:lastModifiedBy>
  <cp:revision>3</cp:revision>
  <dcterms:modified xsi:type="dcterms:W3CDTF">2019-10-09T09:05:18Z</dcterms:modified>
</cp:coreProperties>
</file>