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769775" y="-216731"/>
            <a:ext cx="14960601" cy="10287001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1358900" y="-1143000"/>
            <a:ext cx="14668500" cy="1005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044700" y="-25400"/>
            <a:ext cx="12534901" cy="864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3543300" y="2018930"/>
            <a:ext cx="10299700" cy="7112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4703923" y="3389019"/>
            <a:ext cx="9639301" cy="640175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 rot="21600000">
            <a:off x="7281774" y="-1330382"/>
            <a:ext cx="4978401" cy="63325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 rot="21600000">
            <a:off x="-3213100" y="762000"/>
            <a:ext cx="12280900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ckp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Jackpot</a:t>
            </a:r>
          </a:p>
        </p:txBody>
      </p:sp>
      <p:sp>
        <p:nvSpPr>
          <p:cNvPr id="120" name="Hacking, Silence &amp; Teamwork.…"/>
          <p:cNvSpPr txBox="1"/>
          <p:nvPr>
            <p:ph type="subTitle" sz="quarter" idx="1"/>
          </p:nvPr>
        </p:nvSpPr>
        <p:spPr>
          <a:xfrm>
            <a:off x="3125" y="5207000"/>
            <a:ext cx="12998550" cy="1663700"/>
          </a:xfrm>
          <a:prstGeom prst="rect">
            <a:avLst/>
          </a:prstGeom>
        </p:spPr>
        <p:txBody>
          <a:bodyPr/>
          <a:lstStyle/>
          <a:p>
            <a:pPr defTabSz="342900">
              <a:defRPr sz="2700"/>
            </a:pPr>
            <a:r>
              <a:t>Hacking, Silence &amp; Teamwork.</a:t>
            </a:r>
          </a:p>
          <a:p>
            <a:pPr defTabSz="342900">
              <a:defRPr sz="2700"/>
            </a:pPr>
          </a:p>
          <a:p>
            <a:pPr defTabSz="342900">
              <a:defRPr sz="2700"/>
            </a:pPr>
            <a:r>
              <a:t>The 21st Century way of performing the perfect heist.</a:t>
            </a:r>
          </a:p>
        </p:txBody>
      </p:sp>
      <p:pic>
        <p:nvPicPr>
          <p:cNvPr id="121" name="adlabs-article-hololens-ABB-turbocharging-01a.jpg" descr="adlabs-article-hololens-ABB-turbocharging-01a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1697" y="432326"/>
            <a:ext cx="3421406" cy="2197592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22" name="maxresdefault-4.jpg" descr="maxresdefault-4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294" y="432326"/>
            <a:ext cx="3421406" cy="2197592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23" name="Baby-Driver-meeting-room.jpg" descr="Baby-Driver-meeting-room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7100" y="452122"/>
            <a:ext cx="3421406" cy="2158000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is Jackpo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Jackpot?</a:t>
            </a:r>
          </a:p>
        </p:txBody>
      </p:sp>
      <p:sp>
        <p:nvSpPr>
          <p:cNvPr id="126" name="Multi-Player…"/>
          <p:cNvSpPr txBox="1"/>
          <p:nvPr>
            <p:ph type="body" sz="half" idx="1"/>
          </p:nvPr>
        </p:nvSpPr>
        <p:spPr>
          <a:xfrm>
            <a:off x="1270000" y="2946400"/>
            <a:ext cx="6190209" cy="6096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Multi-Player</a:t>
            </a:r>
          </a:p>
          <a:p>
            <a:pPr>
              <a:buBlip>
                <a:blip r:embed="rId2"/>
              </a:buBlip>
            </a:pPr>
            <a:r>
              <a:t>3D</a:t>
            </a:r>
          </a:p>
          <a:p>
            <a:pPr>
              <a:buBlip>
                <a:blip r:embed="rId2"/>
              </a:buBlip>
            </a:pPr>
            <a:r>
              <a:t>Cooperative Strategy</a:t>
            </a:r>
          </a:p>
          <a:p>
            <a:pPr>
              <a:buBlip>
                <a:blip r:embed="rId2"/>
              </a:buBlip>
            </a:pPr>
            <a:r>
              <a:t>Reactive Environment</a:t>
            </a:r>
          </a:p>
          <a:p>
            <a:pPr>
              <a:buBlip>
                <a:blip r:embed="rId2"/>
              </a:buBlip>
            </a:pPr>
            <a:r>
              <a:t>For PC.</a:t>
            </a:r>
          </a:p>
        </p:txBody>
      </p:sp>
      <p:pic>
        <p:nvPicPr>
          <p:cNvPr id="127" name="maxresdefault-4.jpg" descr="maxresdefault-4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4333" y="3244250"/>
            <a:ext cx="4607998" cy="2865050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tory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Storyline</a:t>
            </a:r>
          </a:p>
        </p:txBody>
      </p:sp>
      <p:sp>
        <p:nvSpPr>
          <p:cNvPr id="130" name="A team of 4 daring hackers in search of their next payday,…"/>
          <p:cNvSpPr txBox="1"/>
          <p:nvPr>
            <p:ph type="body" idx="1"/>
          </p:nvPr>
        </p:nvSpPr>
        <p:spPr>
          <a:xfrm>
            <a:off x="165099" y="2336800"/>
            <a:ext cx="12674601" cy="6096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700"/>
            </a:pPr>
            <a:r>
              <a:t>A team of 4 daring hackers in search of their next payday,</a:t>
            </a:r>
          </a:p>
          <a:p>
            <a:pPr>
              <a:buBlip>
                <a:blip r:embed="rId2"/>
              </a:buBlip>
              <a:defRPr sz="2700"/>
            </a:pPr>
            <a:r>
              <a:t>No buildings secure, these daring hackers loot Casinos, Banks and even Government Vaults,</a:t>
            </a:r>
          </a:p>
          <a:p>
            <a:pPr>
              <a:buBlip>
                <a:blip r:embed="rId2"/>
              </a:buBlip>
              <a:defRPr sz="2700"/>
            </a:pPr>
            <a:r>
              <a:t> Always entering &amp; leaving without a trace.</a:t>
            </a:r>
          </a:p>
        </p:txBody>
      </p:sp>
      <p:pic>
        <p:nvPicPr>
          <p:cNvPr id="131" name="maxresdefault-4.jpg" descr="maxresdefault-4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6734" y="7236201"/>
            <a:ext cx="3403997" cy="2187798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aracters"/>
          <p:cNvSpPr txBox="1"/>
          <p:nvPr>
            <p:ph type="title"/>
          </p:nvPr>
        </p:nvSpPr>
        <p:spPr>
          <a:xfrm>
            <a:off x="0" y="203200"/>
            <a:ext cx="10464800" cy="2540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Characters</a:t>
            </a:r>
          </a:p>
        </p:txBody>
      </p:sp>
      <p:sp>
        <p:nvSpPr>
          <p:cNvPr id="134" name="The Outside Eye - Hawkeye.…"/>
          <p:cNvSpPr txBox="1"/>
          <p:nvPr>
            <p:ph type="body" idx="1"/>
          </p:nvPr>
        </p:nvSpPr>
        <p:spPr>
          <a:xfrm>
            <a:off x="355600" y="2044700"/>
            <a:ext cx="12674600" cy="609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The Outside Eye - Hawkeye.</a:t>
            </a:r>
          </a:p>
          <a:p>
            <a:pPr>
              <a:buBlip>
                <a:blip r:embed="rId2"/>
              </a:buBlip>
              <a:defRPr sz="2700"/>
            </a:pPr>
            <a:r>
              <a:t>The master strategist from outside.</a:t>
            </a:r>
          </a:p>
          <a:p>
            <a:pPr>
              <a:buBlip>
                <a:blip r:embed="rId2"/>
              </a:buBlip>
              <a:defRPr sz="2700"/>
            </a:pPr>
            <a:r>
              <a:t>Watching the world, keeping an eye on CCTV &amp; Hacking their way through systems, doors &amp; computers forging the path for the inside squad.</a:t>
            </a:r>
          </a:p>
        </p:txBody>
      </p:sp>
      <p:pic>
        <p:nvPicPr>
          <p:cNvPr id="135" name="adlabs-article-hololens-ABB-turbocharging-01a.jpg" descr="adlabs-article-hololens-ABB-turbocharging-01a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6730" y="374404"/>
            <a:ext cx="3421406" cy="2197592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36" name="image.jpg" descr="image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7983" y="6915255"/>
            <a:ext cx="3678434" cy="2540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haracters"/>
          <p:cNvSpPr txBox="1"/>
          <p:nvPr>
            <p:ph type="title"/>
          </p:nvPr>
        </p:nvSpPr>
        <p:spPr>
          <a:xfrm>
            <a:off x="0" y="203200"/>
            <a:ext cx="10464800" cy="2540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Characters</a:t>
            </a:r>
          </a:p>
        </p:txBody>
      </p:sp>
      <p:sp>
        <p:nvSpPr>
          <p:cNvPr id="139" name="The Inside Squad. [ 3x ]…"/>
          <p:cNvSpPr txBox="1"/>
          <p:nvPr>
            <p:ph type="body" idx="1"/>
          </p:nvPr>
        </p:nvSpPr>
        <p:spPr>
          <a:xfrm>
            <a:off x="355600" y="2044700"/>
            <a:ext cx="12674600" cy="609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The Inside Squad. [ 3x ]</a:t>
            </a:r>
          </a:p>
          <a:p>
            <a:pPr>
              <a:buBlip>
                <a:blip r:embed="rId2"/>
              </a:buBlip>
              <a:defRPr sz="2700"/>
            </a:pPr>
            <a:r>
              <a:t>The daring ground team. No weapons, pure strategy.</a:t>
            </a:r>
          </a:p>
          <a:p>
            <a:pPr>
              <a:buBlip>
                <a:blip r:embed="rId2"/>
              </a:buBlip>
              <a:defRPr sz="2700"/>
            </a:pPr>
            <a:r>
              <a:t>You’d hope it’s simply walk in, find the loot &amp; walk out but with a heist, you never know. </a:t>
            </a:r>
          </a:p>
          <a:p>
            <a:pPr>
              <a:buBlip>
                <a:blip r:embed="rId2"/>
              </a:buBlip>
              <a:defRPr sz="2700"/>
            </a:pPr>
            <a:r>
              <a:t>The team will have to pick locks, break in undetected &amp; leave without being spotted.</a:t>
            </a:r>
          </a:p>
        </p:txBody>
      </p:sp>
      <p:pic>
        <p:nvPicPr>
          <p:cNvPr id="140" name="maxresdefault-4.jpg" descr="maxresdefault-4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5202" y="7083801"/>
            <a:ext cx="3403997" cy="2187799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41" name="adlabs-article-hololens-ABB-turbocharging-01a.jpg" descr="adlabs-article-hololens-ABB-turbocharging-01a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16729" y="374404"/>
            <a:ext cx="3421406" cy="2197592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arket Research - Audience"/>
          <p:cNvSpPr txBox="1"/>
          <p:nvPr>
            <p:ph type="title"/>
          </p:nvPr>
        </p:nvSpPr>
        <p:spPr>
          <a:xfrm>
            <a:off x="0" y="203200"/>
            <a:ext cx="1300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Market Research - Audience</a:t>
            </a:r>
          </a:p>
        </p:txBody>
      </p:sp>
      <p:sp>
        <p:nvSpPr>
          <p:cNvPr id="144" name="Varying Levels Of Difficulty!…"/>
          <p:cNvSpPr txBox="1"/>
          <p:nvPr>
            <p:ph type="body" idx="1"/>
          </p:nvPr>
        </p:nvSpPr>
        <p:spPr>
          <a:xfrm>
            <a:off x="355600" y="2044700"/>
            <a:ext cx="12674600" cy="609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</a:p>
          <a:p>
            <a:pPr>
              <a:buBlip>
                <a:blip r:embed="rId2"/>
              </a:buBlip>
              <a:defRPr sz="2700"/>
            </a:pPr>
            <a:r>
              <a:t>Varying Levels Of Difficulty!</a:t>
            </a:r>
          </a:p>
          <a:p>
            <a:pPr>
              <a:buBlip>
                <a:blip r:embed="rId2"/>
              </a:buBlip>
              <a:defRPr sz="2700"/>
            </a:pPr>
            <a:r>
              <a:t>Best suited for children over 12 &amp; adults due to the nature of game &amp; the environments present. </a:t>
            </a:r>
          </a:p>
        </p:txBody>
      </p:sp>
      <p:grpSp>
        <p:nvGrpSpPr>
          <p:cNvPr id="147" name="Image"/>
          <p:cNvGrpSpPr/>
          <p:nvPr/>
        </p:nvGrpSpPr>
        <p:grpSpPr>
          <a:xfrm>
            <a:off x="9462450" y="5949288"/>
            <a:ext cx="2641601" cy="3485399"/>
            <a:chOff x="0" y="0"/>
            <a:chExt cx="2641600" cy="3485398"/>
          </a:xfrm>
        </p:grpSpPr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700" y="450098"/>
              <a:ext cx="2362200" cy="28956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641600" cy="3485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makes Jackpot original?"/>
          <p:cNvSpPr txBox="1"/>
          <p:nvPr>
            <p:ph type="title"/>
          </p:nvPr>
        </p:nvSpPr>
        <p:spPr>
          <a:xfrm>
            <a:off x="0" y="203200"/>
            <a:ext cx="1300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What makes Jackpot original?</a:t>
            </a:r>
          </a:p>
        </p:txBody>
      </p:sp>
      <p:sp>
        <p:nvSpPr>
          <p:cNvPr id="150" name="Challenging Game-Play…"/>
          <p:cNvSpPr txBox="1"/>
          <p:nvPr>
            <p:ph type="body" sz="half" idx="1"/>
          </p:nvPr>
        </p:nvSpPr>
        <p:spPr>
          <a:xfrm>
            <a:off x="165100" y="3837764"/>
            <a:ext cx="12674600" cy="3591542"/>
          </a:xfrm>
          <a:prstGeom prst="rect">
            <a:avLst/>
          </a:prstGeom>
        </p:spPr>
        <p:txBody>
          <a:bodyPr/>
          <a:lstStyle/>
          <a:p>
            <a:pPr marL="323342" indent="-323342" defTabSz="306324">
              <a:spcBef>
                <a:spcPts val="2100"/>
              </a:spcBef>
              <a:buBlip>
                <a:blip r:embed="rId2"/>
              </a:buBlip>
              <a:defRPr sz="1809"/>
            </a:pPr>
            <a:r>
              <a:t>Challenging Game-Play</a:t>
            </a:r>
          </a:p>
          <a:p>
            <a:pPr marL="323342" indent="-323342" defTabSz="306324">
              <a:spcBef>
                <a:spcPts val="2100"/>
              </a:spcBef>
              <a:buBlip>
                <a:blip r:embed="rId2"/>
              </a:buBlip>
              <a:defRPr sz="1809"/>
            </a:pPr>
            <a:r>
              <a:t>Co-Operation is essential to team success</a:t>
            </a:r>
          </a:p>
          <a:p>
            <a:pPr marL="323342" indent="-323342" defTabSz="306324">
              <a:spcBef>
                <a:spcPts val="2100"/>
              </a:spcBef>
              <a:buBlip>
                <a:blip r:embed="rId2"/>
              </a:buBlip>
              <a:defRPr sz="1809"/>
            </a:pPr>
            <a:r>
              <a:t>Very different inter-game roles</a:t>
            </a:r>
          </a:p>
          <a:p>
            <a:pPr marL="323342" indent="-323342" defTabSz="306324">
              <a:spcBef>
                <a:spcPts val="2100"/>
              </a:spcBef>
              <a:buBlip>
                <a:blip r:embed="rId2"/>
              </a:buBlip>
              <a:defRPr sz="1809"/>
            </a:pPr>
            <a:r>
              <a:t>Cool Controllers</a:t>
            </a:r>
          </a:p>
          <a:p>
            <a:pPr marL="323342" indent="-323342" defTabSz="306324">
              <a:spcBef>
                <a:spcPts val="2100"/>
              </a:spcBef>
              <a:buBlip>
                <a:blip r:embed="rId2"/>
              </a:buBlip>
              <a:defRPr sz="1809"/>
            </a:pPr>
            <a:r>
              <a:t>Intriguing storyline -</a:t>
            </a:r>
          </a:p>
          <a:p>
            <a:pPr lvl="7" marL="0" indent="0" defTabSz="306324">
              <a:spcBef>
                <a:spcPts val="2100"/>
              </a:spcBef>
              <a:buSzTx/>
              <a:buNone/>
              <a:defRPr sz="1809"/>
            </a:pPr>
            <a:r>
              <a:t>                     why wouldn’t you want to hack into places like the pentagon???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chnology Stack"/>
          <p:cNvSpPr txBox="1"/>
          <p:nvPr>
            <p:ph type="title"/>
          </p:nvPr>
        </p:nvSpPr>
        <p:spPr>
          <a:xfrm>
            <a:off x="0" y="203200"/>
            <a:ext cx="1300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Technology Stack</a:t>
            </a:r>
          </a:p>
        </p:txBody>
      </p:sp>
      <p:sp>
        <p:nvSpPr>
          <p:cNvPr id="153" name="For Hawkeye on the outside:…"/>
          <p:cNvSpPr txBox="1"/>
          <p:nvPr>
            <p:ph type="body" sz="half" idx="1"/>
          </p:nvPr>
        </p:nvSpPr>
        <p:spPr>
          <a:xfrm>
            <a:off x="165100" y="2102959"/>
            <a:ext cx="12674601" cy="3591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 u="sng"/>
            </a:pPr>
            <a:r>
              <a:t>For Hawkeye on the outside:</a:t>
            </a:r>
          </a:p>
          <a:p>
            <a:pPr>
              <a:buBlip>
                <a:blip r:embed="rId2"/>
              </a:buBlip>
              <a:defRPr sz="2700"/>
            </a:pPr>
            <a:r>
              <a:t>Microsoft HoloLens</a:t>
            </a:r>
          </a:p>
          <a:p>
            <a:pPr>
              <a:buBlip>
                <a:blip r:embed="rId2"/>
              </a:buBlip>
              <a:defRPr sz="2700"/>
            </a:pPr>
            <a:r>
              <a:t>Custom-made 3D-Printed Hacker Input Panel </a:t>
            </a:r>
            <a:r>
              <a:rPr sz="2400"/>
              <a:t>[using Arduino!]</a:t>
            </a:r>
          </a:p>
        </p:txBody>
      </p:sp>
      <p:sp>
        <p:nvSpPr>
          <p:cNvPr id="154" name="For the inside squad [3x]:…"/>
          <p:cNvSpPr txBox="1"/>
          <p:nvPr/>
        </p:nvSpPr>
        <p:spPr>
          <a:xfrm>
            <a:off x="165100" y="5449957"/>
            <a:ext cx="12674601" cy="359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3200"/>
              </a:spcBef>
              <a:defRPr sz="2700" u="sng"/>
            </a:pPr>
            <a:r>
              <a:t>For the inside squad [3x]:</a:t>
            </a:r>
          </a:p>
          <a:p>
            <a:pPr marL="482600" indent="-482600" algn="l">
              <a:spcBef>
                <a:spcPts val="3200"/>
              </a:spcBef>
              <a:buSzPct val="43000"/>
              <a:buBlip>
                <a:blip r:embed="rId2"/>
              </a:buBlip>
              <a:defRPr sz="2700"/>
            </a:pPr>
            <a:r>
              <a:t>Razer Hydra w/ accompanying controllers</a:t>
            </a:r>
          </a:p>
        </p:txBody>
      </p:sp>
      <p:sp>
        <p:nvSpPr>
          <p:cNvPr id="155" name="Along with 4xPC’s w/ Networking capabilities!"/>
          <p:cNvSpPr txBox="1"/>
          <p:nvPr/>
        </p:nvSpPr>
        <p:spPr>
          <a:xfrm>
            <a:off x="1915560" y="8786371"/>
            <a:ext cx="9173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  <a:defRPr sz="2700"/>
            </a:lvl1pPr>
          </a:lstStyle>
          <a:p>
            <a:pPr/>
            <a:r>
              <a:t>Along with 4xPC’s w/ Networking capabilities!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