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0353E-9E5D-4F1B-B533-DF8F7C38976D}" type="datetimeFigureOut">
              <a:rPr lang="en-MY" smtClean="0"/>
              <a:t>27/9/2021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69DB1-5E27-4BD3-9739-0B50CE49114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491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68768D30-366B-4C65-A5D9-2AFBD26D54BD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90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3116-52BD-454E-B9F1-888ECC7D77D6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87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3A03-1AF6-4080-ACDB-F7C6E3F36FF0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24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6342-DEAA-4313-AAAE-74997D587172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40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7EA6-EAC6-4D7E-AA1B-FB079DF897B3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19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9A4D-9A6D-42C9-B61A-0B5A3DD7376A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88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FA7E-69CB-4CBE-BCDF-0C7656CF8238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62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2F55-E856-4C60-ADFA-94732E493F90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66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E67A-9085-40F4-BF33-C734177318CE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9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671F-C9FE-4AA8-8250-4DD9C18141B6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42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FFB1-B00D-4F22-8277-75397D0C32D6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94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B248C79-50FA-45C0-BF74-EA7D7258078B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docs.microsoft.com/en-us/learn/modules/build-simple-websit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F0272B0-35B2-4140-9D67-AF4E43B440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485" b="128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5A779-AA8E-485D-9DF2-E7C3E4C42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5"/>
            <a:ext cx="4134538" cy="211710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JavaScript</a:t>
            </a:r>
            <a:br>
              <a:rPr lang="en-US" sz="5400" dirty="0"/>
            </a:br>
            <a:r>
              <a:rPr lang="en-US" sz="5400" dirty="0"/>
              <a:t>Kick Start</a:t>
            </a:r>
            <a:endParaRPr lang="en-MY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6FC02-18AD-479E-A083-1EB20CBE7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114" y="5435599"/>
            <a:ext cx="4626609" cy="651509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Prepared by Wey Kean  </a:t>
            </a:r>
            <a:endParaRPr lang="en-MY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05E9C-3101-4CF4-B067-D01F04D4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5A67-CD7F-4951-9985-D56816FC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Web page?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6B51D-F775-4158-9FC1-4A01CAB3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81936"/>
            <a:ext cx="4575810" cy="40803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A combination of </a:t>
            </a:r>
            <a:r>
              <a:rPr lang="en-US" sz="2400" b="1" dirty="0"/>
              <a:t>content</a:t>
            </a:r>
            <a:r>
              <a:rPr lang="en-US" sz="2400" dirty="0"/>
              <a:t>, </a:t>
            </a:r>
            <a:r>
              <a:rPr lang="en-US" sz="2400" b="1" dirty="0"/>
              <a:t>styling </a:t>
            </a:r>
            <a:r>
              <a:rPr lang="en-US" sz="2400" dirty="0"/>
              <a:t>and the </a:t>
            </a:r>
            <a:r>
              <a:rPr lang="en-US" sz="2400" b="1" dirty="0"/>
              <a:t>logic</a:t>
            </a:r>
            <a:r>
              <a:rPr lang="en-US" sz="2400" dirty="0"/>
              <a:t> behind it.</a:t>
            </a:r>
          </a:p>
          <a:p>
            <a:pPr marL="0" indent="0" algn="just">
              <a:buNone/>
            </a:pPr>
            <a:r>
              <a:rPr lang="en-US" sz="2400" dirty="0"/>
              <a:t> </a:t>
            </a:r>
            <a:endParaRPr lang="en-US" dirty="0"/>
          </a:p>
          <a:p>
            <a:pPr marL="0" indent="0" algn="just">
              <a:buNone/>
            </a:pPr>
            <a:r>
              <a:rPr lang="en-US" sz="2400" dirty="0"/>
              <a:t>The logic we meant here can be written with JavaScript that.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JavaScript can also be used </a:t>
            </a:r>
            <a:r>
              <a:rPr lang="en-US" dirty="0"/>
              <a:t>to </a:t>
            </a:r>
            <a:r>
              <a:rPr lang="en-US" sz="2400" b="1" dirty="0"/>
              <a:t>calculate</a:t>
            </a:r>
            <a:r>
              <a:rPr lang="en-US" sz="2400" dirty="0"/>
              <a:t>, </a:t>
            </a:r>
            <a:r>
              <a:rPr lang="en-US" sz="2400" b="1" dirty="0"/>
              <a:t>manipulate</a:t>
            </a:r>
            <a:r>
              <a:rPr lang="en-US" sz="2400" dirty="0"/>
              <a:t> and </a:t>
            </a:r>
            <a:r>
              <a:rPr lang="en-US" sz="2400" b="1" dirty="0"/>
              <a:t>validate</a:t>
            </a:r>
            <a:r>
              <a:rPr lang="en-US" sz="2400" dirty="0"/>
              <a:t> data.</a:t>
            </a:r>
            <a:endParaRPr lang="en-MY" sz="2400" dirty="0"/>
          </a:p>
        </p:txBody>
      </p:sp>
      <p:pic>
        <p:nvPicPr>
          <p:cNvPr id="1030" name="Picture 6" descr="Website PNG Images | PNG All">
            <a:extLst>
              <a:ext uri="{FF2B5EF4-FFF2-40B4-BE49-F238E27FC236}">
                <a16:creationId xmlns:a16="http://schemas.microsoft.com/office/drawing/2014/main" id="{1713935C-8C98-417F-9151-CEB34A5ED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95" y="2273554"/>
            <a:ext cx="2831465" cy="283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5C7A7-F37A-4597-ACF1-479686DB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z="2000" smtClean="0"/>
              <a:t>2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6432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36EF-392A-4AEC-9DE2-EFF17581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792" y="511007"/>
            <a:ext cx="7335835" cy="1268984"/>
          </a:xfrm>
        </p:spPr>
        <p:txBody>
          <a:bodyPr/>
          <a:lstStyle/>
          <a:p>
            <a:r>
              <a:rPr lang="en-MY" dirty="0"/>
              <a:t>Separation of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EAD5F-6D52-4D2A-9F8F-C7EF9A8ED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667" y="1866036"/>
            <a:ext cx="6096000" cy="12689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i="1" dirty="0"/>
              <a:t>Simplicity </a:t>
            </a:r>
          </a:p>
          <a:p>
            <a:pPr marL="0" indent="0" algn="ctr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dirty="0"/>
              <a:t>Keep it simple/general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737993-48C9-468A-BD2C-B7F87F01AFA3}"/>
              </a:ext>
            </a:extLst>
          </p:cNvPr>
          <p:cNvSpPr txBox="1"/>
          <p:nvPr/>
        </p:nvSpPr>
        <p:spPr>
          <a:xfrm>
            <a:off x="1286667" y="372298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2400" b="1" i="1" dirty="0"/>
              <a:t>Reusability</a:t>
            </a:r>
          </a:p>
          <a:p>
            <a:pPr algn="ctr"/>
            <a:endParaRPr lang="en-MY" sz="2400" b="1" dirty="0"/>
          </a:p>
          <a:p>
            <a:pPr algn="ctr"/>
            <a:r>
              <a:rPr lang="en-MY" sz="2400" dirty="0"/>
              <a:t>Keep in different files to be inherited into more advance feature/function.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7DC62-4E78-46B4-8E85-76065FC9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z="2000" smtClean="0"/>
              <a:t>3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7363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50106F-D5AD-4F0F-B674-565C922B0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689" y="4621788"/>
            <a:ext cx="5143057" cy="13067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88362C-7549-4FA4-867B-9E89AC17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Languages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4BC5-0D48-4FE5-A569-6941807FC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171507" cy="1670839"/>
          </a:xfrm>
        </p:spPr>
        <p:txBody>
          <a:bodyPr/>
          <a:lstStyle/>
          <a:p>
            <a:r>
              <a:rPr lang="en-US" dirty="0"/>
              <a:t>Microsoft Visual Studio Code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4487F-90AD-4319-981D-7B1AEE8D5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657" y="1689639"/>
            <a:ext cx="1201561" cy="109030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9599031-0FD0-4F33-888F-01A8A4AED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53" y="3018867"/>
            <a:ext cx="3171893" cy="119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BB1B-134E-4A28-B9EE-110268E8CECD}"/>
              </a:ext>
            </a:extLst>
          </p:cNvPr>
          <p:cNvSpPr txBox="1">
            <a:spLocks/>
          </p:cNvSpPr>
          <p:nvPr/>
        </p:nvSpPr>
        <p:spPr>
          <a:xfrm>
            <a:off x="565150" y="3429000"/>
            <a:ext cx="5397329" cy="79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HTML, CSS, JS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B1FC6-1754-4C37-A68B-0161043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z="2000" smtClean="0"/>
              <a:t>4</a:t>
            </a:fld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08037E-B899-49B4-BF80-127F7D7FF50E}"/>
              </a:ext>
            </a:extLst>
          </p:cNvPr>
          <p:cNvSpPr txBox="1">
            <a:spLocks/>
          </p:cNvSpPr>
          <p:nvPr/>
        </p:nvSpPr>
        <p:spPr>
          <a:xfrm>
            <a:off x="565149" y="4726583"/>
            <a:ext cx="5397329" cy="7910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VS code extension =&gt; </a:t>
            </a:r>
            <a:br>
              <a:rPr lang="en-US" dirty="0"/>
            </a:br>
            <a:r>
              <a:rPr lang="en-US" dirty="0"/>
              <a:t>open in browser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4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D5A00-39A7-41BF-95F7-993313693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Build a simple website using HTML, CSS, and JavaScript - Learn | Microsoft Docs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https://www.w3schools.com/</a:t>
            </a:r>
            <a:r>
              <a:rPr lang="en-US" sz="2400" dirty="0"/>
              <a:t> </a:t>
            </a:r>
            <a:endParaRPr lang="en-MY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5080C50-6A81-4A95-B32A-17BCCC3E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MY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1CC13-1E0D-477D-8E4D-5E0E40C5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z="2000" smtClean="0"/>
              <a:t>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391064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412428"/>
      </a:dk2>
      <a:lt2>
        <a:srgbClr val="E2E8E7"/>
      </a:lt2>
      <a:accent1>
        <a:srgbClr val="C6969D"/>
      </a:accent1>
      <a:accent2>
        <a:srgbClr val="BA8F7F"/>
      </a:accent2>
      <a:accent3>
        <a:srgbClr val="B0A282"/>
      </a:accent3>
      <a:accent4>
        <a:srgbClr val="A2A873"/>
      </a:accent4>
      <a:accent5>
        <a:srgbClr val="94AA81"/>
      </a:accent5>
      <a:accent6>
        <a:srgbClr val="7BAF78"/>
      </a:accent6>
      <a:hlink>
        <a:srgbClr val="568E86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125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Neue Haas Grotesk Text Pro</vt:lpstr>
      <vt:lpstr>PunchcardVTI</vt:lpstr>
      <vt:lpstr>JavaScript Kick Start</vt:lpstr>
      <vt:lpstr>What is Web page?</vt:lpstr>
      <vt:lpstr>Separation of Concerns</vt:lpstr>
      <vt:lpstr>Tools &amp; Languages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Web page?</dc:title>
  <dc:creator>Ng Wey Kean</dc:creator>
  <cp:lastModifiedBy>Ng Wey Kean</cp:lastModifiedBy>
  <cp:revision>3</cp:revision>
  <dcterms:created xsi:type="dcterms:W3CDTF">2021-09-23T13:21:40Z</dcterms:created>
  <dcterms:modified xsi:type="dcterms:W3CDTF">2021-09-27T13:51:11Z</dcterms:modified>
</cp:coreProperties>
</file>