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0"/>
  </p:notesMasterIdLst>
  <p:sldIdLst>
    <p:sldId id="256" r:id="rId2"/>
    <p:sldId id="263" r:id="rId3"/>
    <p:sldId id="264" r:id="rId4"/>
    <p:sldId id="259" r:id="rId5"/>
    <p:sldId id="261" r:id="rId6"/>
    <p:sldId id="262" r:id="rId7"/>
    <p:sldId id="266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 Wey Kean" initials="NWK" lastIdx="1" clrIdx="0">
    <p:extLst>
      <p:ext uri="{19B8F6BF-5375-455C-9EA6-DF929625EA0E}">
        <p15:presenceInfo xmlns:p15="http://schemas.microsoft.com/office/powerpoint/2012/main" userId="0d95d5b2da7c26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0353E-9E5D-4F1B-B533-DF8F7C38976D}" type="datetimeFigureOut">
              <a:rPr lang="en-MY" smtClean="0"/>
              <a:t>29/9/2021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69DB1-5E27-4BD3-9739-0B50CE49114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0491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68768D30-366B-4C65-A5D9-2AFBD26D54BD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90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3116-52BD-454E-B9F1-888ECC7D77D6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87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E3A03-1AF6-4080-ACDB-F7C6E3F36FF0}" type="datetime1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24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6342-DEAA-4313-AAAE-74997D587172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40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7EA6-EAC6-4D7E-AA1B-FB079DF897B3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19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9A4D-9A6D-42C9-B61A-0B5A3DD7376A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88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FA7E-69CB-4CBE-BCDF-0C7656CF8238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62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2F55-E856-4C60-ADFA-94732E493F90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66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E67A-9085-40F4-BF33-C734177318CE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9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671F-C9FE-4AA8-8250-4DD9C18141B6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42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FFB1-B00D-4F22-8277-75397D0C32D6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94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B248C79-50FA-45C0-BF74-EA7D7258078B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tutorials/reactjs-tutorial/what-is-reactj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s://www.simplilearn.com/tutorials/reactjs-tutorial/what-is-reactj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implilearn.com/tutorials/reactjs-tutorial/what-is-reactj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implilearn.com/tutorials/reactjs-tutorial/what-is-reactj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implilearn.com/tutorials/reactjs-tutorial/what-is-reactj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lnkr.co/edit/0cN0tu?p=preview&amp;preview" TargetMode="External"/><Relationship Id="rId2" Type="http://schemas.openxmlformats.org/officeDocument/2006/relationships/hyperlink" Target="https://www.simplilearn.com/tutorials/reactjs-tutorial/what-is-reactj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ctjs.org/docs/getting-starte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F0272B0-35B2-4140-9D67-AF4E43B440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485" b="1284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5A779-AA8E-485D-9DF2-E7C3E4C42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5"/>
            <a:ext cx="4134538" cy="2117106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ReactJS</a:t>
            </a:r>
            <a:b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Kick Start</a:t>
            </a:r>
            <a:endParaRPr lang="en-MY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6FC02-18AD-479E-A083-1EB20CBE7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114" y="5435599"/>
            <a:ext cx="4626609" cy="651509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Prepared by Wey Kean  </a:t>
            </a:r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05E9C-3101-4CF4-B067-D01F04D4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35A67-CD7F-4951-9985-D56816FC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357" y="770890"/>
            <a:ext cx="5995137" cy="1268984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ReacyJS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6B51D-F775-4158-9FC1-4A01CAB3A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8357" y="2160016"/>
            <a:ext cx="5995137" cy="36012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ReactJS, one of the most popular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JavaScript library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created by Jordan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Walke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(software engineer at Facebook) for building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fast and interactive user interfaces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web and mobile applications.</a:t>
            </a:r>
          </a:p>
          <a:p>
            <a:pPr marL="0" indent="0" algn="just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is used by large, established companies and newly-minted startups alike (Netflix, Airbnb, Instagram, and the New York Times, to name a few). </a:t>
            </a:r>
            <a:endParaRPr lang="en-M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5C7A7-F37A-4597-ACF1-479686DB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7352" y="6144768"/>
            <a:ext cx="81438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ABCAEC-7D34-E549-A96E-FCEDAADBE4B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1026" name="Picture 2" descr="React.js logo | Dwglogo">
            <a:extLst>
              <a:ext uri="{FF2B5EF4-FFF2-40B4-BE49-F238E27FC236}">
                <a16:creationId xmlns:a16="http://schemas.microsoft.com/office/drawing/2014/main" id="{FF992296-C860-42B9-8688-7BEB8048D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959" y="1313555"/>
            <a:ext cx="4334439" cy="243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9" name="Group 72">
            <a:extLst>
              <a:ext uri="{FF2B5EF4-FFF2-40B4-BE49-F238E27FC236}">
                <a16:creationId xmlns:a16="http://schemas.microsoft.com/office/drawing/2014/main" id="{97620302-BEE8-1447-8324-5F4178AA1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030" name="Freeform 37">
              <a:extLst>
                <a:ext uri="{FF2B5EF4-FFF2-40B4-BE49-F238E27FC236}">
                  <a16:creationId xmlns:a16="http://schemas.microsoft.com/office/drawing/2014/main" id="{075332F5-EA0C-8B40-ADC9-D024EBD77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1" name="Freeform 39">
              <a:extLst>
                <a:ext uri="{FF2B5EF4-FFF2-40B4-BE49-F238E27FC236}">
                  <a16:creationId xmlns:a16="http://schemas.microsoft.com/office/drawing/2014/main" id="{2619F114-DF39-F544-B487-5430D00E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2" name="Freeform 41">
              <a:extLst>
                <a:ext uri="{FF2B5EF4-FFF2-40B4-BE49-F238E27FC236}">
                  <a16:creationId xmlns:a16="http://schemas.microsoft.com/office/drawing/2014/main" id="{5CDF6368-32C4-A64F-8D2E-11DE400CD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3" name="Freeform 42">
              <a:extLst>
                <a:ext uri="{FF2B5EF4-FFF2-40B4-BE49-F238E27FC236}">
                  <a16:creationId xmlns:a16="http://schemas.microsoft.com/office/drawing/2014/main" id="{148F19D8-49E5-0945-BC17-56044D43D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034" name="Straight Connector 78">
            <a:extLst>
              <a:ext uri="{FF2B5EF4-FFF2-40B4-BE49-F238E27FC236}">
                <a16:creationId xmlns:a16="http://schemas.microsoft.com/office/drawing/2014/main" id="{68C50EA3-7CF1-9542-A21D-5B3EBACC5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05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5C7A7-F37A-4597-ACF1-479686DB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7352" y="6144768"/>
            <a:ext cx="81438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ABCAEC-7D34-E549-A96E-FCEDAADBE4B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2052" name="Picture 4" descr="instagram-components">
            <a:extLst>
              <a:ext uri="{FF2B5EF4-FFF2-40B4-BE49-F238E27FC236}">
                <a16:creationId xmlns:a16="http://schemas.microsoft.com/office/drawing/2014/main" id="{E838EE1E-9036-43C5-8FE8-4B6AC412E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97" y="0"/>
            <a:ext cx="10721242" cy="531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97620302-BEE8-1447-8324-5F4178AA1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74" name="Freeform 37">
              <a:extLst>
                <a:ext uri="{FF2B5EF4-FFF2-40B4-BE49-F238E27FC236}">
                  <a16:creationId xmlns:a16="http://schemas.microsoft.com/office/drawing/2014/main" id="{075332F5-EA0C-8B40-ADC9-D024EBD77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39">
              <a:extLst>
                <a:ext uri="{FF2B5EF4-FFF2-40B4-BE49-F238E27FC236}">
                  <a16:creationId xmlns:a16="http://schemas.microsoft.com/office/drawing/2014/main" id="{2619F114-DF39-F544-B487-5430D00E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41">
              <a:extLst>
                <a:ext uri="{FF2B5EF4-FFF2-40B4-BE49-F238E27FC236}">
                  <a16:creationId xmlns:a16="http://schemas.microsoft.com/office/drawing/2014/main" id="{5CDF6368-32C4-A64F-8D2E-11DE400CD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42">
              <a:extLst>
                <a:ext uri="{FF2B5EF4-FFF2-40B4-BE49-F238E27FC236}">
                  <a16:creationId xmlns:a16="http://schemas.microsoft.com/office/drawing/2014/main" id="{148F19D8-49E5-0945-BC17-56044D43D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8C50EA3-7CF1-9542-A21D-5B3EBACC5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1020306-6BB7-4408-A313-F408BBE2B089}"/>
              </a:ext>
            </a:extLst>
          </p:cNvPr>
          <p:cNvSpPr txBox="1"/>
          <p:nvPr/>
        </p:nvSpPr>
        <p:spPr>
          <a:xfrm>
            <a:off x="3779520" y="5383122"/>
            <a:ext cx="524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from </a:t>
            </a:r>
            <a:r>
              <a:rPr lang="en-US" dirty="0">
                <a:hlinkClick r:id="rId3"/>
              </a:rPr>
              <a:t>What is ReactJS: Introduction To React and Its Features (simplilearn.com)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0521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35A67-CD7F-4951-9985-D56816FC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995137" cy="1268984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ReacyJS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5C7A7-F37A-4597-ACF1-479686DB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7352" y="6144768"/>
            <a:ext cx="81438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ABCAEC-7D34-E549-A96E-FCEDAADBE4B0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7620302-BEE8-1447-8324-5F4178AA1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94" name="Freeform 37">
              <a:extLst>
                <a:ext uri="{FF2B5EF4-FFF2-40B4-BE49-F238E27FC236}">
                  <a16:creationId xmlns:a16="http://schemas.microsoft.com/office/drawing/2014/main" id="{075332F5-EA0C-8B40-ADC9-D024EBD77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5" name="Freeform 39">
              <a:extLst>
                <a:ext uri="{FF2B5EF4-FFF2-40B4-BE49-F238E27FC236}">
                  <a16:creationId xmlns:a16="http://schemas.microsoft.com/office/drawing/2014/main" id="{2619F114-DF39-F544-B487-5430D00E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6" name="Freeform 41">
              <a:extLst>
                <a:ext uri="{FF2B5EF4-FFF2-40B4-BE49-F238E27FC236}">
                  <a16:creationId xmlns:a16="http://schemas.microsoft.com/office/drawing/2014/main" id="{5CDF6368-32C4-A64F-8D2E-11DE400CD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7" name="Freeform 42">
              <a:extLst>
                <a:ext uri="{FF2B5EF4-FFF2-40B4-BE49-F238E27FC236}">
                  <a16:creationId xmlns:a16="http://schemas.microsoft.com/office/drawing/2014/main" id="{148F19D8-49E5-0945-BC17-56044D43D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68C50EA3-7CF1-9542-A21D-5B3EBACC5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FB4C116-3389-4059-9B25-6D1298760DAE}"/>
              </a:ext>
            </a:extLst>
          </p:cNvPr>
          <p:cNvGrpSpPr/>
          <p:nvPr/>
        </p:nvGrpSpPr>
        <p:grpSpPr>
          <a:xfrm>
            <a:off x="6392288" y="-149951"/>
            <a:ext cx="5530302" cy="5888954"/>
            <a:chOff x="6385034" y="55539"/>
            <a:chExt cx="5530302" cy="58889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1A310EC-FEBF-4CD1-BB3A-E86FDD68F046}"/>
                </a:ext>
              </a:extLst>
            </p:cNvPr>
            <p:cNvGrpSpPr/>
            <p:nvPr/>
          </p:nvGrpSpPr>
          <p:grpSpPr>
            <a:xfrm>
              <a:off x="6385034" y="55539"/>
              <a:ext cx="5268145" cy="5527861"/>
              <a:chOff x="6385034" y="55539"/>
              <a:chExt cx="5268145" cy="5527861"/>
            </a:xfrm>
          </p:grpSpPr>
          <p:pic>
            <p:nvPicPr>
              <p:cNvPr id="5" name="Picture 4" descr="/react-features">
                <a:extLst>
                  <a:ext uri="{FF2B5EF4-FFF2-40B4-BE49-F238E27FC236}">
                    <a16:creationId xmlns:a16="http://schemas.microsoft.com/office/drawing/2014/main" id="{3A018F26-BB06-4DF6-A3C2-811C94C096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5034" y="2165253"/>
                <a:ext cx="5268145" cy="34181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React.js logo | Dwglogo">
                <a:extLst>
                  <a:ext uri="{FF2B5EF4-FFF2-40B4-BE49-F238E27FC236}">
                    <a16:creationId xmlns:a16="http://schemas.microsoft.com/office/drawing/2014/main" id="{FF992296-C860-42B9-8688-7BEB8048D3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086600" y="55539"/>
                <a:ext cx="4334439" cy="24381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6636F14-37BF-45B5-8847-543F32E9F72C}"/>
                </a:ext>
              </a:extLst>
            </p:cNvPr>
            <p:cNvSpPr txBox="1"/>
            <p:nvPr/>
          </p:nvSpPr>
          <p:spPr>
            <a:xfrm>
              <a:off x="6909608" y="5482828"/>
              <a:ext cx="5005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Figure from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  <a:hlinkClick r:id="rId4"/>
                </a:rPr>
                <a:t>What is ReactJS: Introduction To React and Its Features (simplilearn.com)</a:t>
              </a:r>
              <a:endParaRPr lang="en-MY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6B51D-F775-4158-9FC1-4A01CAB3A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13561"/>
            <a:ext cx="5995137" cy="39476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Improved performance</a:t>
            </a: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React uses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Virtual DOM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it creates a virtual copy of the original DOM as the representation of a DOM object. </a:t>
            </a:r>
          </a:p>
          <a:p>
            <a:pPr marL="0" indent="0" algn="just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compares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 components’ previous states and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updates only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items in the Real DOM that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were changed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instead of updating all the components again, as conventional web applications do. </a:t>
            </a:r>
          </a:p>
          <a:p>
            <a:pPr marL="0" indent="0">
              <a:buNone/>
            </a:pPr>
            <a:endParaRPr lang="en-M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9163F2-B4CA-49C0-9586-5D0434B75E40}"/>
              </a:ext>
            </a:extLst>
          </p:cNvPr>
          <p:cNvGrpSpPr/>
          <p:nvPr/>
        </p:nvGrpSpPr>
        <p:grpSpPr>
          <a:xfrm>
            <a:off x="1677725" y="180924"/>
            <a:ext cx="9053902" cy="6547106"/>
            <a:chOff x="1677725" y="180924"/>
            <a:chExt cx="9053902" cy="6547106"/>
          </a:xfrm>
        </p:grpSpPr>
        <p:pic>
          <p:nvPicPr>
            <p:cNvPr id="8" name="Picture 6" descr="dom">
              <a:extLst>
                <a:ext uri="{FF2B5EF4-FFF2-40B4-BE49-F238E27FC236}">
                  <a16:creationId xmlns:a16="http://schemas.microsoft.com/office/drawing/2014/main" id="{C8FDF765-EB64-4A4B-8928-7A1212B64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7725" y="180924"/>
              <a:ext cx="9053902" cy="5963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1D541CA-8A60-4E47-8AB9-DA3916677E4C}"/>
                </a:ext>
              </a:extLst>
            </p:cNvPr>
            <p:cNvSpPr txBox="1"/>
            <p:nvPr/>
          </p:nvSpPr>
          <p:spPr>
            <a:xfrm>
              <a:off x="3701812" y="6081699"/>
              <a:ext cx="50057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DOM of a webpage</a:t>
              </a:r>
              <a:b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Figure from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  <a:hlinkClick r:id="rId4"/>
                </a:rPr>
                <a:t>What is ReactJS: Introduction To React and Its Features (simplilearn.com)</a:t>
              </a:r>
              <a:endParaRPr lang="en-MY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32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35A67-CD7F-4951-9985-D56816FC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357" y="770890"/>
            <a:ext cx="5995137" cy="1268984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ReacyJS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6B51D-F775-4158-9FC1-4A01CAB3A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8357" y="1838962"/>
            <a:ext cx="5995137" cy="39222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Reusable components</a:t>
            </a:r>
          </a:p>
          <a:p>
            <a:pPr marL="0" indent="0" algn="l">
              <a:buNone/>
            </a:pPr>
            <a:endParaRPr lang="en-US" sz="20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Components are the </a:t>
            </a: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building blocks 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any React application. </a:t>
            </a:r>
          </a:p>
          <a:p>
            <a:pPr marL="0" indent="0" algn="just">
              <a:buNone/>
            </a:pPr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These components have their </a:t>
            </a: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controls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they can be </a:t>
            </a:r>
            <a:r>
              <a:rPr lang="en-US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reused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throughout the application.</a:t>
            </a:r>
          </a:p>
          <a:p>
            <a:pPr marL="0" indent="0" algn="just">
              <a:buNone/>
            </a:pPr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hich mean it can </a:t>
            </a: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dramatically reduce 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application’s </a:t>
            </a: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5C7A7-F37A-4597-ACF1-479686DB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7352" y="6144768"/>
            <a:ext cx="81438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ABCAEC-7D34-E549-A96E-FCEDAADBE4B0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7620302-BEE8-1447-8324-5F4178AA1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94" name="Freeform 37">
              <a:extLst>
                <a:ext uri="{FF2B5EF4-FFF2-40B4-BE49-F238E27FC236}">
                  <a16:creationId xmlns:a16="http://schemas.microsoft.com/office/drawing/2014/main" id="{075332F5-EA0C-8B40-ADC9-D024EBD77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5" name="Freeform 39">
              <a:extLst>
                <a:ext uri="{FF2B5EF4-FFF2-40B4-BE49-F238E27FC236}">
                  <a16:creationId xmlns:a16="http://schemas.microsoft.com/office/drawing/2014/main" id="{2619F114-DF39-F544-B487-5430D00E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6" name="Freeform 41">
              <a:extLst>
                <a:ext uri="{FF2B5EF4-FFF2-40B4-BE49-F238E27FC236}">
                  <a16:creationId xmlns:a16="http://schemas.microsoft.com/office/drawing/2014/main" id="{5CDF6368-32C4-A64F-8D2E-11DE400CD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7" name="Freeform 42">
              <a:extLst>
                <a:ext uri="{FF2B5EF4-FFF2-40B4-BE49-F238E27FC236}">
                  <a16:creationId xmlns:a16="http://schemas.microsoft.com/office/drawing/2014/main" id="{148F19D8-49E5-0945-BC17-56044D43D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68C50EA3-7CF1-9542-A21D-5B3EBACC5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CA322CF-3BA5-4DBD-BA23-745EE2AB000D}"/>
              </a:ext>
            </a:extLst>
          </p:cNvPr>
          <p:cNvGrpSpPr/>
          <p:nvPr/>
        </p:nvGrpSpPr>
        <p:grpSpPr>
          <a:xfrm>
            <a:off x="83212" y="0"/>
            <a:ext cx="5530302" cy="5888954"/>
            <a:chOff x="6385034" y="55539"/>
            <a:chExt cx="5530302" cy="588895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3793032-5599-4640-A399-2ECD52FD57F5}"/>
                </a:ext>
              </a:extLst>
            </p:cNvPr>
            <p:cNvGrpSpPr/>
            <p:nvPr/>
          </p:nvGrpSpPr>
          <p:grpSpPr>
            <a:xfrm>
              <a:off x="6385034" y="55539"/>
              <a:ext cx="5268145" cy="5527861"/>
              <a:chOff x="6385034" y="55539"/>
              <a:chExt cx="5268145" cy="5527861"/>
            </a:xfrm>
          </p:grpSpPr>
          <p:pic>
            <p:nvPicPr>
              <p:cNvPr id="53" name="Picture 52" descr="/react-features">
                <a:extLst>
                  <a:ext uri="{FF2B5EF4-FFF2-40B4-BE49-F238E27FC236}">
                    <a16:creationId xmlns:a16="http://schemas.microsoft.com/office/drawing/2014/main" id="{166B0B32-DDCA-4BB8-B01C-B8D8BBB1F5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5034" y="2165253"/>
                <a:ext cx="5268145" cy="34181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2" descr="React.js logo | Dwglogo">
                <a:extLst>
                  <a:ext uri="{FF2B5EF4-FFF2-40B4-BE49-F238E27FC236}">
                    <a16:creationId xmlns:a16="http://schemas.microsoft.com/office/drawing/2014/main" id="{5EAEBB86-78E3-4D2F-B1C5-D29B91CF6E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086600" y="55539"/>
                <a:ext cx="4334439" cy="24381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FC77546-BB05-41C1-A5A7-5D0598C2C623}"/>
                </a:ext>
              </a:extLst>
            </p:cNvPr>
            <p:cNvSpPr txBox="1"/>
            <p:nvPr/>
          </p:nvSpPr>
          <p:spPr>
            <a:xfrm>
              <a:off x="6909608" y="5482828"/>
              <a:ext cx="5005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Figure from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  <a:hlinkClick r:id="rId4"/>
                </a:rPr>
                <a:t>What is ReactJS: Introduction To React and Its Features (simplilearn.com)</a:t>
              </a:r>
              <a:endParaRPr lang="en-MY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516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35A67-CD7F-4951-9985-D56816FC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995137" cy="1268984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ReacyJS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5C7A7-F37A-4597-ACF1-479686DB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7352" y="6144768"/>
            <a:ext cx="81438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ABCAEC-7D34-E549-A96E-FCEDAADBE4B0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7620302-BEE8-1447-8324-5F4178AA1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74" name="Freeform 37">
              <a:extLst>
                <a:ext uri="{FF2B5EF4-FFF2-40B4-BE49-F238E27FC236}">
                  <a16:creationId xmlns:a16="http://schemas.microsoft.com/office/drawing/2014/main" id="{075332F5-EA0C-8B40-ADC9-D024EBD77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39">
              <a:extLst>
                <a:ext uri="{FF2B5EF4-FFF2-40B4-BE49-F238E27FC236}">
                  <a16:creationId xmlns:a16="http://schemas.microsoft.com/office/drawing/2014/main" id="{2619F114-DF39-F544-B487-5430D00E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41">
              <a:extLst>
                <a:ext uri="{FF2B5EF4-FFF2-40B4-BE49-F238E27FC236}">
                  <a16:creationId xmlns:a16="http://schemas.microsoft.com/office/drawing/2014/main" id="{5CDF6368-32C4-A64F-8D2E-11DE400CD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42">
              <a:extLst>
                <a:ext uri="{FF2B5EF4-FFF2-40B4-BE49-F238E27FC236}">
                  <a16:creationId xmlns:a16="http://schemas.microsoft.com/office/drawing/2014/main" id="{148F19D8-49E5-0945-BC17-56044D43D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8C50EA3-7CF1-9542-A21D-5B3EBACC5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2908608-E96A-49B5-8183-923123A0ADBC}"/>
              </a:ext>
            </a:extLst>
          </p:cNvPr>
          <p:cNvGrpSpPr/>
          <p:nvPr/>
        </p:nvGrpSpPr>
        <p:grpSpPr>
          <a:xfrm>
            <a:off x="6341583" y="-149951"/>
            <a:ext cx="5530302" cy="5888954"/>
            <a:chOff x="6385034" y="55539"/>
            <a:chExt cx="5530302" cy="588895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D48309C-A98B-4A0C-8A16-EE0DDB182B89}"/>
                </a:ext>
              </a:extLst>
            </p:cNvPr>
            <p:cNvGrpSpPr/>
            <p:nvPr/>
          </p:nvGrpSpPr>
          <p:grpSpPr>
            <a:xfrm>
              <a:off x="6385034" y="55539"/>
              <a:ext cx="5268145" cy="5527861"/>
              <a:chOff x="6385034" y="55539"/>
              <a:chExt cx="5268145" cy="5527861"/>
            </a:xfrm>
          </p:grpSpPr>
          <p:pic>
            <p:nvPicPr>
              <p:cNvPr id="29" name="Picture 28" descr="/react-features">
                <a:extLst>
                  <a:ext uri="{FF2B5EF4-FFF2-40B4-BE49-F238E27FC236}">
                    <a16:creationId xmlns:a16="http://schemas.microsoft.com/office/drawing/2014/main" id="{D5F8B22D-1254-4EE9-A1D9-F348FF2602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5034" y="2165253"/>
                <a:ext cx="5268145" cy="34181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React.js logo | Dwglogo">
                <a:extLst>
                  <a:ext uri="{FF2B5EF4-FFF2-40B4-BE49-F238E27FC236}">
                    <a16:creationId xmlns:a16="http://schemas.microsoft.com/office/drawing/2014/main" id="{0B02BC7C-6EF3-4055-B6CC-7128E16F22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086600" y="55539"/>
                <a:ext cx="4334439" cy="24381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62EEA4D-2502-42B6-8F58-415098E559FC}"/>
                </a:ext>
              </a:extLst>
            </p:cNvPr>
            <p:cNvSpPr txBox="1"/>
            <p:nvPr/>
          </p:nvSpPr>
          <p:spPr>
            <a:xfrm>
              <a:off x="6909608" y="5482828"/>
              <a:ext cx="5005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Figure from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  <a:hlinkClick r:id="rId4"/>
                </a:rPr>
                <a:t>What is ReactJS: Introduction To React and Its Features (simplilearn.com)</a:t>
              </a:r>
              <a:endParaRPr lang="en-MY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6B51D-F775-4158-9FC1-4A01CAB3A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995137" cy="36012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be used for the development of both </a:t>
            </a:r>
            <a:b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web and mobile apps</a:t>
            </a:r>
          </a:p>
          <a:p>
            <a:pPr marL="0" indent="0" algn="l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is a framework called </a:t>
            </a: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 Native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derived from React itself, that is hugely popular and is used for </a:t>
            </a: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creating beautiful mobile applications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So, react can be used for making both web and mobile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17732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35A67-CD7F-4951-9985-D56816FC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357" y="770890"/>
            <a:ext cx="5995137" cy="1268984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ReacyJS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6B51D-F775-4158-9FC1-4A01CAB3A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8357" y="2160016"/>
            <a:ext cx="5995137" cy="360121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2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Dedicated tools for easy debugging</a:t>
            </a:r>
          </a:p>
          <a:p>
            <a:pPr marL="0" indent="0">
              <a:lnSpc>
                <a:spcPct val="90000"/>
              </a:lnSpc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Facebook has also released a Chrome extension that can be used to </a:t>
            </a:r>
            <a:r>
              <a:rPr lang="en-US" sz="2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debug React applications</a:t>
            </a:r>
            <a:r>
              <a:rPr lang="en-US" sz="2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makes the process of debugging React web applications faster and easier.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5C7A7-F37A-4597-ACF1-479686DB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7352" y="6144768"/>
            <a:ext cx="81438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ABCAEC-7D34-E549-A96E-FCEDAADBE4B0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7620302-BEE8-1447-8324-5F4178AA1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74" name="Freeform 37">
              <a:extLst>
                <a:ext uri="{FF2B5EF4-FFF2-40B4-BE49-F238E27FC236}">
                  <a16:creationId xmlns:a16="http://schemas.microsoft.com/office/drawing/2014/main" id="{075332F5-EA0C-8B40-ADC9-D024EBD77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39">
              <a:extLst>
                <a:ext uri="{FF2B5EF4-FFF2-40B4-BE49-F238E27FC236}">
                  <a16:creationId xmlns:a16="http://schemas.microsoft.com/office/drawing/2014/main" id="{2619F114-DF39-F544-B487-5430D00E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41">
              <a:extLst>
                <a:ext uri="{FF2B5EF4-FFF2-40B4-BE49-F238E27FC236}">
                  <a16:creationId xmlns:a16="http://schemas.microsoft.com/office/drawing/2014/main" id="{5CDF6368-32C4-A64F-8D2E-11DE400CD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42">
              <a:extLst>
                <a:ext uri="{FF2B5EF4-FFF2-40B4-BE49-F238E27FC236}">
                  <a16:creationId xmlns:a16="http://schemas.microsoft.com/office/drawing/2014/main" id="{148F19D8-49E5-0945-BC17-56044D43D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8C50EA3-7CF1-9542-A21D-5B3EBACC5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C99F2F-6A0E-4729-88CB-3DAE3E0E93A3}"/>
              </a:ext>
            </a:extLst>
          </p:cNvPr>
          <p:cNvGrpSpPr/>
          <p:nvPr/>
        </p:nvGrpSpPr>
        <p:grpSpPr>
          <a:xfrm>
            <a:off x="98055" y="-127726"/>
            <a:ext cx="5530302" cy="5888954"/>
            <a:chOff x="6385034" y="55539"/>
            <a:chExt cx="5530302" cy="588895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57CC9E4-D080-4A24-8051-07BE8D02867E}"/>
                </a:ext>
              </a:extLst>
            </p:cNvPr>
            <p:cNvGrpSpPr/>
            <p:nvPr/>
          </p:nvGrpSpPr>
          <p:grpSpPr>
            <a:xfrm>
              <a:off x="6385034" y="55539"/>
              <a:ext cx="5268145" cy="5527861"/>
              <a:chOff x="6385034" y="55539"/>
              <a:chExt cx="5268145" cy="5527861"/>
            </a:xfrm>
          </p:grpSpPr>
          <p:pic>
            <p:nvPicPr>
              <p:cNvPr id="19" name="Picture 18" descr="/react-features">
                <a:extLst>
                  <a:ext uri="{FF2B5EF4-FFF2-40B4-BE49-F238E27FC236}">
                    <a16:creationId xmlns:a16="http://schemas.microsoft.com/office/drawing/2014/main" id="{D8A1EFA6-1978-4A7F-B2FC-CAD1373C48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5034" y="2165253"/>
                <a:ext cx="5268145" cy="34181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React.js logo | Dwglogo">
                <a:extLst>
                  <a:ext uri="{FF2B5EF4-FFF2-40B4-BE49-F238E27FC236}">
                    <a16:creationId xmlns:a16="http://schemas.microsoft.com/office/drawing/2014/main" id="{394611A6-FD27-43FB-B4E3-15CF8E7027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086600" y="55539"/>
                <a:ext cx="4334439" cy="24381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99B365-6218-434D-ABB4-F67179B586EC}"/>
                </a:ext>
              </a:extLst>
            </p:cNvPr>
            <p:cNvSpPr txBox="1"/>
            <p:nvPr/>
          </p:nvSpPr>
          <p:spPr>
            <a:xfrm>
              <a:off x="6909608" y="5482828"/>
              <a:ext cx="5005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Figure from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  <a:hlinkClick r:id="rId4"/>
                </a:rPr>
                <a:t>What is ReactJS: Introduction To React and Its Features (simplilearn.com)</a:t>
              </a:r>
              <a:endParaRPr lang="en-MY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330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D5A00-39A7-41BF-95F7-993313693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What is ReactJS: Introduction To React and Its Features (simplilearn.com)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hlinkClick r:id="rId3"/>
              </a:rPr>
              <a:t>Plunker</a:t>
            </a:r>
            <a:r>
              <a:rPr lang="en-US" dirty="0">
                <a:hlinkClick r:id="rId3"/>
              </a:rPr>
              <a:t> - Component Lifecycle in React (plnkr.co)</a:t>
            </a:r>
            <a:endParaRPr lang="en-US" dirty="0"/>
          </a:p>
          <a:p>
            <a:r>
              <a:rPr lang="en-US">
                <a:hlinkClick r:id="rId4"/>
              </a:rPr>
              <a:t>Getting Started – React (reactjs.org)</a:t>
            </a:r>
            <a:endParaRPr lang="en-MY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5080C50-6A81-4A95-B32A-17BCCC3E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MY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1CC13-1E0D-477D-8E4D-5E0E40C5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z="2000" smtClean="0"/>
              <a:t>8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3910641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RightStep">
      <a:dk1>
        <a:srgbClr val="000000"/>
      </a:dk1>
      <a:lt1>
        <a:srgbClr val="FFFFFF"/>
      </a:lt1>
      <a:dk2>
        <a:srgbClr val="412428"/>
      </a:dk2>
      <a:lt2>
        <a:srgbClr val="E2E8E7"/>
      </a:lt2>
      <a:accent1>
        <a:srgbClr val="C6969D"/>
      </a:accent1>
      <a:accent2>
        <a:srgbClr val="BA8F7F"/>
      </a:accent2>
      <a:accent3>
        <a:srgbClr val="B0A282"/>
      </a:accent3>
      <a:accent4>
        <a:srgbClr val="A2A873"/>
      </a:accent4>
      <a:accent5>
        <a:srgbClr val="94AA81"/>
      </a:accent5>
      <a:accent6>
        <a:srgbClr val="7BAF78"/>
      </a:accent6>
      <a:hlink>
        <a:srgbClr val="568E86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422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Neue Haas Grotesk Text Pro</vt:lpstr>
      <vt:lpstr>PunchcardVTI</vt:lpstr>
      <vt:lpstr>ReactJS Kick Start</vt:lpstr>
      <vt:lpstr>What is ReacyJS?</vt:lpstr>
      <vt:lpstr>PowerPoint Presentation</vt:lpstr>
      <vt:lpstr>Why ReacyJS?</vt:lpstr>
      <vt:lpstr>Why ReacyJS?</vt:lpstr>
      <vt:lpstr>Why ReacyJS?</vt:lpstr>
      <vt:lpstr>Why ReacyJS?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Web page?</dc:title>
  <dc:creator>Ng Wey Kean</dc:creator>
  <cp:lastModifiedBy>Ng Wey Kean</cp:lastModifiedBy>
  <cp:revision>4</cp:revision>
  <dcterms:created xsi:type="dcterms:W3CDTF">2021-09-23T13:21:40Z</dcterms:created>
  <dcterms:modified xsi:type="dcterms:W3CDTF">2021-09-29T13:56:50Z</dcterms:modified>
</cp:coreProperties>
</file>