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58" r:id="rId5"/>
    <p:sldId id="260" r:id="rId6"/>
    <p:sldId id="263"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4694"/>
  </p:normalViewPr>
  <p:slideViewPr>
    <p:cSldViewPr snapToGrid="0">
      <p:cViewPr>
        <p:scale>
          <a:sx n="112" d="100"/>
          <a:sy n="112" d="100"/>
        </p:scale>
        <p:origin x="680"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CECF70-BCB8-4791-A57A-9D4B94F02E6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BBE8AD2-9423-45A9-8689-997DEAC43767}">
      <dgm:prSet/>
      <dgm:spPr/>
      <dgm:t>
        <a:bodyPr/>
        <a:lstStyle/>
        <a:p>
          <a:pPr>
            <a:lnSpc>
              <a:spcPct val="100000"/>
            </a:lnSpc>
          </a:pPr>
          <a:r>
            <a:rPr lang="en-US" b="1" i="0" dirty="0"/>
            <a:t>Prolonged Waiting Times:</a:t>
          </a:r>
          <a:endParaRPr lang="en-US" dirty="0"/>
        </a:p>
      </dgm:t>
    </dgm:pt>
    <dgm:pt modelId="{521A5F11-0EDA-44DF-9412-2A9D1ED1CE24}" type="parTrans" cxnId="{7532C16D-0C58-4032-A33D-85F00AF8F50B}">
      <dgm:prSet/>
      <dgm:spPr/>
      <dgm:t>
        <a:bodyPr/>
        <a:lstStyle/>
        <a:p>
          <a:endParaRPr lang="en-US"/>
        </a:p>
      </dgm:t>
    </dgm:pt>
    <dgm:pt modelId="{44C2B63A-B3C1-43C0-9581-73A97FDCC6E2}" type="sibTrans" cxnId="{7532C16D-0C58-4032-A33D-85F00AF8F50B}">
      <dgm:prSet/>
      <dgm:spPr/>
      <dgm:t>
        <a:bodyPr/>
        <a:lstStyle/>
        <a:p>
          <a:endParaRPr lang="en-US"/>
        </a:p>
      </dgm:t>
    </dgm:pt>
    <dgm:pt modelId="{19D6C364-7B1E-45C6-8371-8DF09DD4B81C}">
      <dgm:prSet/>
      <dgm:spPr/>
      <dgm:t>
        <a:bodyPr/>
        <a:lstStyle/>
        <a:p>
          <a:pPr>
            <a:lnSpc>
              <a:spcPct val="100000"/>
            </a:lnSpc>
          </a:pPr>
          <a:r>
            <a:rPr lang="en-US" b="0" i="0"/>
            <a:t>Clinic experiences consistent and prolonged waiting times.</a:t>
          </a:r>
          <a:endParaRPr lang="en-US"/>
        </a:p>
      </dgm:t>
    </dgm:pt>
    <dgm:pt modelId="{68D29C98-2AF6-4D81-AB8E-D442AC57A55A}" type="parTrans" cxnId="{6B7D0E9A-ED57-492F-AFAF-7FFE257CB0D3}">
      <dgm:prSet/>
      <dgm:spPr/>
      <dgm:t>
        <a:bodyPr/>
        <a:lstStyle/>
        <a:p>
          <a:endParaRPr lang="en-US"/>
        </a:p>
      </dgm:t>
    </dgm:pt>
    <dgm:pt modelId="{381C8297-F960-44C4-8594-A593B69278D6}" type="sibTrans" cxnId="{6B7D0E9A-ED57-492F-AFAF-7FFE257CB0D3}">
      <dgm:prSet/>
      <dgm:spPr/>
      <dgm:t>
        <a:bodyPr/>
        <a:lstStyle/>
        <a:p>
          <a:endParaRPr lang="en-US"/>
        </a:p>
      </dgm:t>
    </dgm:pt>
    <dgm:pt modelId="{2AD1B6DF-5E37-4820-831C-6B3DDC82C27F}">
      <dgm:prSet/>
      <dgm:spPr/>
      <dgm:t>
        <a:bodyPr/>
        <a:lstStyle/>
        <a:p>
          <a:pPr>
            <a:lnSpc>
              <a:spcPct val="100000"/>
            </a:lnSpc>
          </a:pPr>
          <a:r>
            <a:rPr lang="en-US" b="0" i="0"/>
            <a:t>Impact on patient satisfaction and overall experience.</a:t>
          </a:r>
          <a:endParaRPr lang="en-US"/>
        </a:p>
      </dgm:t>
    </dgm:pt>
    <dgm:pt modelId="{586EABA7-706C-4857-8C1B-E1C57EE93AB4}" type="parTrans" cxnId="{45892811-07EA-47C5-B604-723DC012B0E8}">
      <dgm:prSet/>
      <dgm:spPr/>
      <dgm:t>
        <a:bodyPr/>
        <a:lstStyle/>
        <a:p>
          <a:endParaRPr lang="en-US"/>
        </a:p>
      </dgm:t>
    </dgm:pt>
    <dgm:pt modelId="{3809A022-9011-4664-8227-DBE311B20874}" type="sibTrans" cxnId="{45892811-07EA-47C5-B604-723DC012B0E8}">
      <dgm:prSet/>
      <dgm:spPr/>
      <dgm:t>
        <a:bodyPr/>
        <a:lstStyle/>
        <a:p>
          <a:endParaRPr lang="en-US"/>
        </a:p>
      </dgm:t>
    </dgm:pt>
    <dgm:pt modelId="{8FBB4DE6-A862-4109-A4E1-2ACE773E1313}">
      <dgm:prSet/>
      <dgm:spPr/>
      <dgm:t>
        <a:bodyPr/>
        <a:lstStyle/>
        <a:p>
          <a:pPr>
            <a:lnSpc>
              <a:spcPct val="100000"/>
            </a:lnSpc>
          </a:pPr>
          <a:r>
            <a:rPr lang="en-US" b="1" i="0" dirty="0"/>
            <a:t>Inefficiencies in Patient Scheduling:</a:t>
          </a:r>
          <a:endParaRPr lang="en-US" dirty="0"/>
        </a:p>
      </dgm:t>
    </dgm:pt>
    <dgm:pt modelId="{6A10F727-B29E-42F7-8846-8E7BB3712065}" type="parTrans" cxnId="{5FA8E012-BCD4-4F28-B14A-59D4CCA18074}">
      <dgm:prSet/>
      <dgm:spPr/>
      <dgm:t>
        <a:bodyPr/>
        <a:lstStyle/>
        <a:p>
          <a:endParaRPr lang="en-US"/>
        </a:p>
      </dgm:t>
    </dgm:pt>
    <dgm:pt modelId="{E50E015E-50B3-4FA0-8564-2399A895A3F4}" type="sibTrans" cxnId="{5FA8E012-BCD4-4F28-B14A-59D4CCA18074}">
      <dgm:prSet/>
      <dgm:spPr/>
      <dgm:t>
        <a:bodyPr/>
        <a:lstStyle/>
        <a:p>
          <a:endParaRPr lang="en-US"/>
        </a:p>
      </dgm:t>
    </dgm:pt>
    <dgm:pt modelId="{B4A7BDE1-0430-481C-BB5F-A0D7BDC0103C}">
      <dgm:prSet/>
      <dgm:spPr/>
      <dgm:t>
        <a:bodyPr/>
        <a:lstStyle/>
        <a:p>
          <a:pPr>
            <a:lnSpc>
              <a:spcPct val="100000"/>
            </a:lnSpc>
          </a:pPr>
          <a:r>
            <a:rPr lang="en-US" b="0" i="0"/>
            <a:t>Scheduling process lacks optimization, leading to uneven appointments.</a:t>
          </a:r>
          <a:endParaRPr lang="en-US"/>
        </a:p>
      </dgm:t>
    </dgm:pt>
    <dgm:pt modelId="{64148AC7-8E1B-431B-B290-90F7983488B4}" type="parTrans" cxnId="{AD3C6721-6961-4DF1-8FCD-E27E304B7A6C}">
      <dgm:prSet/>
      <dgm:spPr/>
      <dgm:t>
        <a:bodyPr/>
        <a:lstStyle/>
        <a:p>
          <a:endParaRPr lang="en-US"/>
        </a:p>
      </dgm:t>
    </dgm:pt>
    <dgm:pt modelId="{6CD16D5E-174D-4630-82AD-3DD9099E5EA8}" type="sibTrans" cxnId="{AD3C6721-6961-4DF1-8FCD-E27E304B7A6C}">
      <dgm:prSet/>
      <dgm:spPr/>
      <dgm:t>
        <a:bodyPr/>
        <a:lstStyle/>
        <a:p>
          <a:endParaRPr lang="en-US"/>
        </a:p>
      </dgm:t>
    </dgm:pt>
    <dgm:pt modelId="{02E5C905-1112-49E6-B2E1-0F8193C29680}">
      <dgm:prSet/>
      <dgm:spPr/>
      <dgm:t>
        <a:bodyPr/>
        <a:lstStyle/>
        <a:p>
          <a:pPr>
            <a:lnSpc>
              <a:spcPct val="100000"/>
            </a:lnSpc>
          </a:pPr>
          <a:r>
            <a:rPr lang="en-US" b="0" i="0"/>
            <a:t>Potential bottlenecks causing crowded waiting areas.</a:t>
          </a:r>
          <a:endParaRPr lang="en-US"/>
        </a:p>
      </dgm:t>
    </dgm:pt>
    <dgm:pt modelId="{DA49DCAC-1754-4E4E-9A4B-6DBEA06296DA}" type="parTrans" cxnId="{CDF50D34-71F6-4AF4-B173-CA9F8C98C7BA}">
      <dgm:prSet/>
      <dgm:spPr/>
      <dgm:t>
        <a:bodyPr/>
        <a:lstStyle/>
        <a:p>
          <a:endParaRPr lang="en-US"/>
        </a:p>
      </dgm:t>
    </dgm:pt>
    <dgm:pt modelId="{0F10D5CA-DD81-4486-839A-129EC26BD6B0}" type="sibTrans" cxnId="{CDF50D34-71F6-4AF4-B173-CA9F8C98C7BA}">
      <dgm:prSet/>
      <dgm:spPr/>
      <dgm:t>
        <a:bodyPr/>
        <a:lstStyle/>
        <a:p>
          <a:endParaRPr lang="en-US"/>
        </a:p>
      </dgm:t>
    </dgm:pt>
    <dgm:pt modelId="{8AA6042B-EAAF-45C2-855C-2E2C8496DC97}">
      <dgm:prSet/>
      <dgm:spPr/>
      <dgm:t>
        <a:bodyPr/>
        <a:lstStyle/>
        <a:p>
          <a:pPr>
            <a:lnSpc>
              <a:spcPct val="100000"/>
            </a:lnSpc>
          </a:pPr>
          <a:r>
            <a:rPr lang="en-US" b="1" i="0"/>
            <a:t>Communication Gaps:</a:t>
          </a:r>
          <a:endParaRPr lang="en-US"/>
        </a:p>
      </dgm:t>
    </dgm:pt>
    <dgm:pt modelId="{AF3AEA3C-F78F-4A1D-8A1A-C5EF3C535A45}" type="parTrans" cxnId="{49C25E5E-DE04-4630-8061-631FBD39C1B8}">
      <dgm:prSet/>
      <dgm:spPr/>
      <dgm:t>
        <a:bodyPr/>
        <a:lstStyle/>
        <a:p>
          <a:endParaRPr lang="en-US"/>
        </a:p>
      </dgm:t>
    </dgm:pt>
    <dgm:pt modelId="{53216DB5-7B2F-4FC9-85EA-B9A881C407BB}" type="sibTrans" cxnId="{49C25E5E-DE04-4630-8061-631FBD39C1B8}">
      <dgm:prSet/>
      <dgm:spPr/>
      <dgm:t>
        <a:bodyPr/>
        <a:lstStyle/>
        <a:p>
          <a:endParaRPr lang="en-US"/>
        </a:p>
      </dgm:t>
    </dgm:pt>
    <dgm:pt modelId="{02972540-803C-49FB-B34E-97D13C42AC1C}">
      <dgm:prSet/>
      <dgm:spPr/>
      <dgm:t>
        <a:bodyPr/>
        <a:lstStyle/>
        <a:p>
          <a:pPr>
            <a:lnSpc>
              <a:spcPct val="100000"/>
            </a:lnSpc>
          </a:pPr>
          <a:r>
            <a:rPr lang="en-US" b="0" i="0"/>
            <a:t>Identified gaps in communication between stages of patient intake.</a:t>
          </a:r>
          <a:endParaRPr lang="en-US"/>
        </a:p>
      </dgm:t>
    </dgm:pt>
    <dgm:pt modelId="{297F219D-3B2B-455F-AD02-3ABB149E7AE8}" type="parTrans" cxnId="{994873D8-FF53-46D0-87B5-0AD45F2A261D}">
      <dgm:prSet/>
      <dgm:spPr/>
      <dgm:t>
        <a:bodyPr/>
        <a:lstStyle/>
        <a:p>
          <a:endParaRPr lang="en-US"/>
        </a:p>
      </dgm:t>
    </dgm:pt>
    <dgm:pt modelId="{078CD4B6-671C-441F-B7BC-C9E643E0B5C3}" type="sibTrans" cxnId="{994873D8-FF53-46D0-87B5-0AD45F2A261D}">
      <dgm:prSet/>
      <dgm:spPr/>
      <dgm:t>
        <a:bodyPr/>
        <a:lstStyle/>
        <a:p>
          <a:endParaRPr lang="en-US"/>
        </a:p>
      </dgm:t>
    </dgm:pt>
    <dgm:pt modelId="{AB331D2A-FFD3-4FFC-8A78-86A7E138199C}">
      <dgm:prSet/>
      <dgm:spPr/>
      <dgm:t>
        <a:bodyPr/>
        <a:lstStyle/>
        <a:p>
          <a:pPr>
            <a:lnSpc>
              <a:spcPct val="100000"/>
            </a:lnSpc>
          </a:pPr>
          <a:r>
            <a:rPr lang="en-US" b="0" i="0"/>
            <a:t>Potential for delays and confusion in the process.</a:t>
          </a:r>
          <a:endParaRPr lang="en-US"/>
        </a:p>
      </dgm:t>
    </dgm:pt>
    <dgm:pt modelId="{4790CF4A-2D9C-4D76-9DCC-7FD25F3AC2EC}" type="parTrans" cxnId="{AF1B756B-5955-48B9-9037-2A1A3043A360}">
      <dgm:prSet/>
      <dgm:spPr/>
      <dgm:t>
        <a:bodyPr/>
        <a:lstStyle/>
        <a:p>
          <a:endParaRPr lang="en-US"/>
        </a:p>
      </dgm:t>
    </dgm:pt>
    <dgm:pt modelId="{7C38597E-D173-4E70-B2F7-D5BF7F1B76ED}" type="sibTrans" cxnId="{AF1B756B-5955-48B9-9037-2A1A3043A360}">
      <dgm:prSet/>
      <dgm:spPr/>
      <dgm:t>
        <a:bodyPr/>
        <a:lstStyle/>
        <a:p>
          <a:endParaRPr lang="en-US"/>
        </a:p>
      </dgm:t>
    </dgm:pt>
    <dgm:pt modelId="{E16B1FBA-2799-404D-B3A7-AE53F9154FA2}">
      <dgm:prSet/>
      <dgm:spPr/>
      <dgm:t>
        <a:bodyPr/>
        <a:lstStyle/>
        <a:p>
          <a:pPr>
            <a:lnSpc>
              <a:spcPct val="100000"/>
            </a:lnSpc>
          </a:pPr>
          <a:r>
            <a:rPr lang="en-US" b="1" i="0"/>
            <a:t>Underutilization of Technology:</a:t>
          </a:r>
          <a:endParaRPr lang="en-US"/>
        </a:p>
      </dgm:t>
    </dgm:pt>
    <dgm:pt modelId="{EE9FA7EB-0486-4CF1-BD24-5405E880C920}" type="parTrans" cxnId="{5B9F2171-CCB0-4F62-856F-2D28511364AD}">
      <dgm:prSet/>
      <dgm:spPr/>
      <dgm:t>
        <a:bodyPr/>
        <a:lstStyle/>
        <a:p>
          <a:endParaRPr lang="en-US"/>
        </a:p>
      </dgm:t>
    </dgm:pt>
    <dgm:pt modelId="{CDCE9CB1-2827-4819-911C-66723CEC60C3}" type="sibTrans" cxnId="{5B9F2171-CCB0-4F62-856F-2D28511364AD}">
      <dgm:prSet/>
      <dgm:spPr/>
      <dgm:t>
        <a:bodyPr/>
        <a:lstStyle/>
        <a:p>
          <a:endParaRPr lang="en-US"/>
        </a:p>
      </dgm:t>
    </dgm:pt>
    <dgm:pt modelId="{F835E120-B3AA-4593-9A30-3BC8D66EC482}">
      <dgm:prSet/>
      <dgm:spPr/>
      <dgm:t>
        <a:bodyPr/>
        <a:lstStyle/>
        <a:p>
          <a:pPr>
            <a:lnSpc>
              <a:spcPct val="100000"/>
            </a:lnSpc>
          </a:pPr>
          <a:r>
            <a:rPr lang="en-US" b="0" i="0" dirty="0"/>
            <a:t>Opportunities to leverage technology for administrative streamlining.</a:t>
          </a:r>
          <a:endParaRPr lang="en-US" dirty="0"/>
        </a:p>
      </dgm:t>
    </dgm:pt>
    <dgm:pt modelId="{5D3803F5-0E9F-40D9-8113-E04ED47C923E}" type="parTrans" cxnId="{181F06F6-9E48-4A51-8F99-643A83699C63}">
      <dgm:prSet/>
      <dgm:spPr/>
      <dgm:t>
        <a:bodyPr/>
        <a:lstStyle/>
        <a:p>
          <a:endParaRPr lang="en-US"/>
        </a:p>
      </dgm:t>
    </dgm:pt>
    <dgm:pt modelId="{1D386655-1349-4533-BC11-E2D6F58B1826}" type="sibTrans" cxnId="{181F06F6-9E48-4A51-8F99-643A83699C63}">
      <dgm:prSet/>
      <dgm:spPr/>
      <dgm:t>
        <a:bodyPr/>
        <a:lstStyle/>
        <a:p>
          <a:endParaRPr lang="en-US"/>
        </a:p>
      </dgm:t>
    </dgm:pt>
    <dgm:pt modelId="{F85EF3A8-3C96-4F9C-8BFE-5207431A1D79}" type="pres">
      <dgm:prSet presAssocID="{0FCECF70-BCB8-4791-A57A-9D4B94F02E62}" presName="root" presStyleCnt="0">
        <dgm:presLayoutVars>
          <dgm:dir/>
          <dgm:resizeHandles val="exact"/>
        </dgm:presLayoutVars>
      </dgm:prSet>
      <dgm:spPr/>
    </dgm:pt>
    <dgm:pt modelId="{00555BB7-62B7-4929-BDCC-78E81A4EEF1D}" type="pres">
      <dgm:prSet presAssocID="{2BBE8AD2-9423-45A9-8689-997DEAC43767}" presName="compNode" presStyleCnt="0"/>
      <dgm:spPr/>
    </dgm:pt>
    <dgm:pt modelId="{2DD6C1FA-4D7A-4193-AB00-6506A809772F}" type="pres">
      <dgm:prSet presAssocID="{2BBE8AD2-9423-45A9-8689-997DEAC43767}" presName="bgRect" presStyleLbl="bgShp" presStyleIdx="0" presStyleCnt="4" custLinFactNeighborX="2118" custLinFactNeighborY="1281"/>
      <dgm:spPr/>
    </dgm:pt>
    <dgm:pt modelId="{84473EE5-0F36-4B5B-92E6-1CEF8DBB23D9}" type="pres">
      <dgm:prSet presAssocID="{2BBE8AD2-9423-45A9-8689-997DEAC4376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opwatch"/>
        </a:ext>
      </dgm:extLst>
    </dgm:pt>
    <dgm:pt modelId="{F8E9AE5E-7795-4F4C-A905-4D5A417061C8}" type="pres">
      <dgm:prSet presAssocID="{2BBE8AD2-9423-45A9-8689-997DEAC43767}" presName="spaceRect" presStyleCnt="0"/>
      <dgm:spPr/>
    </dgm:pt>
    <dgm:pt modelId="{96F976C4-C181-4E96-A3FF-81BD58946D0B}" type="pres">
      <dgm:prSet presAssocID="{2BBE8AD2-9423-45A9-8689-997DEAC43767}" presName="parTx" presStyleLbl="revTx" presStyleIdx="0" presStyleCnt="8">
        <dgm:presLayoutVars>
          <dgm:chMax val="0"/>
          <dgm:chPref val="0"/>
        </dgm:presLayoutVars>
      </dgm:prSet>
      <dgm:spPr/>
    </dgm:pt>
    <dgm:pt modelId="{C7E947F0-C4DD-4E12-8345-491C5760A6F9}" type="pres">
      <dgm:prSet presAssocID="{2BBE8AD2-9423-45A9-8689-997DEAC43767}" presName="desTx" presStyleLbl="revTx" presStyleIdx="1" presStyleCnt="8">
        <dgm:presLayoutVars/>
      </dgm:prSet>
      <dgm:spPr/>
    </dgm:pt>
    <dgm:pt modelId="{1206A5A5-FFCC-4A4F-8EBA-EA4EFDD9887C}" type="pres">
      <dgm:prSet presAssocID="{44C2B63A-B3C1-43C0-9581-73A97FDCC6E2}" presName="sibTrans" presStyleCnt="0"/>
      <dgm:spPr/>
    </dgm:pt>
    <dgm:pt modelId="{453176C3-AE63-435F-9A99-A4DD125CAA02}" type="pres">
      <dgm:prSet presAssocID="{8FBB4DE6-A862-4109-A4E1-2ACE773E1313}" presName="compNode" presStyleCnt="0"/>
      <dgm:spPr/>
    </dgm:pt>
    <dgm:pt modelId="{99A1D13E-6468-4E83-94FC-983B4C01C37D}" type="pres">
      <dgm:prSet presAssocID="{8FBB4DE6-A862-4109-A4E1-2ACE773E1313}" presName="bgRect" presStyleLbl="bgShp" presStyleIdx="1" presStyleCnt="4"/>
      <dgm:spPr/>
    </dgm:pt>
    <dgm:pt modelId="{A99ACFC1-6964-4DC4-8703-09CEFC1F1667}" type="pres">
      <dgm:prSet presAssocID="{8FBB4DE6-A862-4109-A4E1-2ACE773E131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ourglass"/>
        </a:ext>
      </dgm:extLst>
    </dgm:pt>
    <dgm:pt modelId="{630C99EC-92B0-49EF-9280-F1BB8C0CB5DE}" type="pres">
      <dgm:prSet presAssocID="{8FBB4DE6-A862-4109-A4E1-2ACE773E1313}" presName="spaceRect" presStyleCnt="0"/>
      <dgm:spPr/>
    </dgm:pt>
    <dgm:pt modelId="{DA49FB5E-645F-4032-93FD-1E7CD45A5942}" type="pres">
      <dgm:prSet presAssocID="{8FBB4DE6-A862-4109-A4E1-2ACE773E1313}" presName="parTx" presStyleLbl="revTx" presStyleIdx="2" presStyleCnt="8">
        <dgm:presLayoutVars>
          <dgm:chMax val="0"/>
          <dgm:chPref val="0"/>
        </dgm:presLayoutVars>
      </dgm:prSet>
      <dgm:spPr/>
    </dgm:pt>
    <dgm:pt modelId="{CA772368-0399-4D2B-A1C5-EADE956FDF82}" type="pres">
      <dgm:prSet presAssocID="{8FBB4DE6-A862-4109-A4E1-2ACE773E1313}" presName="desTx" presStyleLbl="revTx" presStyleIdx="3" presStyleCnt="8">
        <dgm:presLayoutVars/>
      </dgm:prSet>
      <dgm:spPr/>
    </dgm:pt>
    <dgm:pt modelId="{BA5E03D7-6FE6-4670-A912-E2D0721A3D73}" type="pres">
      <dgm:prSet presAssocID="{E50E015E-50B3-4FA0-8564-2399A895A3F4}" presName="sibTrans" presStyleCnt="0"/>
      <dgm:spPr/>
    </dgm:pt>
    <dgm:pt modelId="{E0EA97C5-1441-4D3B-A6CA-FD306A3AF8DE}" type="pres">
      <dgm:prSet presAssocID="{8AA6042B-EAAF-45C2-855C-2E2C8496DC97}" presName="compNode" presStyleCnt="0"/>
      <dgm:spPr/>
    </dgm:pt>
    <dgm:pt modelId="{BC6BB0B8-E87D-44F6-9C11-E86DACD59178}" type="pres">
      <dgm:prSet presAssocID="{8AA6042B-EAAF-45C2-855C-2E2C8496DC97}" presName="bgRect" presStyleLbl="bgShp" presStyleIdx="2" presStyleCnt="4"/>
      <dgm:spPr/>
    </dgm:pt>
    <dgm:pt modelId="{F0DCF359-A803-4516-B4D6-552782005F6C}" type="pres">
      <dgm:prSet presAssocID="{8AA6042B-EAAF-45C2-855C-2E2C8496DC9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at Bubble"/>
        </a:ext>
      </dgm:extLst>
    </dgm:pt>
    <dgm:pt modelId="{D536B5C7-161A-40DB-9D26-2763AE29D8F7}" type="pres">
      <dgm:prSet presAssocID="{8AA6042B-EAAF-45C2-855C-2E2C8496DC97}" presName="spaceRect" presStyleCnt="0"/>
      <dgm:spPr/>
    </dgm:pt>
    <dgm:pt modelId="{DE313FCE-9B7A-4CD1-8D68-DCA36DB824B5}" type="pres">
      <dgm:prSet presAssocID="{8AA6042B-EAAF-45C2-855C-2E2C8496DC97}" presName="parTx" presStyleLbl="revTx" presStyleIdx="4" presStyleCnt="8">
        <dgm:presLayoutVars>
          <dgm:chMax val="0"/>
          <dgm:chPref val="0"/>
        </dgm:presLayoutVars>
      </dgm:prSet>
      <dgm:spPr/>
    </dgm:pt>
    <dgm:pt modelId="{0CA074BD-9B27-479D-A4FC-07993A76ADF3}" type="pres">
      <dgm:prSet presAssocID="{8AA6042B-EAAF-45C2-855C-2E2C8496DC97}" presName="desTx" presStyleLbl="revTx" presStyleIdx="5" presStyleCnt="8">
        <dgm:presLayoutVars/>
      </dgm:prSet>
      <dgm:spPr/>
    </dgm:pt>
    <dgm:pt modelId="{02A16991-B972-4D2E-B58B-C7EB720F58AA}" type="pres">
      <dgm:prSet presAssocID="{53216DB5-7B2F-4FC9-85EA-B9A881C407BB}" presName="sibTrans" presStyleCnt="0"/>
      <dgm:spPr/>
    </dgm:pt>
    <dgm:pt modelId="{0FC328CF-C93C-489B-927B-4C126A291107}" type="pres">
      <dgm:prSet presAssocID="{E16B1FBA-2799-404D-B3A7-AE53F9154FA2}" presName="compNode" presStyleCnt="0"/>
      <dgm:spPr/>
    </dgm:pt>
    <dgm:pt modelId="{887D6C02-0FE4-4A98-863A-0A90F48909FD}" type="pres">
      <dgm:prSet presAssocID="{E16B1FBA-2799-404D-B3A7-AE53F9154FA2}" presName="bgRect" presStyleLbl="bgShp" presStyleIdx="3" presStyleCnt="4"/>
      <dgm:spPr/>
    </dgm:pt>
    <dgm:pt modelId="{DEAE2C95-7A06-4FBB-8470-2FFE423C32BE}" type="pres">
      <dgm:prSet presAssocID="{E16B1FBA-2799-404D-B3A7-AE53F9154FA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cessor"/>
        </a:ext>
      </dgm:extLst>
    </dgm:pt>
    <dgm:pt modelId="{B0A4D3E7-91EE-4D07-87D6-FCC3422602B0}" type="pres">
      <dgm:prSet presAssocID="{E16B1FBA-2799-404D-B3A7-AE53F9154FA2}" presName="spaceRect" presStyleCnt="0"/>
      <dgm:spPr/>
    </dgm:pt>
    <dgm:pt modelId="{A1B41413-BA32-4025-820C-287E47BF632C}" type="pres">
      <dgm:prSet presAssocID="{E16B1FBA-2799-404D-B3A7-AE53F9154FA2}" presName="parTx" presStyleLbl="revTx" presStyleIdx="6" presStyleCnt="8">
        <dgm:presLayoutVars>
          <dgm:chMax val="0"/>
          <dgm:chPref val="0"/>
        </dgm:presLayoutVars>
      </dgm:prSet>
      <dgm:spPr/>
    </dgm:pt>
    <dgm:pt modelId="{CA4525CA-5252-4E28-8DC9-A5CA2C40E440}" type="pres">
      <dgm:prSet presAssocID="{E16B1FBA-2799-404D-B3A7-AE53F9154FA2}" presName="desTx" presStyleLbl="revTx" presStyleIdx="7" presStyleCnt="8">
        <dgm:presLayoutVars/>
      </dgm:prSet>
      <dgm:spPr/>
    </dgm:pt>
  </dgm:ptLst>
  <dgm:cxnLst>
    <dgm:cxn modelId="{0AE87D07-F795-4BF0-B2EC-628A403F6ADA}" type="presOf" srcId="{AB331D2A-FFD3-4FFC-8A78-86A7E138199C}" destId="{0CA074BD-9B27-479D-A4FC-07993A76ADF3}" srcOrd="0" destOrd="1" presId="urn:microsoft.com/office/officeart/2018/2/layout/IconVerticalSolidList"/>
    <dgm:cxn modelId="{45892811-07EA-47C5-B604-723DC012B0E8}" srcId="{2BBE8AD2-9423-45A9-8689-997DEAC43767}" destId="{2AD1B6DF-5E37-4820-831C-6B3DDC82C27F}" srcOrd="1" destOrd="0" parTransId="{586EABA7-706C-4857-8C1B-E1C57EE93AB4}" sibTransId="{3809A022-9011-4664-8227-DBE311B20874}"/>
    <dgm:cxn modelId="{5FA8E012-BCD4-4F28-B14A-59D4CCA18074}" srcId="{0FCECF70-BCB8-4791-A57A-9D4B94F02E62}" destId="{8FBB4DE6-A862-4109-A4E1-2ACE773E1313}" srcOrd="1" destOrd="0" parTransId="{6A10F727-B29E-42F7-8846-8E7BB3712065}" sibTransId="{E50E015E-50B3-4FA0-8564-2399A895A3F4}"/>
    <dgm:cxn modelId="{1C414613-46DD-4C25-AF9B-1FED635946EB}" type="presOf" srcId="{19D6C364-7B1E-45C6-8371-8DF09DD4B81C}" destId="{C7E947F0-C4DD-4E12-8345-491C5760A6F9}" srcOrd="0" destOrd="0" presId="urn:microsoft.com/office/officeart/2018/2/layout/IconVerticalSolidList"/>
    <dgm:cxn modelId="{B70B0215-6A3A-4787-B866-09C116B7FD89}" type="presOf" srcId="{0FCECF70-BCB8-4791-A57A-9D4B94F02E62}" destId="{F85EF3A8-3C96-4F9C-8BFE-5207431A1D79}" srcOrd="0" destOrd="0" presId="urn:microsoft.com/office/officeart/2018/2/layout/IconVerticalSolidList"/>
    <dgm:cxn modelId="{AD3C6721-6961-4DF1-8FCD-E27E304B7A6C}" srcId="{8FBB4DE6-A862-4109-A4E1-2ACE773E1313}" destId="{B4A7BDE1-0430-481C-BB5F-A0D7BDC0103C}" srcOrd="0" destOrd="0" parTransId="{64148AC7-8E1B-431B-B290-90F7983488B4}" sibTransId="{6CD16D5E-174D-4630-82AD-3DD9099E5EA8}"/>
    <dgm:cxn modelId="{AD47A428-7CAD-4D72-9776-6923CEDFE950}" type="presOf" srcId="{2BBE8AD2-9423-45A9-8689-997DEAC43767}" destId="{96F976C4-C181-4E96-A3FF-81BD58946D0B}" srcOrd="0" destOrd="0" presId="urn:microsoft.com/office/officeart/2018/2/layout/IconVerticalSolidList"/>
    <dgm:cxn modelId="{CDF50D34-71F6-4AF4-B173-CA9F8C98C7BA}" srcId="{8FBB4DE6-A862-4109-A4E1-2ACE773E1313}" destId="{02E5C905-1112-49E6-B2E1-0F8193C29680}" srcOrd="1" destOrd="0" parTransId="{DA49DCAC-1754-4E4E-9A4B-6DBEA06296DA}" sibTransId="{0F10D5CA-DD81-4486-839A-129EC26BD6B0}"/>
    <dgm:cxn modelId="{29F2DC41-935F-4F27-B974-06C596AD246D}" type="presOf" srcId="{E16B1FBA-2799-404D-B3A7-AE53F9154FA2}" destId="{A1B41413-BA32-4025-820C-287E47BF632C}" srcOrd="0" destOrd="0" presId="urn:microsoft.com/office/officeart/2018/2/layout/IconVerticalSolidList"/>
    <dgm:cxn modelId="{FAF9854F-9496-41B9-86E4-D27B8D7BD0A5}" type="presOf" srcId="{02E5C905-1112-49E6-B2E1-0F8193C29680}" destId="{CA772368-0399-4D2B-A1C5-EADE956FDF82}" srcOrd="0" destOrd="1" presId="urn:microsoft.com/office/officeart/2018/2/layout/IconVerticalSolidList"/>
    <dgm:cxn modelId="{49C25E5E-DE04-4630-8061-631FBD39C1B8}" srcId="{0FCECF70-BCB8-4791-A57A-9D4B94F02E62}" destId="{8AA6042B-EAAF-45C2-855C-2E2C8496DC97}" srcOrd="2" destOrd="0" parTransId="{AF3AEA3C-F78F-4A1D-8A1A-C5EF3C535A45}" sibTransId="{53216DB5-7B2F-4FC9-85EA-B9A881C407BB}"/>
    <dgm:cxn modelId="{AE39355F-716B-43A3-8D4E-30738EB7FA6A}" type="presOf" srcId="{F835E120-B3AA-4593-9A30-3BC8D66EC482}" destId="{CA4525CA-5252-4E28-8DC9-A5CA2C40E440}" srcOrd="0" destOrd="0" presId="urn:microsoft.com/office/officeart/2018/2/layout/IconVerticalSolidList"/>
    <dgm:cxn modelId="{AF1B756B-5955-48B9-9037-2A1A3043A360}" srcId="{8AA6042B-EAAF-45C2-855C-2E2C8496DC97}" destId="{AB331D2A-FFD3-4FFC-8A78-86A7E138199C}" srcOrd="1" destOrd="0" parTransId="{4790CF4A-2D9C-4D76-9DCC-7FD25F3AC2EC}" sibTransId="{7C38597E-D173-4E70-B2F7-D5BF7F1B76ED}"/>
    <dgm:cxn modelId="{7532C16D-0C58-4032-A33D-85F00AF8F50B}" srcId="{0FCECF70-BCB8-4791-A57A-9D4B94F02E62}" destId="{2BBE8AD2-9423-45A9-8689-997DEAC43767}" srcOrd="0" destOrd="0" parTransId="{521A5F11-0EDA-44DF-9412-2A9D1ED1CE24}" sibTransId="{44C2B63A-B3C1-43C0-9581-73A97FDCC6E2}"/>
    <dgm:cxn modelId="{5B9F2171-CCB0-4F62-856F-2D28511364AD}" srcId="{0FCECF70-BCB8-4791-A57A-9D4B94F02E62}" destId="{E16B1FBA-2799-404D-B3A7-AE53F9154FA2}" srcOrd="3" destOrd="0" parTransId="{EE9FA7EB-0486-4CF1-BD24-5405E880C920}" sibTransId="{CDCE9CB1-2827-4819-911C-66723CEC60C3}"/>
    <dgm:cxn modelId="{8F8C0884-A019-4F25-8351-C00366ABF6E4}" type="presOf" srcId="{2AD1B6DF-5E37-4820-831C-6B3DDC82C27F}" destId="{C7E947F0-C4DD-4E12-8345-491C5760A6F9}" srcOrd="0" destOrd="1" presId="urn:microsoft.com/office/officeart/2018/2/layout/IconVerticalSolidList"/>
    <dgm:cxn modelId="{516BCB85-9736-4822-A8CF-B9DD455FDFF0}" type="presOf" srcId="{02972540-803C-49FB-B34E-97D13C42AC1C}" destId="{0CA074BD-9B27-479D-A4FC-07993A76ADF3}" srcOrd="0" destOrd="0" presId="urn:microsoft.com/office/officeart/2018/2/layout/IconVerticalSolidList"/>
    <dgm:cxn modelId="{6B7D0E9A-ED57-492F-AFAF-7FFE257CB0D3}" srcId="{2BBE8AD2-9423-45A9-8689-997DEAC43767}" destId="{19D6C364-7B1E-45C6-8371-8DF09DD4B81C}" srcOrd="0" destOrd="0" parTransId="{68D29C98-2AF6-4D81-AB8E-D442AC57A55A}" sibTransId="{381C8297-F960-44C4-8594-A593B69278D6}"/>
    <dgm:cxn modelId="{96D53DB4-14CA-4BB2-8233-0B3238423DF9}" type="presOf" srcId="{B4A7BDE1-0430-481C-BB5F-A0D7BDC0103C}" destId="{CA772368-0399-4D2B-A1C5-EADE956FDF82}" srcOrd="0" destOrd="0" presId="urn:microsoft.com/office/officeart/2018/2/layout/IconVerticalSolidList"/>
    <dgm:cxn modelId="{994873D8-FF53-46D0-87B5-0AD45F2A261D}" srcId="{8AA6042B-EAAF-45C2-855C-2E2C8496DC97}" destId="{02972540-803C-49FB-B34E-97D13C42AC1C}" srcOrd="0" destOrd="0" parTransId="{297F219D-3B2B-455F-AD02-3ABB149E7AE8}" sibTransId="{078CD4B6-671C-441F-B7BC-C9E643E0B5C3}"/>
    <dgm:cxn modelId="{181F06F6-9E48-4A51-8F99-643A83699C63}" srcId="{E16B1FBA-2799-404D-B3A7-AE53F9154FA2}" destId="{F835E120-B3AA-4593-9A30-3BC8D66EC482}" srcOrd="0" destOrd="0" parTransId="{5D3803F5-0E9F-40D9-8113-E04ED47C923E}" sibTransId="{1D386655-1349-4533-BC11-E2D6F58B1826}"/>
    <dgm:cxn modelId="{90A28FF7-AB77-4966-8D8B-9C837B2FDAE4}" type="presOf" srcId="{8AA6042B-EAAF-45C2-855C-2E2C8496DC97}" destId="{DE313FCE-9B7A-4CD1-8D68-DCA36DB824B5}" srcOrd="0" destOrd="0" presId="urn:microsoft.com/office/officeart/2018/2/layout/IconVerticalSolidList"/>
    <dgm:cxn modelId="{01C3E0FA-DC53-4E8F-9DCA-3E3B0DABEAD8}" type="presOf" srcId="{8FBB4DE6-A862-4109-A4E1-2ACE773E1313}" destId="{DA49FB5E-645F-4032-93FD-1E7CD45A5942}" srcOrd="0" destOrd="0" presId="urn:microsoft.com/office/officeart/2018/2/layout/IconVerticalSolidList"/>
    <dgm:cxn modelId="{DA1037F1-8CBE-40F2-9D7A-E6C4231448D4}" type="presParOf" srcId="{F85EF3A8-3C96-4F9C-8BFE-5207431A1D79}" destId="{00555BB7-62B7-4929-BDCC-78E81A4EEF1D}" srcOrd="0" destOrd="0" presId="urn:microsoft.com/office/officeart/2018/2/layout/IconVerticalSolidList"/>
    <dgm:cxn modelId="{0DDA88D1-161E-4CD7-9CE9-D7DA9600FAC4}" type="presParOf" srcId="{00555BB7-62B7-4929-BDCC-78E81A4EEF1D}" destId="{2DD6C1FA-4D7A-4193-AB00-6506A809772F}" srcOrd="0" destOrd="0" presId="urn:microsoft.com/office/officeart/2018/2/layout/IconVerticalSolidList"/>
    <dgm:cxn modelId="{C2A5B776-B1C9-40EE-BB22-1EEBBD87C6B8}" type="presParOf" srcId="{00555BB7-62B7-4929-BDCC-78E81A4EEF1D}" destId="{84473EE5-0F36-4B5B-92E6-1CEF8DBB23D9}" srcOrd="1" destOrd="0" presId="urn:microsoft.com/office/officeart/2018/2/layout/IconVerticalSolidList"/>
    <dgm:cxn modelId="{3401005D-4C57-478C-A8B6-62C47BCFE553}" type="presParOf" srcId="{00555BB7-62B7-4929-BDCC-78E81A4EEF1D}" destId="{F8E9AE5E-7795-4F4C-A905-4D5A417061C8}" srcOrd="2" destOrd="0" presId="urn:microsoft.com/office/officeart/2018/2/layout/IconVerticalSolidList"/>
    <dgm:cxn modelId="{882A45EE-BDAC-49BA-99C0-D155740F38D6}" type="presParOf" srcId="{00555BB7-62B7-4929-BDCC-78E81A4EEF1D}" destId="{96F976C4-C181-4E96-A3FF-81BD58946D0B}" srcOrd="3" destOrd="0" presId="urn:microsoft.com/office/officeart/2018/2/layout/IconVerticalSolidList"/>
    <dgm:cxn modelId="{B1D29BC1-B57D-4931-AFF9-759A5E27E54A}" type="presParOf" srcId="{00555BB7-62B7-4929-BDCC-78E81A4EEF1D}" destId="{C7E947F0-C4DD-4E12-8345-491C5760A6F9}" srcOrd="4" destOrd="0" presId="urn:microsoft.com/office/officeart/2018/2/layout/IconVerticalSolidList"/>
    <dgm:cxn modelId="{E6225471-A34F-4BBF-9D94-62ED6D08F5C4}" type="presParOf" srcId="{F85EF3A8-3C96-4F9C-8BFE-5207431A1D79}" destId="{1206A5A5-FFCC-4A4F-8EBA-EA4EFDD9887C}" srcOrd="1" destOrd="0" presId="urn:microsoft.com/office/officeart/2018/2/layout/IconVerticalSolidList"/>
    <dgm:cxn modelId="{A82AF975-537E-40AE-AC6F-6553DE0CC52B}" type="presParOf" srcId="{F85EF3A8-3C96-4F9C-8BFE-5207431A1D79}" destId="{453176C3-AE63-435F-9A99-A4DD125CAA02}" srcOrd="2" destOrd="0" presId="urn:microsoft.com/office/officeart/2018/2/layout/IconVerticalSolidList"/>
    <dgm:cxn modelId="{2A1DAFDC-76C2-4FCB-9A12-AD858DEEF6D3}" type="presParOf" srcId="{453176C3-AE63-435F-9A99-A4DD125CAA02}" destId="{99A1D13E-6468-4E83-94FC-983B4C01C37D}" srcOrd="0" destOrd="0" presId="urn:microsoft.com/office/officeart/2018/2/layout/IconVerticalSolidList"/>
    <dgm:cxn modelId="{0267A9B5-E6D9-4B59-88CA-7019DD8BAC4C}" type="presParOf" srcId="{453176C3-AE63-435F-9A99-A4DD125CAA02}" destId="{A99ACFC1-6964-4DC4-8703-09CEFC1F1667}" srcOrd="1" destOrd="0" presId="urn:microsoft.com/office/officeart/2018/2/layout/IconVerticalSolidList"/>
    <dgm:cxn modelId="{8A26A08D-D750-4FC3-9783-748DFEED9DF5}" type="presParOf" srcId="{453176C3-AE63-435F-9A99-A4DD125CAA02}" destId="{630C99EC-92B0-49EF-9280-F1BB8C0CB5DE}" srcOrd="2" destOrd="0" presId="urn:microsoft.com/office/officeart/2018/2/layout/IconVerticalSolidList"/>
    <dgm:cxn modelId="{74D48D08-D005-41CD-B050-87E452410A9F}" type="presParOf" srcId="{453176C3-AE63-435F-9A99-A4DD125CAA02}" destId="{DA49FB5E-645F-4032-93FD-1E7CD45A5942}" srcOrd="3" destOrd="0" presId="urn:microsoft.com/office/officeart/2018/2/layout/IconVerticalSolidList"/>
    <dgm:cxn modelId="{922306BE-C1BC-40A2-A7E4-0F8FB76CDAFB}" type="presParOf" srcId="{453176C3-AE63-435F-9A99-A4DD125CAA02}" destId="{CA772368-0399-4D2B-A1C5-EADE956FDF82}" srcOrd="4" destOrd="0" presId="urn:microsoft.com/office/officeart/2018/2/layout/IconVerticalSolidList"/>
    <dgm:cxn modelId="{C9E72FAA-7B98-4F82-92B8-3AD5F5028B4D}" type="presParOf" srcId="{F85EF3A8-3C96-4F9C-8BFE-5207431A1D79}" destId="{BA5E03D7-6FE6-4670-A912-E2D0721A3D73}" srcOrd="3" destOrd="0" presId="urn:microsoft.com/office/officeart/2018/2/layout/IconVerticalSolidList"/>
    <dgm:cxn modelId="{25E57B9F-1F5D-449A-816F-C4E6F4440E2D}" type="presParOf" srcId="{F85EF3A8-3C96-4F9C-8BFE-5207431A1D79}" destId="{E0EA97C5-1441-4D3B-A6CA-FD306A3AF8DE}" srcOrd="4" destOrd="0" presId="urn:microsoft.com/office/officeart/2018/2/layout/IconVerticalSolidList"/>
    <dgm:cxn modelId="{CD92B8F6-C2F1-4562-8B3B-E204E47137DD}" type="presParOf" srcId="{E0EA97C5-1441-4D3B-A6CA-FD306A3AF8DE}" destId="{BC6BB0B8-E87D-44F6-9C11-E86DACD59178}" srcOrd="0" destOrd="0" presId="urn:microsoft.com/office/officeart/2018/2/layout/IconVerticalSolidList"/>
    <dgm:cxn modelId="{E922F5B9-DEB2-40A0-BCF8-589B93ABF157}" type="presParOf" srcId="{E0EA97C5-1441-4D3B-A6CA-FD306A3AF8DE}" destId="{F0DCF359-A803-4516-B4D6-552782005F6C}" srcOrd="1" destOrd="0" presId="urn:microsoft.com/office/officeart/2018/2/layout/IconVerticalSolidList"/>
    <dgm:cxn modelId="{BD575D31-23B0-4D7B-BDAA-CB2E5313633A}" type="presParOf" srcId="{E0EA97C5-1441-4D3B-A6CA-FD306A3AF8DE}" destId="{D536B5C7-161A-40DB-9D26-2763AE29D8F7}" srcOrd="2" destOrd="0" presId="urn:microsoft.com/office/officeart/2018/2/layout/IconVerticalSolidList"/>
    <dgm:cxn modelId="{EF1E597F-4D0C-462F-9A35-D479C9546F86}" type="presParOf" srcId="{E0EA97C5-1441-4D3B-A6CA-FD306A3AF8DE}" destId="{DE313FCE-9B7A-4CD1-8D68-DCA36DB824B5}" srcOrd="3" destOrd="0" presId="urn:microsoft.com/office/officeart/2018/2/layout/IconVerticalSolidList"/>
    <dgm:cxn modelId="{AC751A31-4D4A-40D5-A4C9-65161B95D326}" type="presParOf" srcId="{E0EA97C5-1441-4D3B-A6CA-FD306A3AF8DE}" destId="{0CA074BD-9B27-479D-A4FC-07993A76ADF3}" srcOrd="4" destOrd="0" presId="urn:microsoft.com/office/officeart/2018/2/layout/IconVerticalSolidList"/>
    <dgm:cxn modelId="{C7DA8B18-6C2B-423F-B7C4-0C1E6C529B4E}" type="presParOf" srcId="{F85EF3A8-3C96-4F9C-8BFE-5207431A1D79}" destId="{02A16991-B972-4D2E-B58B-C7EB720F58AA}" srcOrd="5" destOrd="0" presId="urn:microsoft.com/office/officeart/2018/2/layout/IconVerticalSolidList"/>
    <dgm:cxn modelId="{EA6CB9E4-E370-46B3-A3D7-D2DC37226674}" type="presParOf" srcId="{F85EF3A8-3C96-4F9C-8BFE-5207431A1D79}" destId="{0FC328CF-C93C-489B-927B-4C126A291107}" srcOrd="6" destOrd="0" presId="urn:microsoft.com/office/officeart/2018/2/layout/IconVerticalSolidList"/>
    <dgm:cxn modelId="{FD98CA21-72B6-4548-8E3F-74D76B98E99A}" type="presParOf" srcId="{0FC328CF-C93C-489B-927B-4C126A291107}" destId="{887D6C02-0FE4-4A98-863A-0A90F48909FD}" srcOrd="0" destOrd="0" presId="urn:microsoft.com/office/officeart/2018/2/layout/IconVerticalSolidList"/>
    <dgm:cxn modelId="{3BB8BC67-7B1E-4150-8A28-7B0D05A55188}" type="presParOf" srcId="{0FC328CF-C93C-489B-927B-4C126A291107}" destId="{DEAE2C95-7A06-4FBB-8470-2FFE423C32BE}" srcOrd="1" destOrd="0" presId="urn:microsoft.com/office/officeart/2018/2/layout/IconVerticalSolidList"/>
    <dgm:cxn modelId="{F86A9371-9DEF-41BF-802E-74D2DB6D1A50}" type="presParOf" srcId="{0FC328CF-C93C-489B-927B-4C126A291107}" destId="{B0A4D3E7-91EE-4D07-87D6-FCC3422602B0}" srcOrd="2" destOrd="0" presId="urn:microsoft.com/office/officeart/2018/2/layout/IconVerticalSolidList"/>
    <dgm:cxn modelId="{7FFE2F86-4F61-4E96-B375-7C3EEFD38A73}" type="presParOf" srcId="{0FC328CF-C93C-489B-927B-4C126A291107}" destId="{A1B41413-BA32-4025-820C-287E47BF632C}" srcOrd="3" destOrd="0" presId="urn:microsoft.com/office/officeart/2018/2/layout/IconVerticalSolidList"/>
    <dgm:cxn modelId="{135FEA52-05F4-4A11-B165-A2DB23048056}" type="presParOf" srcId="{0FC328CF-C93C-489B-927B-4C126A291107}" destId="{CA4525CA-5252-4E28-8DC9-A5CA2C40E440}"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36F8EE-F3F4-454F-9B53-A40067F021BD}"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519CCB14-B1DC-41F8-A93F-0916F1B50684}">
      <dgm:prSet/>
      <dgm:spPr/>
      <dgm:t>
        <a:bodyPr/>
        <a:lstStyle/>
        <a:p>
          <a:pPr>
            <a:lnSpc>
              <a:spcPct val="100000"/>
            </a:lnSpc>
            <a:defRPr b="1"/>
          </a:pPr>
          <a:r>
            <a:rPr lang="en-US" b="1" i="0"/>
            <a:t>Virtual Appointment Scheduling:</a:t>
          </a:r>
          <a:endParaRPr lang="en-US"/>
        </a:p>
      </dgm:t>
    </dgm:pt>
    <dgm:pt modelId="{D4A91F54-021D-4737-A8FC-5C60D704FFD5}" type="parTrans" cxnId="{52039516-1825-4CD5-99E0-6498BF3BDD7C}">
      <dgm:prSet/>
      <dgm:spPr/>
      <dgm:t>
        <a:bodyPr/>
        <a:lstStyle/>
        <a:p>
          <a:endParaRPr lang="en-US"/>
        </a:p>
      </dgm:t>
    </dgm:pt>
    <dgm:pt modelId="{6B947FEC-AEF3-47E1-A2ED-B0ED18629444}" type="sibTrans" cxnId="{52039516-1825-4CD5-99E0-6498BF3BDD7C}">
      <dgm:prSet/>
      <dgm:spPr/>
      <dgm:t>
        <a:bodyPr/>
        <a:lstStyle/>
        <a:p>
          <a:endParaRPr lang="en-US"/>
        </a:p>
      </dgm:t>
    </dgm:pt>
    <dgm:pt modelId="{36B3033C-89B5-403D-8ED9-289EBFF69D01}">
      <dgm:prSet/>
      <dgm:spPr/>
      <dgm:t>
        <a:bodyPr/>
        <a:lstStyle/>
        <a:p>
          <a:pPr>
            <a:lnSpc>
              <a:spcPct val="100000"/>
            </a:lnSpc>
          </a:pPr>
          <a:r>
            <a:rPr lang="en-US" b="0" i="0"/>
            <a:t>Online portal for convenient scheduling.</a:t>
          </a:r>
          <a:endParaRPr lang="en-US"/>
        </a:p>
      </dgm:t>
    </dgm:pt>
    <dgm:pt modelId="{34CD2F54-87B3-4412-A49C-352060BC91A5}" type="parTrans" cxnId="{F15A2A34-F333-49D9-A503-ED9CB82FE37D}">
      <dgm:prSet/>
      <dgm:spPr/>
      <dgm:t>
        <a:bodyPr/>
        <a:lstStyle/>
        <a:p>
          <a:endParaRPr lang="en-US"/>
        </a:p>
      </dgm:t>
    </dgm:pt>
    <dgm:pt modelId="{5E877E60-D5DA-4168-86A4-470960FABE8F}" type="sibTrans" cxnId="{F15A2A34-F333-49D9-A503-ED9CB82FE37D}">
      <dgm:prSet/>
      <dgm:spPr/>
      <dgm:t>
        <a:bodyPr/>
        <a:lstStyle/>
        <a:p>
          <a:endParaRPr lang="en-US"/>
        </a:p>
      </dgm:t>
    </dgm:pt>
    <dgm:pt modelId="{386D8261-06EB-4A58-8C56-1C6D8CA13F0C}">
      <dgm:prSet/>
      <dgm:spPr/>
      <dgm:t>
        <a:bodyPr/>
        <a:lstStyle/>
        <a:p>
          <a:pPr>
            <a:lnSpc>
              <a:spcPct val="100000"/>
            </a:lnSpc>
          </a:pPr>
          <a:r>
            <a:rPr lang="en-US" b="0" i="0" dirty="0"/>
            <a:t>Mobile app for on-the-go management.</a:t>
          </a:r>
          <a:endParaRPr lang="en-US" dirty="0"/>
        </a:p>
      </dgm:t>
    </dgm:pt>
    <dgm:pt modelId="{703C2395-8C6D-4C93-851F-13088B0C42B2}" type="parTrans" cxnId="{957E404D-078A-4C71-8EFD-BA04E497C52E}">
      <dgm:prSet/>
      <dgm:spPr/>
      <dgm:t>
        <a:bodyPr/>
        <a:lstStyle/>
        <a:p>
          <a:endParaRPr lang="en-US"/>
        </a:p>
      </dgm:t>
    </dgm:pt>
    <dgm:pt modelId="{7BEAA904-5EFB-4389-AE3C-0FB6B21A420A}" type="sibTrans" cxnId="{957E404D-078A-4C71-8EFD-BA04E497C52E}">
      <dgm:prSet/>
      <dgm:spPr/>
      <dgm:t>
        <a:bodyPr/>
        <a:lstStyle/>
        <a:p>
          <a:endParaRPr lang="en-US"/>
        </a:p>
      </dgm:t>
    </dgm:pt>
    <dgm:pt modelId="{2D8DAA27-5652-453E-B8BE-0ABD8892A5A7}">
      <dgm:prSet/>
      <dgm:spPr/>
      <dgm:t>
        <a:bodyPr/>
        <a:lstStyle/>
        <a:p>
          <a:pPr>
            <a:lnSpc>
              <a:spcPct val="100000"/>
            </a:lnSpc>
          </a:pPr>
          <a:r>
            <a:rPr lang="en-US" b="0" i="0" dirty="0"/>
            <a:t>Alternative scheduling options (email/web forms).</a:t>
          </a:r>
          <a:endParaRPr lang="en-US" dirty="0"/>
        </a:p>
      </dgm:t>
    </dgm:pt>
    <dgm:pt modelId="{B5B28515-0076-481C-842D-961AE27E566F}" type="parTrans" cxnId="{F2805EE9-0499-403A-94CC-288D4C590664}">
      <dgm:prSet/>
      <dgm:spPr/>
      <dgm:t>
        <a:bodyPr/>
        <a:lstStyle/>
        <a:p>
          <a:endParaRPr lang="en-US"/>
        </a:p>
      </dgm:t>
    </dgm:pt>
    <dgm:pt modelId="{C17BEDA1-2BFB-45D1-B0F6-2F59B4C1B3C4}" type="sibTrans" cxnId="{F2805EE9-0499-403A-94CC-288D4C590664}">
      <dgm:prSet/>
      <dgm:spPr/>
      <dgm:t>
        <a:bodyPr/>
        <a:lstStyle/>
        <a:p>
          <a:endParaRPr lang="en-US"/>
        </a:p>
      </dgm:t>
    </dgm:pt>
    <dgm:pt modelId="{EA1EB821-F904-4D36-8B92-974D42DAEAF9}">
      <dgm:prSet/>
      <dgm:spPr/>
      <dgm:t>
        <a:bodyPr/>
        <a:lstStyle/>
        <a:p>
          <a:pPr>
            <a:lnSpc>
              <a:spcPct val="100000"/>
            </a:lnSpc>
            <a:defRPr b="1"/>
          </a:pPr>
          <a:r>
            <a:rPr lang="en-US" b="1" i="0"/>
            <a:t>Extended Hours and Asynchronous Communication:</a:t>
          </a:r>
          <a:endParaRPr lang="en-US"/>
        </a:p>
      </dgm:t>
    </dgm:pt>
    <dgm:pt modelId="{80D66F9F-65B8-424E-9435-FC30FDE0DF83}" type="parTrans" cxnId="{25833324-81B5-4D60-9FD1-9653D4B6A1CE}">
      <dgm:prSet/>
      <dgm:spPr/>
      <dgm:t>
        <a:bodyPr/>
        <a:lstStyle/>
        <a:p>
          <a:endParaRPr lang="en-US"/>
        </a:p>
      </dgm:t>
    </dgm:pt>
    <dgm:pt modelId="{54F34C0B-BE1D-46D4-9FB9-CFDBF332664C}" type="sibTrans" cxnId="{25833324-81B5-4D60-9FD1-9653D4B6A1CE}">
      <dgm:prSet/>
      <dgm:spPr/>
      <dgm:t>
        <a:bodyPr/>
        <a:lstStyle/>
        <a:p>
          <a:endParaRPr lang="en-US"/>
        </a:p>
      </dgm:t>
    </dgm:pt>
    <dgm:pt modelId="{B17C2036-0188-4C01-B645-84108176405C}">
      <dgm:prSet/>
      <dgm:spPr/>
      <dgm:t>
        <a:bodyPr/>
        <a:lstStyle/>
        <a:p>
          <a:pPr>
            <a:lnSpc>
              <a:spcPct val="100000"/>
            </a:lnSpc>
          </a:pPr>
          <a:r>
            <a:rPr lang="en-US" b="0" i="0"/>
            <a:t>Extend scheduling hours for flexibility.</a:t>
          </a:r>
          <a:endParaRPr lang="en-US"/>
        </a:p>
      </dgm:t>
    </dgm:pt>
    <dgm:pt modelId="{8C24A464-A42A-44D8-B793-497DECD9CF8C}" type="parTrans" cxnId="{22877526-8DC9-483E-B368-4577795F5193}">
      <dgm:prSet/>
      <dgm:spPr/>
      <dgm:t>
        <a:bodyPr/>
        <a:lstStyle/>
        <a:p>
          <a:endParaRPr lang="en-US"/>
        </a:p>
      </dgm:t>
    </dgm:pt>
    <dgm:pt modelId="{C5AF1A1E-7A58-41BA-900A-BCCD20CECC1D}" type="sibTrans" cxnId="{22877526-8DC9-483E-B368-4577795F5193}">
      <dgm:prSet/>
      <dgm:spPr/>
      <dgm:t>
        <a:bodyPr/>
        <a:lstStyle/>
        <a:p>
          <a:endParaRPr lang="en-US"/>
        </a:p>
      </dgm:t>
    </dgm:pt>
    <dgm:pt modelId="{12357F30-8A08-4106-ACE9-99E6CFED37ED}">
      <dgm:prSet/>
      <dgm:spPr/>
      <dgm:t>
        <a:bodyPr/>
        <a:lstStyle/>
        <a:p>
          <a:pPr>
            <a:lnSpc>
              <a:spcPct val="100000"/>
            </a:lnSpc>
          </a:pPr>
          <a:r>
            <a:rPr lang="en-US" b="0" i="0"/>
            <a:t>24/7 online scheduling options.</a:t>
          </a:r>
          <a:endParaRPr lang="en-US"/>
        </a:p>
      </dgm:t>
    </dgm:pt>
    <dgm:pt modelId="{785E74EC-4600-46C5-9D47-F0BE24A5877C}" type="parTrans" cxnId="{3519811C-F9B0-4F09-9F91-BB07EACCFD15}">
      <dgm:prSet/>
      <dgm:spPr/>
      <dgm:t>
        <a:bodyPr/>
        <a:lstStyle/>
        <a:p>
          <a:endParaRPr lang="en-US"/>
        </a:p>
      </dgm:t>
    </dgm:pt>
    <dgm:pt modelId="{F95068B7-8E82-4AFF-A61C-5EEFC87399A3}" type="sibTrans" cxnId="{3519811C-F9B0-4F09-9F91-BB07EACCFD15}">
      <dgm:prSet/>
      <dgm:spPr/>
      <dgm:t>
        <a:bodyPr/>
        <a:lstStyle/>
        <a:p>
          <a:endParaRPr lang="en-US"/>
        </a:p>
      </dgm:t>
    </dgm:pt>
    <dgm:pt modelId="{38900184-82A3-43F3-918A-DDF5F8943EEC}">
      <dgm:prSet/>
      <dgm:spPr/>
      <dgm:t>
        <a:bodyPr/>
        <a:lstStyle/>
        <a:p>
          <a:pPr>
            <a:lnSpc>
              <a:spcPct val="100000"/>
            </a:lnSpc>
          </a:pPr>
          <a:r>
            <a:rPr lang="en-US" b="0" i="0"/>
            <a:t>Virtual chat system for real-time assistance.</a:t>
          </a:r>
          <a:endParaRPr lang="en-US"/>
        </a:p>
      </dgm:t>
    </dgm:pt>
    <dgm:pt modelId="{68648ED8-7ABA-4D16-95CE-F74556B82A4D}" type="parTrans" cxnId="{DC57C0D4-6EB7-4E4A-946A-3CF46A2CBED4}">
      <dgm:prSet/>
      <dgm:spPr/>
      <dgm:t>
        <a:bodyPr/>
        <a:lstStyle/>
        <a:p>
          <a:endParaRPr lang="en-US"/>
        </a:p>
      </dgm:t>
    </dgm:pt>
    <dgm:pt modelId="{3B73E984-4039-4290-A3C8-C94CF48F4F34}" type="sibTrans" cxnId="{DC57C0D4-6EB7-4E4A-946A-3CF46A2CBED4}">
      <dgm:prSet/>
      <dgm:spPr/>
      <dgm:t>
        <a:bodyPr/>
        <a:lstStyle/>
        <a:p>
          <a:endParaRPr lang="en-US"/>
        </a:p>
      </dgm:t>
    </dgm:pt>
    <dgm:pt modelId="{235250B5-C4A6-4AB5-9544-C645758FEC9E}">
      <dgm:prSet/>
      <dgm:spPr/>
      <dgm:t>
        <a:bodyPr/>
        <a:lstStyle/>
        <a:p>
          <a:pPr>
            <a:lnSpc>
              <a:spcPct val="100000"/>
            </a:lnSpc>
          </a:pPr>
          <a:r>
            <a:rPr lang="en-US" b="0" i="0"/>
            <a:t>Explore asynchronous channels (secure messaging/email).</a:t>
          </a:r>
          <a:endParaRPr lang="en-US"/>
        </a:p>
      </dgm:t>
    </dgm:pt>
    <dgm:pt modelId="{8F9BD270-45A0-468B-8A34-DCEBEA1844D3}" type="parTrans" cxnId="{5898139E-F0EB-4A56-A418-22B9ABC1CFD7}">
      <dgm:prSet/>
      <dgm:spPr/>
      <dgm:t>
        <a:bodyPr/>
        <a:lstStyle/>
        <a:p>
          <a:endParaRPr lang="en-US"/>
        </a:p>
      </dgm:t>
    </dgm:pt>
    <dgm:pt modelId="{5F6CCEBD-0D77-4D65-9FD9-A80DEB284676}" type="sibTrans" cxnId="{5898139E-F0EB-4A56-A418-22B9ABC1CFD7}">
      <dgm:prSet/>
      <dgm:spPr/>
      <dgm:t>
        <a:bodyPr/>
        <a:lstStyle/>
        <a:p>
          <a:endParaRPr lang="en-US"/>
        </a:p>
      </dgm:t>
    </dgm:pt>
    <dgm:pt modelId="{BAE7C9EE-DE23-4D49-8428-D9DD0E6796D3}">
      <dgm:prSet/>
      <dgm:spPr/>
      <dgm:t>
        <a:bodyPr/>
        <a:lstStyle/>
        <a:p>
          <a:pPr>
            <a:lnSpc>
              <a:spcPct val="100000"/>
            </a:lnSpc>
            <a:defRPr b="1"/>
          </a:pPr>
          <a:r>
            <a:rPr lang="en-US" b="1" i="0"/>
            <a:t>Integrated Technology and Staff Training:</a:t>
          </a:r>
          <a:endParaRPr lang="en-US"/>
        </a:p>
      </dgm:t>
    </dgm:pt>
    <dgm:pt modelId="{63EA7691-EF52-4802-AEB5-2061B94BB021}" type="parTrans" cxnId="{5CA2FFB0-DEB3-4FD6-AF35-B57DA150806D}">
      <dgm:prSet/>
      <dgm:spPr/>
      <dgm:t>
        <a:bodyPr/>
        <a:lstStyle/>
        <a:p>
          <a:endParaRPr lang="en-US"/>
        </a:p>
      </dgm:t>
    </dgm:pt>
    <dgm:pt modelId="{49068341-7887-4997-B599-29EDFCC28333}" type="sibTrans" cxnId="{5CA2FFB0-DEB3-4FD6-AF35-B57DA150806D}">
      <dgm:prSet/>
      <dgm:spPr/>
      <dgm:t>
        <a:bodyPr/>
        <a:lstStyle/>
        <a:p>
          <a:endParaRPr lang="en-US"/>
        </a:p>
      </dgm:t>
    </dgm:pt>
    <dgm:pt modelId="{C41B4ADE-4FAD-4111-A393-69B46E931468}">
      <dgm:prSet/>
      <dgm:spPr/>
      <dgm:t>
        <a:bodyPr/>
        <a:lstStyle/>
        <a:p>
          <a:pPr>
            <a:lnSpc>
              <a:spcPct val="100000"/>
            </a:lnSpc>
          </a:pPr>
          <a:r>
            <a:rPr lang="en-US" b="0" i="0" dirty="0"/>
            <a:t>Integrate virtual scheduling with EHRs.</a:t>
          </a:r>
          <a:endParaRPr lang="en-US" dirty="0"/>
        </a:p>
      </dgm:t>
    </dgm:pt>
    <dgm:pt modelId="{B52FD610-9DCB-4F48-8BBD-8AC8B6059E89}" type="parTrans" cxnId="{CABA04FC-396F-48EB-B590-F88E620578AD}">
      <dgm:prSet/>
      <dgm:spPr/>
      <dgm:t>
        <a:bodyPr/>
        <a:lstStyle/>
        <a:p>
          <a:endParaRPr lang="en-US"/>
        </a:p>
      </dgm:t>
    </dgm:pt>
    <dgm:pt modelId="{D49ADACA-0839-41CD-8084-F1B8F3EB52D5}" type="sibTrans" cxnId="{CABA04FC-396F-48EB-B590-F88E620578AD}">
      <dgm:prSet/>
      <dgm:spPr/>
      <dgm:t>
        <a:bodyPr/>
        <a:lstStyle/>
        <a:p>
          <a:endParaRPr lang="en-US"/>
        </a:p>
      </dgm:t>
    </dgm:pt>
    <dgm:pt modelId="{0E41853A-4525-4647-B5F9-AC1A013E0C0D}">
      <dgm:prSet/>
      <dgm:spPr/>
      <dgm:t>
        <a:bodyPr/>
        <a:lstStyle/>
        <a:p>
          <a:pPr>
            <a:lnSpc>
              <a:spcPct val="100000"/>
            </a:lnSpc>
          </a:pPr>
          <a:r>
            <a:rPr lang="en-US" b="0" i="0" dirty="0"/>
            <a:t>Utilize data analytics for optimization.</a:t>
          </a:r>
          <a:endParaRPr lang="en-US" dirty="0"/>
        </a:p>
      </dgm:t>
    </dgm:pt>
    <dgm:pt modelId="{BDCFCF5D-BE89-4F92-828E-7E40EB880D02}" type="parTrans" cxnId="{05A67F07-5D3F-43CC-8724-82D66CB8081D}">
      <dgm:prSet/>
      <dgm:spPr/>
      <dgm:t>
        <a:bodyPr/>
        <a:lstStyle/>
        <a:p>
          <a:endParaRPr lang="en-US"/>
        </a:p>
      </dgm:t>
    </dgm:pt>
    <dgm:pt modelId="{3DCC72B6-E6DD-426C-9BCC-A21A4A6A793A}" type="sibTrans" cxnId="{05A67F07-5D3F-43CC-8724-82D66CB8081D}">
      <dgm:prSet/>
      <dgm:spPr/>
      <dgm:t>
        <a:bodyPr/>
        <a:lstStyle/>
        <a:p>
          <a:endParaRPr lang="en-US"/>
        </a:p>
      </dgm:t>
    </dgm:pt>
    <dgm:pt modelId="{A990D871-B09F-4823-9A79-4762EEC64C66}">
      <dgm:prSet/>
      <dgm:spPr/>
      <dgm:t>
        <a:bodyPr/>
        <a:lstStyle/>
        <a:p>
          <a:pPr>
            <a:lnSpc>
              <a:spcPct val="100000"/>
            </a:lnSpc>
          </a:pPr>
          <a:r>
            <a:rPr lang="en-US" b="0" i="0" dirty="0"/>
            <a:t>Explore telehealth options.</a:t>
          </a:r>
          <a:endParaRPr lang="en-US" dirty="0"/>
        </a:p>
      </dgm:t>
    </dgm:pt>
    <dgm:pt modelId="{7F4B979A-C382-4848-8CD8-7FE5A9C88649}" type="parTrans" cxnId="{4DA290FC-170A-4616-86E9-0F800ACF8924}">
      <dgm:prSet/>
      <dgm:spPr/>
      <dgm:t>
        <a:bodyPr/>
        <a:lstStyle/>
        <a:p>
          <a:endParaRPr lang="en-US"/>
        </a:p>
      </dgm:t>
    </dgm:pt>
    <dgm:pt modelId="{1D1EC282-BAA3-4037-A905-FE94D3560A70}" type="sibTrans" cxnId="{4DA290FC-170A-4616-86E9-0F800ACF8924}">
      <dgm:prSet/>
      <dgm:spPr/>
      <dgm:t>
        <a:bodyPr/>
        <a:lstStyle/>
        <a:p>
          <a:endParaRPr lang="en-US"/>
        </a:p>
      </dgm:t>
    </dgm:pt>
    <dgm:pt modelId="{7C9E7224-15DD-47A3-9FBE-0814AAACCC35}">
      <dgm:prSet/>
      <dgm:spPr/>
      <dgm:t>
        <a:bodyPr/>
        <a:lstStyle/>
        <a:p>
          <a:pPr>
            <a:lnSpc>
              <a:spcPct val="100000"/>
            </a:lnSpc>
          </a:pPr>
          <a:r>
            <a:rPr lang="en-US" b="0" i="0"/>
            <a:t>Staff training on effective communication.</a:t>
          </a:r>
          <a:endParaRPr lang="en-US"/>
        </a:p>
      </dgm:t>
    </dgm:pt>
    <dgm:pt modelId="{2F7BA8B1-FDC7-4217-917C-6B3D29E3A7FA}" type="parTrans" cxnId="{26F4C041-8343-416A-9828-0739EAB45FC1}">
      <dgm:prSet/>
      <dgm:spPr/>
      <dgm:t>
        <a:bodyPr/>
        <a:lstStyle/>
        <a:p>
          <a:endParaRPr lang="en-US"/>
        </a:p>
      </dgm:t>
    </dgm:pt>
    <dgm:pt modelId="{3FEFBD51-2A28-4959-8A5A-D93FA1DF0F57}" type="sibTrans" cxnId="{26F4C041-8343-416A-9828-0739EAB45FC1}">
      <dgm:prSet/>
      <dgm:spPr/>
      <dgm:t>
        <a:bodyPr/>
        <a:lstStyle/>
        <a:p>
          <a:endParaRPr lang="en-US"/>
        </a:p>
      </dgm:t>
    </dgm:pt>
    <dgm:pt modelId="{E4C19483-2694-4C1D-A56A-E0C081DCC75D}" type="pres">
      <dgm:prSet presAssocID="{8236F8EE-F3F4-454F-9B53-A40067F021BD}" presName="root" presStyleCnt="0">
        <dgm:presLayoutVars>
          <dgm:dir/>
          <dgm:resizeHandles val="exact"/>
        </dgm:presLayoutVars>
      </dgm:prSet>
      <dgm:spPr/>
    </dgm:pt>
    <dgm:pt modelId="{9F68C7DC-3A73-426C-8A46-EF473CC2E6A7}" type="pres">
      <dgm:prSet presAssocID="{519CCB14-B1DC-41F8-A93F-0916F1B50684}" presName="compNode" presStyleCnt="0"/>
      <dgm:spPr/>
    </dgm:pt>
    <dgm:pt modelId="{72B87EAE-5B88-41D6-9E3C-9FAEB084B69D}" type="pres">
      <dgm:prSet presAssocID="{519CCB14-B1DC-41F8-A93F-0916F1B5068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ily Calendar"/>
        </a:ext>
      </dgm:extLst>
    </dgm:pt>
    <dgm:pt modelId="{E4E384E5-9AF0-4802-8693-B9239289CEE5}" type="pres">
      <dgm:prSet presAssocID="{519CCB14-B1DC-41F8-A93F-0916F1B50684}" presName="iconSpace" presStyleCnt="0"/>
      <dgm:spPr/>
    </dgm:pt>
    <dgm:pt modelId="{552C176B-8B48-47A9-8E09-1C9B1242CD73}" type="pres">
      <dgm:prSet presAssocID="{519CCB14-B1DC-41F8-A93F-0916F1B50684}" presName="parTx" presStyleLbl="revTx" presStyleIdx="0" presStyleCnt="6">
        <dgm:presLayoutVars>
          <dgm:chMax val="0"/>
          <dgm:chPref val="0"/>
        </dgm:presLayoutVars>
      </dgm:prSet>
      <dgm:spPr/>
    </dgm:pt>
    <dgm:pt modelId="{92EE5DD5-16F5-4769-8B4E-20E69CA80470}" type="pres">
      <dgm:prSet presAssocID="{519CCB14-B1DC-41F8-A93F-0916F1B50684}" presName="txSpace" presStyleCnt="0"/>
      <dgm:spPr/>
    </dgm:pt>
    <dgm:pt modelId="{97915197-BB40-4A0D-BAD8-B344D8177F1A}" type="pres">
      <dgm:prSet presAssocID="{519CCB14-B1DC-41F8-A93F-0916F1B50684}" presName="desTx" presStyleLbl="revTx" presStyleIdx="1" presStyleCnt="6">
        <dgm:presLayoutVars/>
      </dgm:prSet>
      <dgm:spPr/>
    </dgm:pt>
    <dgm:pt modelId="{2643D89D-66E2-488F-8C8B-94DA01221FDE}" type="pres">
      <dgm:prSet presAssocID="{6B947FEC-AEF3-47E1-A2ED-B0ED18629444}" presName="sibTrans" presStyleCnt="0"/>
      <dgm:spPr/>
    </dgm:pt>
    <dgm:pt modelId="{2C94D786-E371-415C-A565-1B7C61893648}" type="pres">
      <dgm:prSet presAssocID="{EA1EB821-F904-4D36-8B92-974D42DAEAF9}" presName="compNode" presStyleCnt="0"/>
      <dgm:spPr/>
    </dgm:pt>
    <dgm:pt modelId="{C29D829E-5A5D-47E6-998D-5029085F2A69}" type="pres">
      <dgm:prSet presAssocID="{EA1EB821-F904-4D36-8B92-974D42DAEAF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peaker Phone"/>
        </a:ext>
      </dgm:extLst>
    </dgm:pt>
    <dgm:pt modelId="{B42BB510-EC5B-4F22-AE40-4908ACA9DEB3}" type="pres">
      <dgm:prSet presAssocID="{EA1EB821-F904-4D36-8B92-974D42DAEAF9}" presName="iconSpace" presStyleCnt="0"/>
      <dgm:spPr/>
    </dgm:pt>
    <dgm:pt modelId="{8DA25412-E4EB-4A60-ABE2-427633FE9588}" type="pres">
      <dgm:prSet presAssocID="{EA1EB821-F904-4D36-8B92-974D42DAEAF9}" presName="parTx" presStyleLbl="revTx" presStyleIdx="2" presStyleCnt="6">
        <dgm:presLayoutVars>
          <dgm:chMax val="0"/>
          <dgm:chPref val="0"/>
        </dgm:presLayoutVars>
      </dgm:prSet>
      <dgm:spPr/>
    </dgm:pt>
    <dgm:pt modelId="{95E3E667-7F06-4698-BA9D-0C9B492B8C41}" type="pres">
      <dgm:prSet presAssocID="{EA1EB821-F904-4D36-8B92-974D42DAEAF9}" presName="txSpace" presStyleCnt="0"/>
      <dgm:spPr/>
    </dgm:pt>
    <dgm:pt modelId="{A8607270-DFC8-44D1-8A8C-7B64F684E2CE}" type="pres">
      <dgm:prSet presAssocID="{EA1EB821-F904-4D36-8B92-974D42DAEAF9}" presName="desTx" presStyleLbl="revTx" presStyleIdx="3" presStyleCnt="6">
        <dgm:presLayoutVars/>
      </dgm:prSet>
      <dgm:spPr/>
    </dgm:pt>
    <dgm:pt modelId="{7F9E2FDA-66D3-41CA-8B05-5F932530F04F}" type="pres">
      <dgm:prSet presAssocID="{54F34C0B-BE1D-46D4-9FB9-CFDBF332664C}" presName="sibTrans" presStyleCnt="0"/>
      <dgm:spPr/>
    </dgm:pt>
    <dgm:pt modelId="{4A44F937-41A3-4563-AA94-9B257B01161B}" type="pres">
      <dgm:prSet presAssocID="{BAE7C9EE-DE23-4D49-8428-D9DD0E6796D3}" presName="compNode" presStyleCnt="0"/>
      <dgm:spPr/>
    </dgm:pt>
    <dgm:pt modelId="{EE8205A5-ED6B-4EE0-B30E-710DBD1F9E65}" type="pres">
      <dgm:prSet presAssocID="{BAE7C9EE-DE23-4D49-8428-D9DD0E6796D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BE475BEF-FF41-439D-9258-F17BDCD0F476}" type="pres">
      <dgm:prSet presAssocID="{BAE7C9EE-DE23-4D49-8428-D9DD0E6796D3}" presName="iconSpace" presStyleCnt="0"/>
      <dgm:spPr/>
    </dgm:pt>
    <dgm:pt modelId="{E6CC0A27-59A3-4AFC-985B-A10D094E8EAB}" type="pres">
      <dgm:prSet presAssocID="{BAE7C9EE-DE23-4D49-8428-D9DD0E6796D3}" presName="parTx" presStyleLbl="revTx" presStyleIdx="4" presStyleCnt="6">
        <dgm:presLayoutVars>
          <dgm:chMax val="0"/>
          <dgm:chPref val="0"/>
        </dgm:presLayoutVars>
      </dgm:prSet>
      <dgm:spPr/>
    </dgm:pt>
    <dgm:pt modelId="{F5EADF17-B1DE-4F56-8AE9-18FBCD8774D1}" type="pres">
      <dgm:prSet presAssocID="{BAE7C9EE-DE23-4D49-8428-D9DD0E6796D3}" presName="txSpace" presStyleCnt="0"/>
      <dgm:spPr/>
    </dgm:pt>
    <dgm:pt modelId="{C267CA7B-D240-45AE-BF64-80D1EA4AD51F}" type="pres">
      <dgm:prSet presAssocID="{BAE7C9EE-DE23-4D49-8428-D9DD0E6796D3}" presName="desTx" presStyleLbl="revTx" presStyleIdx="5" presStyleCnt="6">
        <dgm:presLayoutVars/>
      </dgm:prSet>
      <dgm:spPr/>
    </dgm:pt>
  </dgm:ptLst>
  <dgm:cxnLst>
    <dgm:cxn modelId="{05A67F07-5D3F-43CC-8724-82D66CB8081D}" srcId="{BAE7C9EE-DE23-4D49-8428-D9DD0E6796D3}" destId="{0E41853A-4525-4647-B5F9-AC1A013E0C0D}" srcOrd="1" destOrd="0" parTransId="{BDCFCF5D-BE89-4F92-828E-7E40EB880D02}" sibTransId="{3DCC72B6-E6DD-426C-9BCC-A21A4A6A793A}"/>
    <dgm:cxn modelId="{52039516-1825-4CD5-99E0-6498BF3BDD7C}" srcId="{8236F8EE-F3F4-454F-9B53-A40067F021BD}" destId="{519CCB14-B1DC-41F8-A93F-0916F1B50684}" srcOrd="0" destOrd="0" parTransId="{D4A91F54-021D-4737-A8FC-5C60D704FFD5}" sibTransId="{6B947FEC-AEF3-47E1-A2ED-B0ED18629444}"/>
    <dgm:cxn modelId="{EB4AFA18-A184-4F46-8C8E-A01C7FC77D71}" type="presOf" srcId="{386D8261-06EB-4A58-8C56-1C6D8CA13F0C}" destId="{97915197-BB40-4A0D-BAD8-B344D8177F1A}" srcOrd="0" destOrd="1" presId="urn:microsoft.com/office/officeart/2018/5/layout/CenteredIconLabelDescriptionList"/>
    <dgm:cxn modelId="{3519811C-F9B0-4F09-9F91-BB07EACCFD15}" srcId="{EA1EB821-F904-4D36-8B92-974D42DAEAF9}" destId="{12357F30-8A08-4106-ACE9-99E6CFED37ED}" srcOrd="1" destOrd="0" parTransId="{785E74EC-4600-46C5-9D47-F0BE24A5877C}" sibTransId="{F95068B7-8E82-4AFF-A61C-5EEFC87399A3}"/>
    <dgm:cxn modelId="{25833324-81B5-4D60-9FD1-9653D4B6A1CE}" srcId="{8236F8EE-F3F4-454F-9B53-A40067F021BD}" destId="{EA1EB821-F904-4D36-8B92-974D42DAEAF9}" srcOrd="1" destOrd="0" parTransId="{80D66F9F-65B8-424E-9435-FC30FDE0DF83}" sibTransId="{54F34C0B-BE1D-46D4-9FB9-CFDBF332664C}"/>
    <dgm:cxn modelId="{22877526-8DC9-483E-B368-4577795F5193}" srcId="{EA1EB821-F904-4D36-8B92-974D42DAEAF9}" destId="{B17C2036-0188-4C01-B645-84108176405C}" srcOrd="0" destOrd="0" parTransId="{8C24A464-A42A-44D8-B793-497DECD9CF8C}" sibTransId="{C5AF1A1E-7A58-41BA-900A-BCCD20CECC1D}"/>
    <dgm:cxn modelId="{2FD82227-FB48-4A41-B6F7-A278276B1358}" type="presOf" srcId="{2D8DAA27-5652-453E-B8BE-0ABD8892A5A7}" destId="{97915197-BB40-4A0D-BAD8-B344D8177F1A}" srcOrd="0" destOrd="2" presId="urn:microsoft.com/office/officeart/2018/5/layout/CenteredIconLabelDescriptionList"/>
    <dgm:cxn modelId="{F15A2A34-F333-49D9-A503-ED9CB82FE37D}" srcId="{519CCB14-B1DC-41F8-A93F-0916F1B50684}" destId="{36B3033C-89B5-403D-8ED9-289EBFF69D01}" srcOrd="0" destOrd="0" parTransId="{34CD2F54-87B3-4412-A49C-352060BC91A5}" sibTransId="{5E877E60-D5DA-4168-86A4-470960FABE8F}"/>
    <dgm:cxn modelId="{0300653D-51F8-46BB-B74A-D3B49E189A54}" type="presOf" srcId="{7C9E7224-15DD-47A3-9FBE-0814AAACCC35}" destId="{C267CA7B-D240-45AE-BF64-80D1EA4AD51F}" srcOrd="0" destOrd="3" presId="urn:microsoft.com/office/officeart/2018/5/layout/CenteredIconLabelDescriptionList"/>
    <dgm:cxn modelId="{26F4C041-8343-416A-9828-0739EAB45FC1}" srcId="{BAE7C9EE-DE23-4D49-8428-D9DD0E6796D3}" destId="{7C9E7224-15DD-47A3-9FBE-0814AAACCC35}" srcOrd="3" destOrd="0" parTransId="{2F7BA8B1-FDC7-4217-917C-6B3D29E3A7FA}" sibTransId="{3FEFBD51-2A28-4959-8A5A-D93FA1DF0F57}"/>
    <dgm:cxn modelId="{1377C645-EEA0-44B7-A3EA-6685C1163C3E}" type="presOf" srcId="{38900184-82A3-43F3-918A-DDF5F8943EEC}" destId="{A8607270-DFC8-44D1-8A8C-7B64F684E2CE}" srcOrd="0" destOrd="2" presId="urn:microsoft.com/office/officeart/2018/5/layout/CenteredIconLabelDescriptionList"/>
    <dgm:cxn modelId="{957E404D-078A-4C71-8EFD-BA04E497C52E}" srcId="{519CCB14-B1DC-41F8-A93F-0916F1B50684}" destId="{386D8261-06EB-4A58-8C56-1C6D8CA13F0C}" srcOrd="1" destOrd="0" parTransId="{703C2395-8C6D-4C93-851F-13088B0C42B2}" sibTransId="{7BEAA904-5EFB-4389-AE3C-0FB6B21A420A}"/>
    <dgm:cxn modelId="{4895D378-8E26-4980-B90F-BFE4484645F3}" type="presOf" srcId="{519CCB14-B1DC-41F8-A93F-0916F1B50684}" destId="{552C176B-8B48-47A9-8E09-1C9B1242CD73}" srcOrd="0" destOrd="0" presId="urn:microsoft.com/office/officeart/2018/5/layout/CenteredIconLabelDescriptionList"/>
    <dgm:cxn modelId="{CA8EED83-F114-4536-AA95-A2B23CC82863}" type="presOf" srcId="{235250B5-C4A6-4AB5-9544-C645758FEC9E}" destId="{A8607270-DFC8-44D1-8A8C-7B64F684E2CE}" srcOrd="0" destOrd="3" presId="urn:microsoft.com/office/officeart/2018/5/layout/CenteredIconLabelDescriptionList"/>
    <dgm:cxn modelId="{678DC19A-5E66-4576-A06A-F8ED089B9E55}" type="presOf" srcId="{EA1EB821-F904-4D36-8B92-974D42DAEAF9}" destId="{8DA25412-E4EB-4A60-ABE2-427633FE9588}" srcOrd="0" destOrd="0" presId="urn:microsoft.com/office/officeart/2018/5/layout/CenteredIconLabelDescriptionList"/>
    <dgm:cxn modelId="{976B309D-FADA-4EA8-833C-C2231AC9F0E4}" type="presOf" srcId="{C41B4ADE-4FAD-4111-A393-69B46E931468}" destId="{C267CA7B-D240-45AE-BF64-80D1EA4AD51F}" srcOrd="0" destOrd="0" presId="urn:microsoft.com/office/officeart/2018/5/layout/CenteredIconLabelDescriptionList"/>
    <dgm:cxn modelId="{778DD79D-E8CE-4A7D-84A4-E1268237470E}" type="presOf" srcId="{0E41853A-4525-4647-B5F9-AC1A013E0C0D}" destId="{C267CA7B-D240-45AE-BF64-80D1EA4AD51F}" srcOrd="0" destOrd="1" presId="urn:microsoft.com/office/officeart/2018/5/layout/CenteredIconLabelDescriptionList"/>
    <dgm:cxn modelId="{5898139E-F0EB-4A56-A418-22B9ABC1CFD7}" srcId="{EA1EB821-F904-4D36-8B92-974D42DAEAF9}" destId="{235250B5-C4A6-4AB5-9544-C645758FEC9E}" srcOrd="3" destOrd="0" parTransId="{8F9BD270-45A0-468B-8A34-DCEBEA1844D3}" sibTransId="{5F6CCEBD-0D77-4D65-9FD9-A80DEB284676}"/>
    <dgm:cxn modelId="{A92982A4-0B6F-4451-A006-2894395A5FD8}" type="presOf" srcId="{36B3033C-89B5-403D-8ED9-289EBFF69D01}" destId="{97915197-BB40-4A0D-BAD8-B344D8177F1A}" srcOrd="0" destOrd="0" presId="urn:microsoft.com/office/officeart/2018/5/layout/CenteredIconLabelDescriptionList"/>
    <dgm:cxn modelId="{AB35D2AC-83C3-4869-B5BE-E5115C280647}" type="presOf" srcId="{A990D871-B09F-4823-9A79-4762EEC64C66}" destId="{C267CA7B-D240-45AE-BF64-80D1EA4AD51F}" srcOrd="0" destOrd="2" presId="urn:microsoft.com/office/officeart/2018/5/layout/CenteredIconLabelDescriptionList"/>
    <dgm:cxn modelId="{5CA2FFB0-DEB3-4FD6-AF35-B57DA150806D}" srcId="{8236F8EE-F3F4-454F-9B53-A40067F021BD}" destId="{BAE7C9EE-DE23-4D49-8428-D9DD0E6796D3}" srcOrd="2" destOrd="0" parTransId="{63EA7691-EF52-4802-AEB5-2061B94BB021}" sibTransId="{49068341-7887-4997-B599-29EDFCC28333}"/>
    <dgm:cxn modelId="{E2FC78B7-A997-48C0-9EB7-20A50E938B59}" type="presOf" srcId="{8236F8EE-F3F4-454F-9B53-A40067F021BD}" destId="{E4C19483-2694-4C1D-A56A-E0C081DCC75D}" srcOrd="0" destOrd="0" presId="urn:microsoft.com/office/officeart/2018/5/layout/CenteredIconLabelDescriptionList"/>
    <dgm:cxn modelId="{423E97B7-03BB-4FE9-8EDC-DAA127A63328}" type="presOf" srcId="{B17C2036-0188-4C01-B645-84108176405C}" destId="{A8607270-DFC8-44D1-8A8C-7B64F684E2CE}" srcOrd="0" destOrd="0" presId="urn:microsoft.com/office/officeart/2018/5/layout/CenteredIconLabelDescriptionList"/>
    <dgm:cxn modelId="{50A096BA-BFFA-4993-8890-7F9735200A1F}" type="presOf" srcId="{12357F30-8A08-4106-ACE9-99E6CFED37ED}" destId="{A8607270-DFC8-44D1-8A8C-7B64F684E2CE}" srcOrd="0" destOrd="1" presId="urn:microsoft.com/office/officeart/2018/5/layout/CenteredIconLabelDescriptionList"/>
    <dgm:cxn modelId="{DC57C0D4-6EB7-4E4A-946A-3CF46A2CBED4}" srcId="{EA1EB821-F904-4D36-8B92-974D42DAEAF9}" destId="{38900184-82A3-43F3-918A-DDF5F8943EEC}" srcOrd="2" destOrd="0" parTransId="{68648ED8-7ABA-4D16-95CE-F74556B82A4D}" sibTransId="{3B73E984-4039-4290-A3C8-C94CF48F4F34}"/>
    <dgm:cxn modelId="{3FD2D1D7-9566-4338-B110-0E920BDEA810}" type="presOf" srcId="{BAE7C9EE-DE23-4D49-8428-D9DD0E6796D3}" destId="{E6CC0A27-59A3-4AFC-985B-A10D094E8EAB}" srcOrd="0" destOrd="0" presId="urn:microsoft.com/office/officeart/2018/5/layout/CenteredIconLabelDescriptionList"/>
    <dgm:cxn modelId="{F2805EE9-0499-403A-94CC-288D4C590664}" srcId="{519CCB14-B1DC-41F8-A93F-0916F1B50684}" destId="{2D8DAA27-5652-453E-B8BE-0ABD8892A5A7}" srcOrd="2" destOrd="0" parTransId="{B5B28515-0076-481C-842D-961AE27E566F}" sibTransId="{C17BEDA1-2BFB-45D1-B0F6-2F59B4C1B3C4}"/>
    <dgm:cxn modelId="{CABA04FC-396F-48EB-B590-F88E620578AD}" srcId="{BAE7C9EE-DE23-4D49-8428-D9DD0E6796D3}" destId="{C41B4ADE-4FAD-4111-A393-69B46E931468}" srcOrd="0" destOrd="0" parTransId="{B52FD610-9DCB-4F48-8BBD-8AC8B6059E89}" sibTransId="{D49ADACA-0839-41CD-8084-F1B8F3EB52D5}"/>
    <dgm:cxn modelId="{4DA290FC-170A-4616-86E9-0F800ACF8924}" srcId="{BAE7C9EE-DE23-4D49-8428-D9DD0E6796D3}" destId="{A990D871-B09F-4823-9A79-4762EEC64C66}" srcOrd="2" destOrd="0" parTransId="{7F4B979A-C382-4848-8CD8-7FE5A9C88649}" sibTransId="{1D1EC282-BAA3-4037-A905-FE94D3560A70}"/>
    <dgm:cxn modelId="{8BE91DBC-9141-401B-9B83-55CC855533AF}" type="presParOf" srcId="{E4C19483-2694-4C1D-A56A-E0C081DCC75D}" destId="{9F68C7DC-3A73-426C-8A46-EF473CC2E6A7}" srcOrd="0" destOrd="0" presId="urn:microsoft.com/office/officeart/2018/5/layout/CenteredIconLabelDescriptionList"/>
    <dgm:cxn modelId="{AD0B149B-3A8A-4A2E-9444-9FEFF5940C9B}" type="presParOf" srcId="{9F68C7DC-3A73-426C-8A46-EF473CC2E6A7}" destId="{72B87EAE-5B88-41D6-9E3C-9FAEB084B69D}" srcOrd="0" destOrd="0" presId="urn:microsoft.com/office/officeart/2018/5/layout/CenteredIconLabelDescriptionList"/>
    <dgm:cxn modelId="{093E36FA-BD4C-4270-AE4C-116A8F501D7C}" type="presParOf" srcId="{9F68C7DC-3A73-426C-8A46-EF473CC2E6A7}" destId="{E4E384E5-9AF0-4802-8693-B9239289CEE5}" srcOrd="1" destOrd="0" presId="urn:microsoft.com/office/officeart/2018/5/layout/CenteredIconLabelDescriptionList"/>
    <dgm:cxn modelId="{9FFBCE23-0B84-4F27-9957-A6127CCAA581}" type="presParOf" srcId="{9F68C7DC-3A73-426C-8A46-EF473CC2E6A7}" destId="{552C176B-8B48-47A9-8E09-1C9B1242CD73}" srcOrd="2" destOrd="0" presId="urn:microsoft.com/office/officeart/2018/5/layout/CenteredIconLabelDescriptionList"/>
    <dgm:cxn modelId="{88B76952-05A1-404E-B4E7-94F61EEFD095}" type="presParOf" srcId="{9F68C7DC-3A73-426C-8A46-EF473CC2E6A7}" destId="{92EE5DD5-16F5-4769-8B4E-20E69CA80470}" srcOrd="3" destOrd="0" presId="urn:microsoft.com/office/officeart/2018/5/layout/CenteredIconLabelDescriptionList"/>
    <dgm:cxn modelId="{0A254165-5277-44EC-8D30-264850F4E276}" type="presParOf" srcId="{9F68C7DC-3A73-426C-8A46-EF473CC2E6A7}" destId="{97915197-BB40-4A0D-BAD8-B344D8177F1A}" srcOrd="4" destOrd="0" presId="urn:microsoft.com/office/officeart/2018/5/layout/CenteredIconLabelDescriptionList"/>
    <dgm:cxn modelId="{42276D44-FC21-4740-A825-B365CE687C1E}" type="presParOf" srcId="{E4C19483-2694-4C1D-A56A-E0C081DCC75D}" destId="{2643D89D-66E2-488F-8C8B-94DA01221FDE}" srcOrd="1" destOrd="0" presId="urn:microsoft.com/office/officeart/2018/5/layout/CenteredIconLabelDescriptionList"/>
    <dgm:cxn modelId="{B023314E-3B1F-4A3F-978C-DB58894829F9}" type="presParOf" srcId="{E4C19483-2694-4C1D-A56A-E0C081DCC75D}" destId="{2C94D786-E371-415C-A565-1B7C61893648}" srcOrd="2" destOrd="0" presId="urn:microsoft.com/office/officeart/2018/5/layout/CenteredIconLabelDescriptionList"/>
    <dgm:cxn modelId="{FB4DB3EA-7FAA-43CB-84D8-5E109C6A0ED6}" type="presParOf" srcId="{2C94D786-E371-415C-A565-1B7C61893648}" destId="{C29D829E-5A5D-47E6-998D-5029085F2A69}" srcOrd="0" destOrd="0" presId="urn:microsoft.com/office/officeart/2018/5/layout/CenteredIconLabelDescriptionList"/>
    <dgm:cxn modelId="{5625C552-F2A3-4EB6-B9A8-7047246501D3}" type="presParOf" srcId="{2C94D786-E371-415C-A565-1B7C61893648}" destId="{B42BB510-EC5B-4F22-AE40-4908ACA9DEB3}" srcOrd="1" destOrd="0" presId="urn:microsoft.com/office/officeart/2018/5/layout/CenteredIconLabelDescriptionList"/>
    <dgm:cxn modelId="{4E66B08F-66FC-43B3-B614-1E14B06A4108}" type="presParOf" srcId="{2C94D786-E371-415C-A565-1B7C61893648}" destId="{8DA25412-E4EB-4A60-ABE2-427633FE9588}" srcOrd="2" destOrd="0" presId="urn:microsoft.com/office/officeart/2018/5/layout/CenteredIconLabelDescriptionList"/>
    <dgm:cxn modelId="{72C5FA9E-7D40-4D28-B499-BFC40AFC7163}" type="presParOf" srcId="{2C94D786-E371-415C-A565-1B7C61893648}" destId="{95E3E667-7F06-4698-BA9D-0C9B492B8C41}" srcOrd="3" destOrd="0" presId="urn:microsoft.com/office/officeart/2018/5/layout/CenteredIconLabelDescriptionList"/>
    <dgm:cxn modelId="{E159FFBE-940A-4BD7-96D1-9F7B53E1ABAB}" type="presParOf" srcId="{2C94D786-E371-415C-A565-1B7C61893648}" destId="{A8607270-DFC8-44D1-8A8C-7B64F684E2CE}" srcOrd="4" destOrd="0" presId="urn:microsoft.com/office/officeart/2018/5/layout/CenteredIconLabelDescriptionList"/>
    <dgm:cxn modelId="{067E4CD4-3D0B-4F51-9A5C-C89A8A6AA099}" type="presParOf" srcId="{E4C19483-2694-4C1D-A56A-E0C081DCC75D}" destId="{7F9E2FDA-66D3-41CA-8B05-5F932530F04F}" srcOrd="3" destOrd="0" presId="urn:microsoft.com/office/officeart/2018/5/layout/CenteredIconLabelDescriptionList"/>
    <dgm:cxn modelId="{B1D32375-4005-4932-81A1-5ED82900B5BB}" type="presParOf" srcId="{E4C19483-2694-4C1D-A56A-E0C081DCC75D}" destId="{4A44F937-41A3-4563-AA94-9B257B01161B}" srcOrd="4" destOrd="0" presId="urn:microsoft.com/office/officeart/2018/5/layout/CenteredIconLabelDescriptionList"/>
    <dgm:cxn modelId="{3DB4D4EE-E7D8-4EE7-8AFF-72001A0569E6}" type="presParOf" srcId="{4A44F937-41A3-4563-AA94-9B257B01161B}" destId="{EE8205A5-ED6B-4EE0-B30E-710DBD1F9E65}" srcOrd="0" destOrd="0" presId="urn:microsoft.com/office/officeart/2018/5/layout/CenteredIconLabelDescriptionList"/>
    <dgm:cxn modelId="{425CA5E3-963F-4234-8B64-ECED771F509A}" type="presParOf" srcId="{4A44F937-41A3-4563-AA94-9B257B01161B}" destId="{BE475BEF-FF41-439D-9258-F17BDCD0F476}" srcOrd="1" destOrd="0" presId="urn:microsoft.com/office/officeart/2018/5/layout/CenteredIconLabelDescriptionList"/>
    <dgm:cxn modelId="{4FD07F7B-43FF-4ED7-93E6-1F99039D1DDA}" type="presParOf" srcId="{4A44F937-41A3-4563-AA94-9B257B01161B}" destId="{E6CC0A27-59A3-4AFC-985B-A10D094E8EAB}" srcOrd="2" destOrd="0" presId="urn:microsoft.com/office/officeart/2018/5/layout/CenteredIconLabelDescriptionList"/>
    <dgm:cxn modelId="{E1C39463-6864-4F04-BB0B-21EE0B25AA5C}" type="presParOf" srcId="{4A44F937-41A3-4563-AA94-9B257B01161B}" destId="{F5EADF17-B1DE-4F56-8AE9-18FBCD8774D1}" srcOrd="3" destOrd="0" presId="urn:microsoft.com/office/officeart/2018/5/layout/CenteredIconLabelDescriptionList"/>
    <dgm:cxn modelId="{A4424B96-789D-401F-9859-C9CF73BE94C4}" type="presParOf" srcId="{4A44F937-41A3-4563-AA94-9B257B01161B}" destId="{C267CA7B-D240-45AE-BF64-80D1EA4AD51F}"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D6C1FA-4D7A-4193-AB00-6506A809772F}">
      <dsp:nvSpPr>
        <dsp:cNvPr id="0" name=""/>
        <dsp:cNvSpPr/>
      </dsp:nvSpPr>
      <dsp:spPr>
        <a:xfrm>
          <a:off x="0" y="1353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473EE5-0F36-4B5B-92E6-1CEF8DBB23D9}">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F976C4-C181-4E96-A3FF-81BD58946D0B}">
      <dsp:nvSpPr>
        <dsp:cNvPr id="0" name=""/>
        <dsp:cNvSpPr/>
      </dsp:nvSpPr>
      <dsp:spPr>
        <a:xfrm>
          <a:off x="1057183" y="1805"/>
          <a:ext cx="4732020"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b="1" i="0" kern="1200" dirty="0"/>
            <a:t>Prolonged Waiting Times:</a:t>
          </a:r>
          <a:endParaRPr lang="en-US" sz="2200" kern="1200" dirty="0"/>
        </a:p>
      </dsp:txBody>
      <dsp:txXfrm>
        <a:off x="1057183" y="1805"/>
        <a:ext cx="4732020" cy="915310"/>
      </dsp:txXfrm>
    </dsp:sp>
    <dsp:sp modelId="{C7E947F0-C4DD-4E12-8345-491C5760A6F9}">
      <dsp:nvSpPr>
        <dsp:cNvPr id="0" name=""/>
        <dsp:cNvSpPr/>
      </dsp:nvSpPr>
      <dsp:spPr>
        <a:xfrm>
          <a:off x="5789203" y="1805"/>
          <a:ext cx="472639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577850">
            <a:lnSpc>
              <a:spcPct val="100000"/>
            </a:lnSpc>
            <a:spcBef>
              <a:spcPct val="0"/>
            </a:spcBef>
            <a:spcAft>
              <a:spcPct val="35000"/>
            </a:spcAft>
            <a:buNone/>
          </a:pPr>
          <a:r>
            <a:rPr lang="en-US" sz="1300" b="0" i="0" kern="1200"/>
            <a:t>Clinic experiences consistent and prolonged waiting times.</a:t>
          </a:r>
          <a:endParaRPr lang="en-US" sz="1300" kern="1200"/>
        </a:p>
        <a:p>
          <a:pPr marL="0" lvl="0" indent="0" algn="l" defTabSz="577850">
            <a:lnSpc>
              <a:spcPct val="100000"/>
            </a:lnSpc>
            <a:spcBef>
              <a:spcPct val="0"/>
            </a:spcBef>
            <a:spcAft>
              <a:spcPct val="35000"/>
            </a:spcAft>
            <a:buNone/>
          </a:pPr>
          <a:r>
            <a:rPr lang="en-US" sz="1300" b="0" i="0" kern="1200"/>
            <a:t>Impact on patient satisfaction and overall experience.</a:t>
          </a:r>
          <a:endParaRPr lang="en-US" sz="1300" kern="1200"/>
        </a:p>
      </dsp:txBody>
      <dsp:txXfrm>
        <a:off x="5789203" y="1805"/>
        <a:ext cx="4726396" cy="915310"/>
      </dsp:txXfrm>
    </dsp:sp>
    <dsp:sp modelId="{99A1D13E-6468-4E83-94FC-983B4C01C37D}">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9ACFC1-6964-4DC4-8703-09CEFC1F1667}">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49FB5E-645F-4032-93FD-1E7CD45A5942}">
      <dsp:nvSpPr>
        <dsp:cNvPr id="0" name=""/>
        <dsp:cNvSpPr/>
      </dsp:nvSpPr>
      <dsp:spPr>
        <a:xfrm>
          <a:off x="1057183" y="1145944"/>
          <a:ext cx="4732020"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b="1" i="0" kern="1200" dirty="0"/>
            <a:t>Inefficiencies in Patient Scheduling:</a:t>
          </a:r>
          <a:endParaRPr lang="en-US" sz="2200" kern="1200" dirty="0"/>
        </a:p>
      </dsp:txBody>
      <dsp:txXfrm>
        <a:off x="1057183" y="1145944"/>
        <a:ext cx="4732020" cy="915310"/>
      </dsp:txXfrm>
    </dsp:sp>
    <dsp:sp modelId="{CA772368-0399-4D2B-A1C5-EADE956FDF82}">
      <dsp:nvSpPr>
        <dsp:cNvPr id="0" name=""/>
        <dsp:cNvSpPr/>
      </dsp:nvSpPr>
      <dsp:spPr>
        <a:xfrm>
          <a:off x="5789203" y="1145944"/>
          <a:ext cx="472639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577850">
            <a:lnSpc>
              <a:spcPct val="100000"/>
            </a:lnSpc>
            <a:spcBef>
              <a:spcPct val="0"/>
            </a:spcBef>
            <a:spcAft>
              <a:spcPct val="35000"/>
            </a:spcAft>
            <a:buNone/>
          </a:pPr>
          <a:r>
            <a:rPr lang="en-US" sz="1300" b="0" i="0" kern="1200"/>
            <a:t>Scheduling process lacks optimization, leading to uneven appointments.</a:t>
          </a:r>
          <a:endParaRPr lang="en-US" sz="1300" kern="1200"/>
        </a:p>
        <a:p>
          <a:pPr marL="0" lvl="0" indent="0" algn="l" defTabSz="577850">
            <a:lnSpc>
              <a:spcPct val="100000"/>
            </a:lnSpc>
            <a:spcBef>
              <a:spcPct val="0"/>
            </a:spcBef>
            <a:spcAft>
              <a:spcPct val="35000"/>
            </a:spcAft>
            <a:buNone/>
          </a:pPr>
          <a:r>
            <a:rPr lang="en-US" sz="1300" b="0" i="0" kern="1200"/>
            <a:t>Potential bottlenecks causing crowded waiting areas.</a:t>
          </a:r>
          <a:endParaRPr lang="en-US" sz="1300" kern="1200"/>
        </a:p>
      </dsp:txBody>
      <dsp:txXfrm>
        <a:off x="5789203" y="1145944"/>
        <a:ext cx="4726396" cy="915310"/>
      </dsp:txXfrm>
    </dsp:sp>
    <dsp:sp modelId="{BC6BB0B8-E87D-44F6-9C11-E86DACD59178}">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DCF359-A803-4516-B4D6-552782005F6C}">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313FCE-9B7A-4CD1-8D68-DCA36DB824B5}">
      <dsp:nvSpPr>
        <dsp:cNvPr id="0" name=""/>
        <dsp:cNvSpPr/>
      </dsp:nvSpPr>
      <dsp:spPr>
        <a:xfrm>
          <a:off x="1057183" y="2290082"/>
          <a:ext cx="4732020"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b="1" i="0" kern="1200"/>
            <a:t>Communication Gaps:</a:t>
          </a:r>
          <a:endParaRPr lang="en-US" sz="2200" kern="1200"/>
        </a:p>
      </dsp:txBody>
      <dsp:txXfrm>
        <a:off x="1057183" y="2290082"/>
        <a:ext cx="4732020" cy="915310"/>
      </dsp:txXfrm>
    </dsp:sp>
    <dsp:sp modelId="{0CA074BD-9B27-479D-A4FC-07993A76ADF3}">
      <dsp:nvSpPr>
        <dsp:cNvPr id="0" name=""/>
        <dsp:cNvSpPr/>
      </dsp:nvSpPr>
      <dsp:spPr>
        <a:xfrm>
          <a:off x="5789203" y="2290082"/>
          <a:ext cx="472639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577850">
            <a:lnSpc>
              <a:spcPct val="100000"/>
            </a:lnSpc>
            <a:spcBef>
              <a:spcPct val="0"/>
            </a:spcBef>
            <a:spcAft>
              <a:spcPct val="35000"/>
            </a:spcAft>
            <a:buNone/>
          </a:pPr>
          <a:r>
            <a:rPr lang="en-US" sz="1300" b="0" i="0" kern="1200"/>
            <a:t>Identified gaps in communication between stages of patient intake.</a:t>
          </a:r>
          <a:endParaRPr lang="en-US" sz="1300" kern="1200"/>
        </a:p>
        <a:p>
          <a:pPr marL="0" lvl="0" indent="0" algn="l" defTabSz="577850">
            <a:lnSpc>
              <a:spcPct val="100000"/>
            </a:lnSpc>
            <a:spcBef>
              <a:spcPct val="0"/>
            </a:spcBef>
            <a:spcAft>
              <a:spcPct val="35000"/>
            </a:spcAft>
            <a:buNone/>
          </a:pPr>
          <a:r>
            <a:rPr lang="en-US" sz="1300" b="0" i="0" kern="1200"/>
            <a:t>Potential for delays and confusion in the process.</a:t>
          </a:r>
          <a:endParaRPr lang="en-US" sz="1300" kern="1200"/>
        </a:p>
      </dsp:txBody>
      <dsp:txXfrm>
        <a:off x="5789203" y="2290082"/>
        <a:ext cx="4726396" cy="915310"/>
      </dsp:txXfrm>
    </dsp:sp>
    <dsp:sp modelId="{887D6C02-0FE4-4A98-863A-0A90F48909FD}">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AE2C95-7A06-4FBB-8470-2FFE423C32BE}">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B41413-BA32-4025-820C-287E47BF632C}">
      <dsp:nvSpPr>
        <dsp:cNvPr id="0" name=""/>
        <dsp:cNvSpPr/>
      </dsp:nvSpPr>
      <dsp:spPr>
        <a:xfrm>
          <a:off x="1057183" y="3434221"/>
          <a:ext cx="4732020"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b="1" i="0" kern="1200"/>
            <a:t>Underutilization of Technology:</a:t>
          </a:r>
          <a:endParaRPr lang="en-US" sz="2200" kern="1200"/>
        </a:p>
      </dsp:txBody>
      <dsp:txXfrm>
        <a:off x="1057183" y="3434221"/>
        <a:ext cx="4732020" cy="915310"/>
      </dsp:txXfrm>
    </dsp:sp>
    <dsp:sp modelId="{CA4525CA-5252-4E28-8DC9-A5CA2C40E440}">
      <dsp:nvSpPr>
        <dsp:cNvPr id="0" name=""/>
        <dsp:cNvSpPr/>
      </dsp:nvSpPr>
      <dsp:spPr>
        <a:xfrm>
          <a:off x="5789203" y="3434221"/>
          <a:ext cx="472639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577850">
            <a:lnSpc>
              <a:spcPct val="100000"/>
            </a:lnSpc>
            <a:spcBef>
              <a:spcPct val="0"/>
            </a:spcBef>
            <a:spcAft>
              <a:spcPct val="35000"/>
            </a:spcAft>
            <a:buNone/>
          </a:pPr>
          <a:r>
            <a:rPr lang="en-US" sz="1300" b="0" i="0" kern="1200" dirty="0"/>
            <a:t>Opportunities to leverage technology for administrative streamlining.</a:t>
          </a:r>
          <a:endParaRPr lang="en-US" sz="1300" kern="1200" dirty="0"/>
        </a:p>
      </dsp:txBody>
      <dsp:txXfrm>
        <a:off x="5789203" y="3434221"/>
        <a:ext cx="4726396" cy="915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B87EAE-5B88-41D6-9E3C-9FAEB084B69D}">
      <dsp:nvSpPr>
        <dsp:cNvPr id="0" name=""/>
        <dsp:cNvSpPr/>
      </dsp:nvSpPr>
      <dsp:spPr>
        <a:xfrm>
          <a:off x="1020487" y="785815"/>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2C176B-8B48-47A9-8E09-1C9B1242CD73}">
      <dsp:nvSpPr>
        <dsp:cNvPr id="0" name=""/>
        <dsp:cNvSpPr/>
      </dsp:nvSpPr>
      <dsp:spPr>
        <a:xfrm>
          <a:off x="393" y="2003905"/>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a:pPr>
          <a:r>
            <a:rPr lang="en-US" sz="1500" b="1" i="0" kern="1200"/>
            <a:t>Virtual Appointment Scheduling:</a:t>
          </a:r>
          <a:endParaRPr lang="en-US" sz="1500" kern="1200"/>
        </a:p>
      </dsp:txBody>
      <dsp:txXfrm>
        <a:off x="393" y="2003905"/>
        <a:ext cx="3138750" cy="470812"/>
      </dsp:txXfrm>
    </dsp:sp>
    <dsp:sp modelId="{97915197-BB40-4A0D-BAD8-B344D8177F1A}">
      <dsp:nvSpPr>
        <dsp:cNvPr id="0" name=""/>
        <dsp:cNvSpPr/>
      </dsp:nvSpPr>
      <dsp:spPr>
        <a:xfrm>
          <a:off x="393" y="2530311"/>
          <a:ext cx="3138750" cy="1035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Online portal for convenient scheduling.</a:t>
          </a:r>
          <a:endParaRPr lang="en-US" sz="1100" kern="1200"/>
        </a:p>
        <a:p>
          <a:pPr marL="0" lvl="0" indent="0" algn="ctr" defTabSz="488950">
            <a:lnSpc>
              <a:spcPct val="100000"/>
            </a:lnSpc>
            <a:spcBef>
              <a:spcPct val="0"/>
            </a:spcBef>
            <a:spcAft>
              <a:spcPct val="35000"/>
            </a:spcAft>
            <a:buNone/>
          </a:pPr>
          <a:r>
            <a:rPr lang="en-US" sz="1100" b="0" i="0" kern="1200" dirty="0"/>
            <a:t>Mobile app for on-the-go management.</a:t>
          </a:r>
          <a:endParaRPr lang="en-US" sz="1100" kern="1200" dirty="0"/>
        </a:p>
        <a:p>
          <a:pPr marL="0" lvl="0" indent="0" algn="ctr" defTabSz="488950">
            <a:lnSpc>
              <a:spcPct val="100000"/>
            </a:lnSpc>
            <a:spcBef>
              <a:spcPct val="0"/>
            </a:spcBef>
            <a:spcAft>
              <a:spcPct val="35000"/>
            </a:spcAft>
            <a:buNone/>
          </a:pPr>
          <a:r>
            <a:rPr lang="en-US" sz="1100" b="0" i="0" kern="1200" dirty="0"/>
            <a:t>Alternative scheduling options (email/web forms).</a:t>
          </a:r>
          <a:endParaRPr lang="en-US" sz="1100" kern="1200" dirty="0"/>
        </a:p>
      </dsp:txBody>
      <dsp:txXfrm>
        <a:off x="393" y="2530311"/>
        <a:ext cx="3138750" cy="1035211"/>
      </dsp:txXfrm>
    </dsp:sp>
    <dsp:sp modelId="{C29D829E-5A5D-47E6-998D-5029085F2A69}">
      <dsp:nvSpPr>
        <dsp:cNvPr id="0" name=""/>
        <dsp:cNvSpPr/>
      </dsp:nvSpPr>
      <dsp:spPr>
        <a:xfrm>
          <a:off x="4708518" y="785815"/>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A25412-E4EB-4A60-ABE2-427633FE9588}">
      <dsp:nvSpPr>
        <dsp:cNvPr id="0" name=""/>
        <dsp:cNvSpPr/>
      </dsp:nvSpPr>
      <dsp:spPr>
        <a:xfrm>
          <a:off x="3688425" y="2003905"/>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a:pPr>
          <a:r>
            <a:rPr lang="en-US" sz="1500" b="1" i="0" kern="1200"/>
            <a:t>Extended Hours and Asynchronous Communication:</a:t>
          </a:r>
          <a:endParaRPr lang="en-US" sz="1500" kern="1200"/>
        </a:p>
      </dsp:txBody>
      <dsp:txXfrm>
        <a:off x="3688425" y="2003905"/>
        <a:ext cx="3138750" cy="470812"/>
      </dsp:txXfrm>
    </dsp:sp>
    <dsp:sp modelId="{A8607270-DFC8-44D1-8A8C-7B64F684E2CE}">
      <dsp:nvSpPr>
        <dsp:cNvPr id="0" name=""/>
        <dsp:cNvSpPr/>
      </dsp:nvSpPr>
      <dsp:spPr>
        <a:xfrm>
          <a:off x="3688425" y="2530311"/>
          <a:ext cx="3138750" cy="1035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Extend scheduling hours for flexibility.</a:t>
          </a:r>
          <a:endParaRPr lang="en-US" sz="1100" kern="1200"/>
        </a:p>
        <a:p>
          <a:pPr marL="0" lvl="0" indent="0" algn="ctr" defTabSz="488950">
            <a:lnSpc>
              <a:spcPct val="100000"/>
            </a:lnSpc>
            <a:spcBef>
              <a:spcPct val="0"/>
            </a:spcBef>
            <a:spcAft>
              <a:spcPct val="35000"/>
            </a:spcAft>
            <a:buNone/>
          </a:pPr>
          <a:r>
            <a:rPr lang="en-US" sz="1100" b="0" i="0" kern="1200"/>
            <a:t>24/7 online scheduling options.</a:t>
          </a:r>
          <a:endParaRPr lang="en-US" sz="1100" kern="1200"/>
        </a:p>
        <a:p>
          <a:pPr marL="0" lvl="0" indent="0" algn="ctr" defTabSz="488950">
            <a:lnSpc>
              <a:spcPct val="100000"/>
            </a:lnSpc>
            <a:spcBef>
              <a:spcPct val="0"/>
            </a:spcBef>
            <a:spcAft>
              <a:spcPct val="35000"/>
            </a:spcAft>
            <a:buNone/>
          </a:pPr>
          <a:r>
            <a:rPr lang="en-US" sz="1100" b="0" i="0" kern="1200"/>
            <a:t>Virtual chat system for real-time assistance.</a:t>
          </a:r>
          <a:endParaRPr lang="en-US" sz="1100" kern="1200"/>
        </a:p>
        <a:p>
          <a:pPr marL="0" lvl="0" indent="0" algn="ctr" defTabSz="488950">
            <a:lnSpc>
              <a:spcPct val="100000"/>
            </a:lnSpc>
            <a:spcBef>
              <a:spcPct val="0"/>
            </a:spcBef>
            <a:spcAft>
              <a:spcPct val="35000"/>
            </a:spcAft>
            <a:buNone/>
          </a:pPr>
          <a:r>
            <a:rPr lang="en-US" sz="1100" b="0" i="0" kern="1200"/>
            <a:t>Explore asynchronous channels (secure messaging/email).</a:t>
          </a:r>
          <a:endParaRPr lang="en-US" sz="1100" kern="1200"/>
        </a:p>
      </dsp:txBody>
      <dsp:txXfrm>
        <a:off x="3688425" y="2530311"/>
        <a:ext cx="3138750" cy="1035211"/>
      </dsp:txXfrm>
    </dsp:sp>
    <dsp:sp modelId="{EE8205A5-ED6B-4EE0-B30E-710DBD1F9E65}">
      <dsp:nvSpPr>
        <dsp:cNvPr id="0" name=""/>
        <dsp:cNvSpPr/>
      </dsp:nvSpPr>
      <dsp:spPr>
        <a:xfrm>
          <a:off x="8396550" y="785815"/>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CC0A27-59A3-4AFC-985B-A10D094E8EAB}">
      <dsp:nvSpPr>
        <dsp:cNvPr id="0" name=""/>
        <dsp:cNvSpPr/>
      </dsp:nvSpPr>
      <dsp:spPr>
        <a:xfrm>
          <a:off x="7376456" y="2003905"/>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a:pPr>
          <a:r>
            <a:rPr lang="en-US" sz="1500" b="1" i="0" kern="1200"/>
            <a:t>Integrated Technology and Staff Training:</a:t>
          </a:r>
          <a:endParaRPr lang="en-US" sz="1500" kern="1200"/>
        </a:p>
      </dsp:txBody>
      <dsp:txXfrm>
        <a:off x="7376456" y="2003905"/>
        <a:ext cx="3138750" cy="470812"/>
      </dsp:txXfrm>
    </dsp:sp>
    <dsp:sp modelId="{C267CA7B-D240-45AE-BF64-80D1EA4AD51F}">
      <dsp:nvSpPr>
        <dsp:cNvPr id="0" name=""/>
        <dsp:cNvSpPr/>
      </dsp:nvSpPr>
      <dsp:spPr>
        <a:xfrm>
          <a:off x="7376456" y="2530311"/>
          <a:ext cx="3138750" cy="1035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dirty="0"/>
            <a:t>Integrate virtual scheduling with EHRs.</a:t>
          </a:r>
          <a:endParaRPr lang="en-US" sz="1100" kern="1200" dirty="0"/>
        </a:p>
        <a:p>
          <a:pPr marL="0" lvl="0" indent="0" algn="ctr" defTabSz="488950">
            <a:lnSpc>
              <a:spcPct val="100000"/>
            </a:lnSpc>
            <a:spcBef>
              <a:spcPct val="0"/>
            </a:spcBef>
            <a:spcAft>
              <a:spcPct val="35000"/>
            </a:spcAft>
            <a:buNone/>
          </a:pPr>
          <a:r>
            <a:rPr lang="en-US" sz="1100" b="0" i="0" kern="1200" dirty="0"/>
            <a:t>Utilize data analytics for optimization.</a:t>
          </a:r>
          <a:endParaRPr lang="en-US" sz="1100" kern="1200" dirty="0"/>
        </a:p>
        <a:p>
          <a:pPr marL="0" lvl="0" indent="0" algn="ctr" defTabSz="488950">
            <a:lnSpc>
              <a:spcPct val="100000"/>
            </a:lnSpc>
            <a:spcBef>
              <a:spcPct val="0"/>
            </a:spcBef>
            <a:spcAft>
              <a:spcPct val="35000"/>
            </a:spcAft>
            <a:buNone/>
          </a:pPr>
          <a:r>
            <a:rPr lang="en-US" sz="1100" b="0" i="0" kern="1200" dirty="0"/>
            <a:t>Explore telehealth options.</a:t>
          </a:r>
          <a:endParaRPr lang="en-US" sz="1100" kern="1200" dirty="0"/>
        </a:p>
        <a:p>
          <a:pPr marL="0" lvl="0" indent="0" algn="ctr" defTabSz="488950">
            <a:lnSpc>
              <a:spcPct val="100000"/>
            </a:lnSpc>
            <a:spcBef>
              <a:spcPct val="0"/>
            </a:spcBef>
            <a:spcAft>
              <a:spcPct val="35000"/>
            </a:spcAft>
            <a:buNone/>
          </a:pPr>
          <a:r>
            <a:rPr lang="en-US" sz="1100" b="0" i="0" kern="1200"/>
            <a:t>Staff training on effective communication.</a:t>
          </a:r>
          <a:endParaRPr lang="en-US" sz="1100" kern="1200"/>
        </a:p>
      </dsp:txBody>
      <dsp:txXfrm>
        <a:off x="7376456" y="2530311"/>
        <a:ext cx="3138750" cy="103521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7B73B-4D54-FB70-8778-0A3C7E92A4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50AC4FF-D3CA-0B2B-54D2-859DA0E87E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361253-15E2-6D6E-9024-08C3BA1AF0DA}"/>
              </a:ext>
            </a:extLst>
          </p:cNvPr>
          <p:cNvSpPr>
            <a:spLocks noGrp="1"/>
          </p:cNvSpPr>
          <p:nvPr>
            <p:ph type="dt" sz="half" idx="10"/>
          </p:nvPr>
        </p:nvSpPr>
        <p:spPr/>
        <p:txBody>
          <a:bodyPr/>
          <a:lstStyle/>
          <a:p>
            <a:fld id="{B0DB8806-3EE7-5E4C-BD17-7041D4641378}" type="datetimeFigureOut">
              <a:rPr lang="en-US" smtClean="0"/>
              <a:t>12/18/23</a:t>
            </a:fld>
            <a:endParaRPr lang="en-US"/>
          </a:p>
        </p:txBody>
      </p:sp>
      <p:sp>
        <p:nvSpPr>
          <p:cNvPr id="5" name="Footer Placeholder 4">
            <a:extLst>
              <a:ext uri="{FF2B5EF4-FFF2-40B4-BE49-F238E27FC236}">
                <a16:creationId xmlns:a16="http://schemas.microsoft.com/office/drawing/2014/main" id="{4A521362-70D1-31D3-9391-8BE0852992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8EBF6F-9B21-1D75-1B80-3E1E052CD03F}"/>
              </a:ext>
            </a:extLst>
          </p:cNvPr>
          <p:cNvSpPr>
            <a:spLocks noGrp="1"/>
          </p:cNvSpPr>
          <p:nvPr>
            <p:ph type="sldNum" sz="quarter" idx="12"/>
          </p:nvPr>
        </p:nvSpPr>
        <p:spPr/>
        <p:txBody>
          <a:bodyPr/>
          <a:lstStyle/>
          <a:p>
            <a:fld id="{A8B7A416-BAFA-A849-ACDD-02AB28A0FEB5}" type="slidenum">
              <a:rPr lang="en-US" smtClean="0"/>
              <a:t>‹#›</a:t>
            </a:fld>
            <a:endParaRPr lang="en-US"/>
          </a:p>
        </p:txBody>
      </p:sp>
    </p:spTree>
    <p:extLst>
      <p:ext uri="{BB962C8B-B14F-4D97-AF65-F5344CB8AC3E}">
        <p14:creationId xmlns:p14="http://schemas.microsoft.com/office/powerpoint/2010/main" val="1206044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1B871-90A9-60F5-EBCC-B3417D7E93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0D6717-2C00-39ED-0821-04D946EAE5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C8C695-551E-9AF1-E112-CB34A7C5620A}"/>
              </a:ext>
            </a:extLst>
          </p:cNvPr>
          <p:cNvSpPr>
            <a:spLocks noGrp="1"/>
          </p:cNvSpPr>
          <p:nvPr>
            <p:ph type="dt" sz="half" idx="10"/>
          </p:nvPr>
        </p:nvSpPr>
        <p:spPr/>
        <p:txBody>
          <a:bodyPr/>
          <a:lstStyle/>
          <a:p>
            <a:fld id="{B0DB8806-3EE7-5E4C-BD17-7041D4641378}" type="datetimeFigureOut">
              <a:rPr lang="en-US" smtClean="0"/>
              <a:t>12/18/23</a:t>
            </a:fld>
            <a:endParaRPr lang="en-US"/>
          </a:p>
        </p:txBody>
      </p:sp>
      <p:sp>
        <p:nvSpPr>
          <p:cNvPr id="5" name="Footer Placeholder 4">
            <a:extLst>
              <a:ext uri="{FF2B5EF4-FFF2-40B4-BE49-F238E27FC236}">
                <a16:creationId xmlns:a16="http://schemas.microsoft.com/office/drawing/2014/main" id="{CCF805A5-368E-6BE2-B0AC-EFE90FF5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56B575-DCB1-9DFB-D4C8-70AE4F0088EA}"/>
              </a:ext>
            </a:extLst>
          </p:cNvPr>
          <p:cNvSpPr>
            <a:spLocks noGrp="1"/>
          </p:cNvSpPr>
          <p:nvPr>
            <p:ph type="sldNum" sz="quarter" idx="12"/>
          </p:nvPr>
        </p:nvSpPr>
        <p:spPr/>
        <p:txBody>
          <a:bodyPr/>
          <a:lstStyle/>
          <a:p>
            <a:fld id="{A8B7A416-BAFA-A849-ACDD-02AB28A0FEB5}" type="slidenum">
              <a:rPr lang="en-US" smtClean="0"/>
              <a:t>‹#›</a:t>
            </a:fld>
            <a:endParaRPr lang="en-US"/>
          </a:p>
        </p:txBody>
      </p:sp>
    </p:spTree>
    <p:extLst>
      <p:ext uri="{BB962C8B-B14F-4D97-AF65-F5344CB8AC3E}">
        <p14:creationId xmlns:p14="http://schemas.microsoft.com/office/powerpoint/2010/main" val="3879766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8788BF-D48D-F6B5-AB11-FF3EE819B2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BD0F23-368C-60D3-6259-9698ACCE63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693947-DD87-E2C5-6033-0CD88B98F930}"/>
              </a:ext>
            </a:extLst>
          </p:cNvPr>
          <p:cNvSpPr>
            <a:spLocks noGrp="1"/>
          </p:cNvSpPr>
          <p:nvPr>
            <p:ph type="dt" sz="half" idx="10"/>
          </p:nvPr>
        </p:nvSpPr>
        <p:spPr/>
        <p:txBody>
          <a:bodyPr/>
          <a:lstStyle/>
          <a:p>
            <a:fld id="{B0DB8806-3EE7-5E4C-BD17-7041D4641378}" type="datetimeFigureOut">
              <a:rPr lang="en-US" smtClean="0"/>
              <a:t>12/18/23</a:t>
            </a:fld>
            <a:endParaRPr lang="en-US"/>
          </a:p>
        </p:txBody>
      </p:sp>
      <p:sp>
        <p:nvSpPr>
          <p:cNvPr id="5" name="Footer Placeholder 4">
            <a:extLst>
              <a:ext uri="{FF2B5EF4-FFF2-40B4-BE49-F238E27FC236}">
                <a16:creationId xmlns:a16="http://schemas.microsoft.com/office/drawing/2014/main" id="{8BC43CFC-FC51-7CBD-7CA9-2E59A93614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CA537A-DBF4-2A54-FD88-829B8A1225D2}"/>
              </a:ext>
            </a:extLst>
          </p:cNvPr>
          <p:cNvSpPr>
            <a:spLocks noGrp="1"/>
          </p:cNvSpPr>
          <p:nvPr>
            <p:ph type="sldNum" sz="quarter" idx="12"/>
          </p:nvPr>
        </p:nvSpPr>
        <p:spPr/>
        <p:txBody>
          <a:bodyPr/>
          <a:lstStyle/>
          <a:p>
            <a:fld id="{A8B7A416-BAFA-A849-ACDD-02AB28A0FEB5}" type="slidenum">
              <a:rPr lang="en-US" smtClean="0"/>
              <a:t>‹#›</a:t>
            </a:fld>
            <a:endParaRPr lang="en-US"/>
          </a:p>
        </p:txBody>
      </p:sp>
    </p:spTree>
    <p:extLst>
      <p:ext uri="{BB962C8B-B14F-4D97-AF65-F5344CB8AC3E}">
        <p14:creationId xmlns:p14="http://schemas.microsoft.com/office/powerpoint/2010/main" val="1020410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28FEC-37F1-8D22-C334-F095886768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047CBE-12EA-BD9F-293E-89AE8A88FD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9B4AB2-3286-B0A0-155E-59F1F8674013}"/>
              </a:ext>
            </a:extLst>
          </p:cNvPr>
          <p:cNvSpPr>
            <a:spLocks noGrp="1"/>
          </p:cNvSpPr>
          <p:nvPr>
            <p:ph type="dt" sz="half" idx="10"/>
          </p:nvPr>
        </p:nvSpPr>
        <p:spPr/>
        <p:txBody>
          <a:bodyPr/>
          <a:lstStyle/>
          <a:p>
            <a:fld id="{B0DB8806-3EE7-5E4C-BD17-7041D4641378}" type="datetimeFigureOut">
              <a:rPr lang="en-US" smtClean="0"/>
              <a:t>12/18/23</a:t>
            </a:fld>
            <a:endParaRPr lang="en-US"/>
          </a:p>
        </p:txBody>
      </p:sp>
      <p:sp>
        <p:nvSpPr>
          <p:cNvPr id="5" name="Footer Placeholder 4">
            <a:extLst>
              <a:ext uri="{FF2B5EF4-FFF2-40B4-BE49-F238E27FC236}">
                <a16:creationId xmlns:a16="http://schemas.microsoft.com/office/drawing/2014/main" id="{6B836D55-3AFD-9BAA-3A39-C26BC80EEA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D36904-AAB5-F0B8-B430-EBF02847D227}"/>
              </a:ext>
            </a:extLst>
          </p:cNvPr>
          <p:cNvSpPr>
            <a:spLocks noGrp="1"/>
          </p:cNvSpPr>
          <p:nvPr>
            <p:ph type="sldNum" sz="quarter" idx="12"/>
          </p:nvPr>
        </p:nvSpPr>
        <p:spPr/>
        <p:txBody>
          <a:bodyPr/>
          <a:lstStyle/>
          <a:p>
            <a:fld id="{A8B7A416-BAFA-A849-ACDD-02AB28A0FEB5}" type="slidenum">
              <a:rPr lang="en-US" smtClean="0"/>
              <a:t>‹#›</a:t>
            </a:fld>
            <a:endParaRPr lang="en-US"/>
          </a:p>
        </p:txBody>
      </p:sp>
    </p:spTree>
    <p:extLst>
      <p:ext uri="{BB962C8B-B14F-4D97-AF65-F5344CB8AC3E}">
        <p14:creationId xmlns:p14="http://schemas.microsoft.com/office/powerpoint/2010/main" val="944472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F5628-A5FB-B07F-C0BF-65CA2C68D1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859D737-EA3E-05F0-539A-E91C88AE63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D86C7F-B0D2-566D-DE87-0F302BCC5E3B}"/>
              </a:ext>
            </a:extLst>
          </p:cNvPr>
          <p:cNvSpPr>
            <a:spLocks noGrp="1"/>
          </p:cNvSpPr>
          <p:nvPr>
            <p:ph type="dt" sz="half" idx="10"/>
          </p:nvPr>
        </p:nvSpPr>
        <p:spPr/>
        <p:txBody>
          <a:bodyPr/>
          <a:lstStyle/>
          <a:p>
            <a:fld id="{B0DB8806-3EE7-5E4C-BD17-7041D4641378}" type="datetimeFigureOut">
              <a:rPr lang="en-US" smtClean="0"/>
              <a:t>12/18/23</a:t>
            </a:fld>
            <a:endParaRPr lang="en-US"/>
          </a:p>
        </p:txBody>
      </p:sp>
      <p:sp>
        <p:nvSpPr>
          <p:cNvPr id="5" name="Footer Placeholder 4">
            <a:extLst>
              <a:ext uri="{FF2B5EF4-FFF2-40B4-BE49-F238E27FC236}">
                <a16:creationId xmlns:a16="http://schemas.microsoft.com/office/drawing/2014/main" id="{7D9CCC70-5B79-EEC0-EA25-D8E9F89686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56AA18-A7DE-0A1F-D3A9-B3C98C2261A3}"/>
              </a:ext>
            </a:extLst>
          </p:cNvPr>
          <p:cNvSpPr>
            <a:spLocks noGrp="1"/>
          </p:cNvSpPr>
          <p:nvPr>
            <p:ph type="sldNum" sz="quarter" idx="12"/>
          </p:nvPr>
        </p:nvSpPr>
        <p:spPr/>
        <p:txBody>
          <a:bodyPr/>
          <a:lstStyle/>
          <a:p>
            <a:fld id="{A8B7A416-BAFA-A849-ACDD-02AB28A0FEB5}" type="slidenum">
              <a:rPr lang="en-US" smtClean="0"/>
              <a:t>‹#›</a:t>
            </a:fld>
            <a:endParaRPr lang="en-US"/>
          </a:p>
        </p:txBody>
      </p:sp>
    </p:spTree>
    <p:extLst>
      <p:ext uri="{BB962C8B-B14F-4D97-AF65-F5344CB8AC3E}">
        <p14:creationId xmlns:p14="http://schemas.microsoft.com/office/powerpoint/2010/main" val="2279991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9E089-BBE4-4302-073B-D99EE7A538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C28EC8-E460-1AB9-50C0-6E5BB208BA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26B126-9CFF-BE82-9388-F5890A0962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E8FD4F-254E-75AA-8E53-3DF863577828}"/>
              </a:ext>
            </a:extLst>
          </p:cNvPr>
          <p:cNvSpPr>
            <a:spLocks noGrp="1"/>
          </p:cNvSpPr>
          <p:nvPr>
            <p:ph type="dt" sz="half" idx="10"/>
          </p:nvPr>
        </p:nvSpPr>
        <p:spPr/>
        <p:txBody>
          <a:bodyPr/>
          <a:lstStyle/>
          <a:p>
            <a:fld id="{B0DB8806-3EE7-5E4C-BD17-7041D4641378}" type="datetimeFigureOut">
              <a:rPr lang="en-US" smtClean="0"/>
              <a:t>12/18/23</a:t>
            </a:fld>
            <a:endParaRPr lang="en-US"/>
          </a:p>
        </p:txBody>
      </p:sp>
      <p:sp>
        <p:nvSpPr>
          <p:cNvPr id="6" name="Footer Placeholder 5">
            <a:extLst>
              <a:ext uri="{FF2B5EF4-FFF2-40B4-BE49-F238E27FC236}">
                <a16:creationId xmlns:a16="http://schemas.microsoft.com/office/drawing/2014/main" id="{EC4BF860-FABF-3B94-9E68-C399969939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C8AE08-D930-67B2-8CEB-5ADF85B879F6}"/>
              </a:ext>
            </a:extLst>
          </p:cNvPr>
          <p:cNvSpPr>
            <a:spLocks noGrp="1"/>
          </p:cNvSpPr>
          <p:nvPr>
            <p:ph type="sldNum" sz="quarter" idx="12"/>
          </p:nvPr>
        </p:nvSpPr>
        <p:spPr/>
        <p:txBody>
          <a:bodyPr/>
          <a:lstStyle/>
          <a:p>
            <a:fld id="{A8B7A416-BAFA-A849-ACDD-02AB28A0FEB5}" type="slidenum">
              <a:rPr lang="en-US" smtClean="0"/>
              <a:t>‹#›</a:t>
            </a:fld>
            <a:endParaRPr lang="en-US"/>
          </a:p>
        </p:txBody>
      </p:sp>
    </p:spTree>
    <p:extLst>
      <p:ext uri="{BB962C8B-B14F-4D97-AF65-F5344CB8AC3E}">
        <p14:creationId xmlns:p14="http://schemas.microsoft.com/office/powerpoint/2010/main" val="105375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32D70-B5C8-0F7F-3FEB-B9454BAB6E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6A6519-B1BB-DC2D-085A-FDE57166EF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FAFC41-E377-9CED-BB4E-4CEEA0BEE3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1F6C7A-34BD-E61E-4D41-033760AE1E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4A9B90-E001-876D-4ED1-03FFE14CC6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ED66CD-0DD2-78C6-6D76-2626BEC6305B}"/>
              </a:ext>
            </a:extLst>
          </p:cNvPr>
          <p:cNvSpPr>
            <a:spLocks noGrp="1"/>
          </p:cNvSpPr>
          <p:nvPr>
            <p:ph type="dt" sz="half" idx="10"/>
          </p:nvPr>
        </p:nvSpPr>
        <p:spPr/>
        <p:txBody>
          <a:bodyPr/>
          <a:lstStyle/>
          <a:p>
            <a:fld id="{B0DB8806-3EE7-5E4C-BD17-7041D4641378}" type="datetimeFigureOut">
              <a:rPr lang="en-US" smtClean="0"/>
              <a:t>12/18/23</a:t>
            </a:fld>
            <a:endParaRPr lang="en-US"/>
          </a:p>
        </p:txBody>
      </p:sp>
      <p:sp>
        <p:nvSpPr>
          <p:cNvPr id="8" name="Footer Placeholder 7">
            <a:extLst>
              <a:ext uri="{FF2B5EF4-FFF2-40B4-BE49-F238E27FC236}">
                <a16:creationId xmlns:a16="http://schemas.microsoft.com/office/drawing/2014/main" id="{24DE5A9F-FAC1-93B6-45FD-D6D49D44F0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7DBE51-C8BB-83AD-DF08-B8191B38FBF2}"/>
              </a:ext>
            </a:extLst>
          </p:cNvPr>
          <p:cNvSpPr>
            <a:spLocks noGrp="1"/>
          </p:cNvSpPr>
          <p:nvPr>
            <p:ph type="sldNum" sz="quarter" idx="12"/>
          </p:nvPr>
        </p:nvSpPr>
        <p:spPr/>
        <p:txBody>
          <a:bodyPr/>
          <a:lstStyle/>
          <a:p>
            <a:fld id="{A8B7A416-BAFA-A849-ACDD-02AB28A0FEB5}" type="slidenum">
              <a:rPr lang="en-US" smtClean="0"/>
              <a:t>‹#›</a:t>
            </a:fld>
            <a:endParaRPr lang="en-US"/>
          </a:p>
        </p:txBody>
      </p:sp>
    </p:spTree>
    <p:extLst>
      <p:ext uri="{BB962C8B-B14F-4D97-AF65-F5344CB8AC3E}">
        <p14:creationId xmlns:p14="http://schemas.microsoft.com/office/powerpoint/2010/main" val="3731129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8EA3B-C66F-7952-52B8-63144999DE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497C3A-B65E-A967-4E50-102D6385FA20}"/>
              </a:ext>
            </a:extLst>
          </p:cNvPr>
          <p:cNvSpPr>
            <a:spLocks noGrp="1"/>
          </p:cNvSpPr>
          <p:nvPr>
            <p:ph type="dt" sz="half" idx="10"/>
          </p:nvPr>
        </p:nvSpPr>
        <p:spPr/>
        <p:txBody>
          <a:bodyPr/>
          <a:lstStyle/>
          <a:p>
            <a:fld id="{B0DB8806-3EE7-5E4C-BD17-7041D4641378}" type="datetimeFigureOut">
              <a:rPr lang="en-US" smtClean="0"/>
              <a:t>12/18/23</a:t>
            </a:fld>
            <a:endParaRPr lang="en-US"/>
          </a:p>
        </p:txBody>
      </p:sp>
      <p:sp>
        <p:nvSpPr>
          <p:cNvPr id="4" name="Footer Placeholder 3">
            <a:extLst>
              <a:ext uri="{FF2B5EF4-FFF2-40B4-BE49-F238E27FC236}">
                <a16:creationId xmlns:a16="http://schemas.microsoft.com/office/drawing/2014/main" id="{0090ADF9-C91D-874A-F185-90887A9262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76FEB6-151C-FCCB-82FF-EF9F4CCD9032}"/>
              </a:ext>
            </a:extLst>
          </p:cNvPr>
          <p:cNvSpPr>
            <a:spLocks noGrp="1"/>
          </p:cNvSpPr>
          <p:nvPr>
            <p:ph type="sldNum" sz="quarter" idx="12"/>
          </p:nvPr>
        </p:nvSpPr>
        <p:spPr/>
        <p:txBody>
          <a:bodyPr/>
          <a:lstStyle/>
          <a:p>
            <a:fld id="{A8B7A416-BAFA-A849-ACDD-02AB28A0FEB5}" type="slidenum">
              <a:rPr lang="en-US" smtClean="0"/>
              <a:t>‹#›</a:t>
            </a:fld>
            <a:endParaRPr lang="en-US"/>
          </a:p>
        </p:txBody>
      </p:sp>
    </p:spTree>
    <p:extLst>
      <p:ext uri="{BB962C8B-B14F-4D97-AF65-F5344CB8AC3E}">
        <p14:creationId xmlns:p14="http://schemas.microsoft.com/office/powerpoint/2010/main" val="4090221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9B1AF7-489E-B918-6D40-D4D46B1616DA}"/>
              </a:ext>
            </a:extLst>
          </p:cNvPr>
          <p:cNvSpPr>
            <a:spLocks noGrp="1"/>
          </p:cNvSpPr>
          <p:nvPr>
            <p:ph type="dt" sz="half" idx="10"/>
          </p:nvPr>
        </p:nvSpPr>
        <p:spPr/>
        <p:txBody>
          <a:bodyPr/>
          <a:lstStyle/>
          <a:p>
            <a:fld id="{B0DB8806-3EE7-5E4C-BD17-7041D4641378}" type="datetimeFigureOut">
              <a:rPr lang="en-US" smtClean="0"/>
              <a:t>12/18/23</a:t>
            </a:fld>
            <a:endParaRPr lang="en-US"/>
          </a:p>
        </p:txBody>
      </p:sp>
      <p:sp>
        <p:nvSpPr>
          <p:cNvPr id="3" name="Footer Placeholder 2">
            <a:extLst>
              <a:ext uri="{FF2B5EF4-FFF2-40B4-BE49-F238E27FC236}">
                <a16:creationId xmlns:a16="http://schemas.microsoft.com/office/drawing/2014/main" id="{3A0170C7-43BB-FABB-2F1B-F348986E6F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846B6C-6ED2-A5E7-17B2-18A0E5E6F37E}"/>
              </a:ext>
            </a:extLst>
          </p:cNvPr>
          <p:cNvSpPr>
            <a:spLocks noGrp="1"/>
          </p:cNvSpPr>
          <p:nvPr>
            <p:ph type="sldNum" sz="quarter" idx="12"/>
          </p:nvPr>
        </p:nvSpPr>
        <p:spPr/>
        <p:txBody>
          <a:bodyPr/>
          <a:lstStyle/>
          <a:p>
            <a:fld id="{A8B7A416-BAFA-A849-ACDD-02AB28A0FEB5}" type="slidenum">
              <a:rPr lang="en-US" smtClean="0"/>
              <a:t>‹#›</a:t>
            </a:fld>
            <a:endParaRPr lang="en-US"/>
          </a:p>
        </p:txBody>
      </p:sp>
    </p:spTree>
    <p:extLst>
      <p:ext uri="{BB962C8B-B14F-4D97-AF65-F5344CB8AC3E}">
        <p14:creationId xmlns:p14="http://schemas.microsoft.com/office/powerpoint/2010/main" val="1685533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BD6FE-411C-5B37-A8E1-E82751BA70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973284-EA85-2B3B-F182-F6EBC123B2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795393-7400-536F-B7F7-6829B3DEFD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1A6E4F-A309-7942-F81B-F50EDEF405F4}"/>
              </a:ext>
            </a:extLst>
          </p:cNvPr>
          <p:cNvSpPr>
            <a:spLocks noGrp="1"/>
          </p:cNvSpPr>
          <p:nvPr>
            <p:ph type="dt" sz="half" idx="10"/>
          </p:nvPr>
        </p:nvSpPr>
        <p:spPr/>
        <p:txBody>
          <a:bodyPr/>
          <a:lstStyle/>
          <a:p>
            <a:fld id="{B0DB8806-3EE7-5E4C-BD17-7041D4641378}" type="datetimeFigureOut">
              <a:rPr lang="en-US" smtClean="0"/>
              <a:t>12/18/23</a:t>
            </a:fld>
            <a:endParaRPr lang="en-US"/>
          </a:p>
        </p:txBody>
      </p:sp>
      <p:sp>
        <p:nvSpPr>
          <p:cNvPr id="6" name="Footer Placeholder 5">
            <a:extLst>
              <a:ext uri="{FF2B5EF4-FFF2-40B4-BE49-F238E27FC236}">
                <a16:creationId xmlns:a16="http://schemas.microsoft.com/office/drawing/2014/main" id="{497F4E8A-C6D0-180B-B78F-20710C7CBD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E5BDF2-1EC9-3493-91F6-65F201516EFC}"/>
              </a:ext>
            </a:extLst>
          </p:cNvPr>
          <p:cNvSpPr>
            <a:spLocks noGrp="1"/>
          </p:cNvSpPr>
          <p:nvPr>
            <p:ph type="sldNum" sz="quarter" idx="12"/>
          </p:nvPr>
        </p:nvSpPr>
        <p:spPr/>
        <p:txBody>
          <a:bodyPr/>
          <a:lstStyle/>
          <a:p>
            <a:fld id="{A8B7A416-BAFA-A849-ACDD-02AB28A0FEB5}" type="slidenum">
              <a:rPr lang="en-US" smtClean="0"/>
              <a:t>‹#›</a:t>
            </a:fld>
            <a:endParaRPr lang="en-US"/>
          </a:p>
        </p:txBody>
      </p:sp>
    </p:spTree>
    <p:extLst>
      <p:ext uri="{BB962C8B-B14F-4D97-AF65-F5344CB8AC3E}">
        <p14:creationId xmlns:p14="http://schemas.microsoft.com/office/powerpoint/2010/main" val="771944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A8569-6399-BB8A-3EA0-9C5AC10125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2B31D2-50C5-8213-A769-226160496D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03762D-6F1F-8DCD-C8A0-42BA2DDD85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B1CFA1-46C6-8498-2F14-546886E8EDA5}"/>
              </a:ext>
            </a:extLst>
          </p:cNvPr>
          <p:cNvSpPr>
            <a:spLocks noGrp="1"/>
          </p:cNvSpPr>
          <p:nvPr>
            <p:ph type="dt" sz="half" idx="10"/>
          </p:nvPr>
        </p:nvSpPr>
        <p:spPr/>
        <p:txBody>
          <a:bodyPr/>
          <a:lstStyle/>
          <a:p>
            <a:fld id="{B0DB8806-3EE7-5E4C-BD17-7041D4641378}" type="datetimeFigureOut">
              <a:rPr lang="en-US" smtClean="0"/>
              <a:t>12/18/23</a:t>
            </a:fld>
            <a:endParaRPr lang="en-US"/>
          </a:p>
        </p:txBody>
      </p:sp>
      <p:sp>
        <p:nvSpPr>
          <p:cNvPr id="6" name="Footer Placeholder 5">
            <a:extLst>
              <a:ext uri="{FF2B5EF4-FFF2-40B4-BE49-F238E27FC236}">
                <a16:creationId xmlns:a16="http://schemas.microsoft.com/office/drawing/2014/main" id="{59594FA5-9202-110A-F17C-E52A9D023A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A876AA-791E-A886-FD96-6EE19456FF1F}"/>
              </a:ext>
            </a:extLst>
          </p:cNvPr>
          <p:cNvSpPr>
            <a:spLocks noGrp="1"/>
          </p:cNvSpPr>
          <p:nvPr>
            <p:ph type="sldNum" sz="quarter" idx="12"/>
          </p:nvPr>
        </p:nvSpPr>
        <p:spPr/>
        <p:txBody>
          <a:bodyPr/>
          <a:lstStyle/>
          <a:p>
            <a:fld id="{A8B7A416-BAFA-A849-ACDD-02AB28A0FEB5}" type="slidenum">
              <a:rPr lang="en-US" smtClean="0"/>
              <a:t>‹#›</a:t>
            </a:fld>
            <a:endParaRPr lang="en-US"/>
          </a:p>
        </p:txBody>
      </p:sp>
    </p:spTree>
    <p:extLst>
      <p:ext uri="{BB962C8B-B14F-4D97-AF65-F5344CB8AC3E}">
        <p14:creationId xmlns:p14="http://schemas.microsoft.com/office/powerpoint/2010/main" val="465515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D0EA97-64E0-B296-E9AD-1D1FAF0267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A174C7-0CAA-EE41-566F-6AC4BD695B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37E1DD-034D-9E69-4260-C4C6D9DA10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DB8806-3EE7-5E4C-BD17-7041D4641378}" type="datetimeFigureOut">
              <a:rPr lang="en-US" smtClean="0"/>
              <a:t>12/18/23</a:t>
            </a:fld>
            <a:endParaRPr lang="en-US"/>
          </a:p>
        </p:txBody>
      </p:sp>
      <p:sp>
        <p:nvSpPr>
          <p:cNvPr id="5" name="Footer Placeholder 4">
            <a:extLst>
              <a:ext uri="{FF2B5EF4-FFF2-40B4-BE49-F238E27FC236}">
                <a16:creationId xmlns:a16="http://schemas.microsoft.com/office/drawing/2014/main" id="{AE3DF344-9BAF-08BE-D8D0-91268B963C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CFE2FFD-72C2-72EC-CF33-8D8228B091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B7A416-BAFA-A849-ACDD-02AB28A0FEB5}" type="slidenum">
              <a:rPr lang="en-US" smtClean="0"/>
              <a:t>‹#›</a:t>
            </a:fld>
            <a:endParaRPr lang="en-US"/>
          </a:p>
        </p:txBody>
      </p:sp>
    </p:spTree>
    <p:extLst>
      <p:ext uri="{BB962C8B-B14F-4D97-AF65-F5344CB8AC3E}">
        <p14:creationId xmlns:p14="http://schemas.microsoft.com/office/powerpoint/2010/main" val="2603640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i.org/10.2196/26189"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6" name="Group 25">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27" name="Freeform: Shape 26">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33" name="Freeform: Shape 32">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C6E83894-A074-5695-3E3F-F76EE91389C4}"/>
              </a:ext>
            </a:extLst>
          </p:cNvPr>
          <p:cNvSpPr>
            <a:spLocks noGrp="1"/>
          </p:cNvSpPr>
          <p:nvPr>
            <p:ph type="ctrTitle"/>
          </p:nvPr>
        </p:nvSpPr>
        <p:spPr>
          <a:xfrm>
            <a:off x="804672" y="1055098"/>
            <a:ext cx="5760719" cy="4747805"/>
          </a:xfrm>
        </p:spPr>
        <p:txBody>
          <a:bodyPr anchor="ctr">
            <a:normAutofit/>
          </a:bodyPr>
          <a:lstStyle/>
          <a:p>
            <a:pPr algn="l"/>
            <a:r>
              <a:rPr lang="en-US" sz="4000" dirty="0">
                <a:solidFill>
                  <a:schemeClr val="tx2"/>
                </a:solidFill>
              </a:rPr>
              <a:t>Clinical Workflow Analysis – Cardiology Clinic </a:t>
            </a:r>
          </a:p>
        </p:txBody>
      </p:sp>
      <p:sp>
        <p:nvSpPr>
          <p:cNvPr id="3" name="Subtitle 2">
            <a:extLst>
              <a:ext uri="{FF2B5EF4-FFF2-40B4-BE49-F238E27FC236}">
                <a16:creationId xmlns:a16="http://schemas.microsoft.com/office/drawing/2014/main" id="{5784DA93-68D8-D4FC-DD0B-5B09BF75CFF0}"/>
              </a:ext>
            </a:extLst>
          </p:cNvPr>
          <p:cNvSpPr>
            <a:spLocks noGrp="1"/>
          </p:cNvSpPr>
          <p:nvPr>
            <p:ph type="subTitle" idx="1"/>
          </p:nvPr>
        </p:nvSpPr>
        <p:spPr>
          <a:xfrm>
            <a:off x="8342357" y="1638300"/>
            <a:ext cx="3330531" cy="3581400"/>
          </a:xfrm>
        </p:spPr>
        <p:txBody>
          <a:bodyPr anchor="ctr">
            <a:normAutofit/>
          </a:bodyPr>
          <a:lstStyle/>
          <a:p>
            <a:pPr algn="l"/>
            <a:r>
              <a:rPr lang="en-US" dirty="0">
                <a:solidFill>
                  <a:schemeClr val="tx2"/>
                </a:solidFill>
              </a:rPr>
              <a:t>Kameron Jackson </a:t>
            </a:r>
          </a:p>
        </p:txBody>
      </p:sp>
    </p:spTree>
    <p:extLst>
      <p:ext uri="{BB962C8B-B14F-4D97-AF65-F5344CB8AC3E}">
        <p14:creationId xmlns:p14="http://schemas.microsoft.com/office/powerpoint/2010/main" val="1317584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 name="Arc 4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A26FC71-719F-77A8-3CBF-83EB64E92617}"/>
              </a:ext>
            </a:extLst>
          </p:cNvPr>
          <p:cNvSpPr>
            <a:spLocks noGrp="1"/>
          </p:cNvSpPr>
          <p:nvPr>
            <p:ph type="title"/>
          </p:nvPr>
        </p:nvSpPr>
        <p:spPr>
          <a:xfrm>
            <a:off x="5894962" y="479493"/>
            <a:ext cx="5458838" cy="1325563"/>
          </a:xfrm>
        </p:spPr>
        <p:txBody>
          <a:bodyPr>
            <a:normAutofit/>
          </a:bodyPr>
          <a:lstStyle/>
          <a:p>
            <a:r>
              <a:rPr lang="en-US"/>
              <a:t>Introduction</a:t>
            </a:r>
          </a:p>
        </p:txBody>
      </p:sp>
      <p:sp>
        <p:nvSpPr>
          <p:cNvPr id="42" name="Freeform: Shape 26">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Stethoscope">
            <a:extLst>
              <a:ext uri="{FF2B5EF4-FFF2-40B4-BE49-F238E27FC236}">
                <a16:creationId xmlns:a16="http://schemas.microsoft.com/office/drawing/2014/main" id="{B168B90C-9BA6-051D-53FC-7C91C28C68B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C18BE2A1-A2C1-6717-2209-D8B8C0ED31A2}"/>
              </a:ext>
            </a:extLst>
          </p:cNvPr>
          <p:cNvSpPr>
            <a:spLocks noGrp="1"/>
          </p:cNvSpPr>
          <p:nvPr>
            <p:ph idx="1"/>
          </p:nvPr>
        </p:nvSpPr>
        <p:spPr>
          <a:xfrm>
            <a:off x="5894962" y="1984443"/>
            <a:ext cx="5458838" cy="3748375"/>
          </a:xfrm>
        </p:spPr>
        <p:txBody>
          <a:bodyPr>
            <a:normAutofit/>
          </a:bodyPr>
          <a:lstStyle/>
          <a:p>
            <a:pPr marL="0" indent="0">
              <a:buNone/>
            </a:pPr>
            <a:r>
              <a:rPr lang="en-US" sz="1800" kern="100" dirty="0">
                <a:effectLst/>
                <a:ea typeface="Calibri" panose="020F0502020204030204" pitchFamily="34" charset="0"/>
                <a:cs typeface="Times New Roman" panose="02020603050405020304" pitchFamily="18" charset="0"/>
              </a:rPr>
              <a:t>My personal experiences as a patient at a </a:t>
            </a:r>
            <a:r>
              <a:rPr lang="en-US" sz="1800" kern="100" dirty="0" err="1">
                <a:effectLst/>
                <a:ea typeface="Calibri" panose="020F0502020204030204" pitchFamily="34" charset="0"/>
                <a:cs typeface="Times New Roman" panose="02020603050405020304" pitchFamily="18" charset="0"/>
              </a:rPr>
              <a:t>Wellstar</a:t>
            </a:r>
            <a:r>
              <a:rPr lang="en-US" sz="1800" kern="100" dirty="0">
                <a:effectLst/>
                <a:ea typeface="Calibri" panose="020F0502020204030204" pitchFamily="34" charset="0"/>
                <a:cs typeface="Times New Roman" panose="02020603050405020304" pitchFamily="18" charset="0"/>
              </a:rPr>
              <a:t> Cardiology clinic led me to investigate the clinic's patient scheduling and intake process. Despite a manageable patient load at this clinic, I experienced prolonged waiting times. My unique perspective as not only a Healthcare Management Informatics graduate student, but also a patient at the clinic, enables me to recognize problems and propose effective solutions. This analysis aims to provide a snapshot of the patient intake process, identifying areas for potential improvement in efficiency and care quality. By addressing these issues, we aim to create a more patient-centered experience and optimize the clinic's workflow for the benefit of healthcare providers and patients</a:t>
            </a:r>
            <a:r>
              <a:rPr lang="en-US" sz="1800" kern="100" dirty="0">
                <a:ea typeface="Calibri" panose="020F0502020204030204" pitchFamily="34" charset="0"/>
                <a:cs typeface="Times New Roman" panose="02020603050405020304" pitchFamily="18" charset="0"/>
              </a:rPr>
              <a:t>. </a:t>
            </a:r>
            <a:endParaRPr lang="en-US" sz="1800" kern="100" dirty="0">
              <a:effectLst/>
              <a:ea typeface="Calibri" panose="020F0502020204030204" pitchFamily="34" charset="0"/>
              <a:cs typeface="Times New Roman" panose="02020603050405020304" pitchFamily="18" charset="0"/>
            </a:endParaRPr>
          </a:p>
          <a:p>
            <a:endParaRPr lang="en-US" sz="1800" dirty="0"/>
          </a:p>
        </p:txBody>
      </p:sp>
    </p:spTree>
    <p:extLst>
      <p:ext uri="{BB962C8B-B14F-4D97-AF65-F5344CB8AC3E}">
        <p14:creationId xmlns:p14="http://schemas.microsoft.com/office/powerpoint/2010/main" val="1058861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F67B9-40FC-D193-6AF9-97AF7E6AA4D2}"/>
              </a:ext>
            </a:extLst>
          </p:cNvPr>
          <p:cNvSpPr>
            <a:spLocks noGrp="1"/>
          </p:cNvSpPr>
          <p:nvPr>
            <p:ph type="title"/>
          </p:nvPr>
        </p:nvSpPr>
        <p:spPr>
          <a:xfrm>
            <a:off x="350281" y="367864"/>
            <a:ext cx="10515600" cy="1325563"/>
          </a:xfrm>
        </p:spPr>
        <p:txBody>
          <a:bodyPr/>
          <a:lstStyle/>
          <a:p>
            <a:r>
              <a:rPr lang="en-US" dirty="0"/>
              <a:t>Workflow Analysis</a:t>
            </a:r>
          </a:p>
        </p:txBody>
      </p:sp>
      <p:pic>
        <p:nvPicPr>
          <p:cNvPr id="7" name="Content Placeholder 6">
            <a:extLst>
              <a:ext uri="{FF2B5EF4-FFF2-40B4-BE49-F238E27FC236}">
                <a16:creationId xmlns:a16="http://schemas.microsoft.com/office/drawing/2014/main" id="{13C05AB3-5889-183F-AFED-C1AAE9AE8142}"/>
              </a:ext>
            </a:extLst>
          </p:cNvPr>
          <p:cNvPicPr>
            <a:picLocks noGrp="1" noChangeAspect="1"/>
          </p:cNvPicPr>
          <p:nvPr>
            <p:ph idx="1"/>
          </p:nvPr>
        </p:nvPicPr>
        <p:blipFill>
          <a:blip r:embed="rId2"/>
          <a:stretch>
            <a:fillRect/>
          </a:stretch>
        </p:blipFill>
        <p:spPr>
          <a:xfrm>
            <a:off x="120774" y="1693427"/>
            <a:ext cx="8734233" cy="5114641"/>
          </a:xfrm>
        </p:spPr>
      </p:pic>
      <p:sp>
        <p:nvSpPr>
          <p:cNvPr id="4" name="Rectangle 2">
            <a:extLst>
              <a:ext uri="{FF2B5EF4-FFF2-40B4-BE49-F238E27FC236}">
                <a16:creationId xmlns:a16="http://schemas.microsoft.com/office/drawing/2014/main" id="{16EF8499-B322-3C9B-2D11-2D751EEF81AB}"/>
              </a:ext>
            </a:extLst>
          </p:cNvPr>
          <p:cNvSpPr>
            <a:spLocks noChangeArrowheads="1"/>
          </p:cNvSpPr>
          <p:nvPr/>
        </p:nvSpPr>
        <p:spPr bwMode="auto">
          <a:xfrm>
            <a:off x="1925782" y="1733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
            <a:extLst>
              <a:ext uri="{FF2B5EF4-FFF2-40B4-BE49-F238E27FC236}">
                <a16:creationId xmlns:a16="http://schemas.microsoft.com/office/drawing/2014/main" id="{EE17424B-8ABE-CD6B-481F-4CFB1D241687}"/>
              </a:ext>
            </a:extLst>
          </p:cNvPr>
          <p:cNvSpPr>
            <a:spLocks noChangeArrowheads="1"/>
          </p:cNvSpPr>
          <p:nvPr/>
        </p:nvSpPr>
        <p:spPr bwMode="auto">
          <a:xfrm>
            <a:off x="-180109" y="9005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TextBox 5">
            <a:extLst>
              <a:ext uri="{FF2B5EF4-FFF2-40B4-BE49-F238E27FC236}">
                <a16:creationId xmlns:a16="http://schemas.microsoft.com/office/drawing/2014/main" id="{560F003A-2F32-63BF-9AB7-98B524FF7D97}"/>
              </a:ext>
            </a:extLst>
          </p:cNvPr>
          <p:cNvSpPr txBox="1"/>
          <p:nvPr/>
        </p:nvSpPr>
        <p:spPr>
          <a:xfrm>
            <a:off x="561563" y="6121546"/>
            <a:ext cx="1183658" cy="368590"/>
          </a:xfrm>
          <a:prstGeom prst="rect">
            <a:avLst/>
          </a:prstGeom>
          <a:noFill/>
        </p:spPr>
        <p:txBody>
          <a:bodyPr wrap="square" rtlCol="0">
            <a:spAutoFit/>
          </a:bodyPr>
          <a:lstStyle/>
          <a:p>
            <a:r>
              <a:rPr lang="en-US" i="1" dirty="0"/>
              <a:t>Figure 1 </a:t>
            </a:r>
          </a:p>
        </p:txBody>
      </p:sp>
      <p:sp>
        <p:nvSpPr>
          <p:cNvPr id="13" name="TextBox 12">
            <a:extLst>
              <a:ext uri="{FF2B5EF4-FFF2-40B4-BE49-F238E27FC236}">
                <a16:creationId xmlns:a16="http://schemas.microsoft.com/office/drawing/2014/main" id="{BBBFB0FA-2AFC-078B-5E49-C2FC7580FB04}"/>
              </a:ext>
            </a:extLst>
          </p:cNvPr>
          <p:cNvSpPr txBox="1"/>
          <p:nvPr/>
        </p:nvSpPr>
        <p:spPr>
          <a:xfrm>
            <a:off x="8855007" y="1942422"/>
            <a:ext cx="3156884" cy="1384995"/>
          </a:xfrm>
          <a:prstGeom prst="rect">
            <a:avLst/>
          </a:prstGeom>
          <a:noFill/>
        </p:spPr>
        <p:txBody>
          <a:bodyPr wrap="square" rtlCol="0">
            <a:spAutoFit/>
          </a:bodyPr>
          <a:lstStyle/>
          <a:p>
            <a:r>
              <a:rPr lang="en-US" sz="1400" b="0" dirty="0">
                <a:effectLst/>
              </a:rPr>
              <a:t>This flowchart depicts the Cardiology clinic's workflow analysis, highlighting areas for improvement and proposing technology-driven solutions to enhance patient-centered care and streamline operations. </a:t>
            </a:r>
            <a:endParaRPr lang="en-US" sz="1400" dirty="0"/>
          </a:p>
        </p:txBody>
      </p:sp>
    </p:spTree>
    <p:extLst>
      <p:ext uri="{BB962C8B-B14F-4D97-AF65-F5344CB8AC3E}">
        <p14:creationId xmlns:p14="http://schemas.microsoft.com/office/powerpoint/2010/main" val="3828986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2807-6526-013D-D015-07DF68A831C4}"/>
              </a:ext>
            </a:extLst>
          </p:cNvPr>
          <p:cNvSpPr>
            <a:spLocks noGrp="1"/>
          </p:cNvSpPr>
          <p:nvPr>
            <p:ph type="title"/>
          </p:nvPr>
        </p:nvSpPr>
        <p:spPr/>
        <p:txBody>
          <a:bodyPr/>
          <a:lstStyle/>
          <a:p>
            <a:r>
              <a:rPr lang="en-US" dirty="0"/>
              <a:t>Problem Overview</a:t>
            </a:r>
          </a:p>
        </p:txBody>
      </p:sp>
      <p:graphicFrame>
        <p:nvGraphicFramePr>
          <p:cNvPr id="9" name="Content Placeholder 2">
            <a:extLst>
              <a:ext uri="{FF2B5EF4-FFF2-40B4-BE49-F238E27FC236}">
                <a16:creationId xmlns:a16="http://schemas.microsoft.com/office/drawing/2014/main" id="{FDCA2136-A1EB-414A-FCB9-412D41A9AE91}"/>
              </a:ext>
            </a:extLst>
          </p:cNvPr>
          <p:cNvGraphicFramePr>
            <a:graphicFrameLocks noGrp="1"/>
          </p:cNvGraphicFramePr>
          <p:nvPr>
            <p:ph idx="1"/>
            <p:extLst>
              <p:ext uri="{D42A27DB-BD31-4B8C-83A1-F6EECF244321}">
                <p14:modId xmlns:p14="http://schemas.microsoft.com/office/powerpoint/2010/main" val="301874176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6987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45A976A-8DE3-4B67-B94B-2044FDD12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EAAA1B9-2DDB-49C9-A037-A523D2F1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12FB4285-D2A3-D180-6899-02984C6699E1}"/>
              </a:ext>
            </a:extLst>
          </p:cNvPr>
          <p:cNvSpPr>
            <a:spLocks noGrp="1"/>
          </p:cNvSpPr>
          <p:nvPr>
            <p:ph type="title"/>
          </p:nvPr>
        </p:nvSpPr>
        <p:spPr>
          <a:xfrm>
            <a:off x="804672" y="457200"/>
            <a:ext cx="10579608" cy="1188720"/>
          </a:xfrm>
        </p:spPr>
        <p:txBody>
          <a:bodyPr>
            <a:normAutofit/>
          </a:bodyPr>
          <a:lstStyle/>
          <a:p>
            <a:r>
              <a:rPr lang="en-US" dirty="0">
                <a:solidFill>
                  <a:schemeClr val="tx2"/>
                </a:solidFill>
              </a:rPr>
              <a:t>Proposed Solutions </a:t>
            </a:r>
          </a:p>
        </p:txBody>
      </p:sp>
      <p:grpSp>
        <p:nvGrpSpPr>
          <p:cNvPr id="17" name="Group 16">
            <a:extLst>
              <a:ext uri="{FF2B5EF4-FFF2-40B4-BE49-F238E27FC236}">
                <a16:creationId xmlns:a16="http://schemas.microsoft.com/office/drawing/2014/main" id="{B441F8D5-EBCE-4FB9-91A9-3425971C1F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262397" y="134260"/>
            <a:ext cx="3142400" cy="2716805"/>
            <a:chOff x="-305" y="-4155"/>
            <a:chExt cx="2514948" cy="2174333"/>
          </a:xfrm>
        </p:grpSpPr>
        <p:sp>
          <p:nvSpPr>
            <p:cNvPr id="18" name="Freeform: Shape 17">
              <a:extLst>
                <a:ext uri="{FF2B5EF4-FFF2-40B4-BE49-F238E27FC236}">
                  <a16:creationId xmlns:a16="http://schemas.microsoft.com/office/drawing/2014/main" id="{9A5E80E2-35F9-41F3-A2B8-A2F17D956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88BDEEE-0C30-49F3-8D05-B062EF890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F21E0C27-19E6-45DC-B154-493480207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1" name="Freeform: Shape 20">
              <a:extLst>
                <a:ext uri="{FF2B5EF4-FFF2-40B4-BE49-F238E27FC236}">
                  <a16:creationId xmlns:a16="http://schemas.microsoft.com/office/drawing/2014/main" id="{A3A55340-18E0-4A23-B406-BD1221643D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a:extLst>
              <a:ext uri="{FF2B5EF4-FFF2-40B4-BE49-F238E27FC236}">
                <a16:creationId xmlns:a16="http://schemas.microsoft.com/office/drawing/2014/main" id="{08701F99-7E4C-4B92-A4B5-307CDFB7A4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5047907"/>
            <a:ext cx="2412221" cy="1810093"/>
            <a:chOff x="-305" y="-1"/>
            <a:chExt cx="3832880" cy="2876136"/>
          </a:xfrm>
        </p:grpSpPr>
        <p:sp>
          <p:nvSpPr>
            <p:cNvPr id="24" name="Freeform: Shape 23">
              <a:extLst>
                <a:ext uri="{FF2B5EF4-FFF2-40B4-BE49-F238E27FC236}">
                  <a16:creationId xmlns:a16="http://schemas.microsoft.com/office/drawing/2014/main" id="{441E616B-C319-43C1-9A9C-A2074B2E8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CC86BD2B-CA73-48DF-9CC8-0152EA6B1B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59C1AA9D-3FCF-4B84-94D1-51F0E1517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1D7CE92F-1DE7-4252-A62C-77ACF8C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9" name="Content Placeholder 13">
            <a:extLst>
              <a:ext uri="{FF2B5EF4-FFF2-40B4-BE49-F238E27FC236}">
                <a16:creationId xmlns:a16="http://schemas.microsoft.com/office/drawing/2014/main" id="{030BB269-7695-37D6-9F5C-834373CDD1D3}"/>
              </a:ext>
            </a:extLst>
          </p:cNvPr>
          <p:cNvGraphicFramePr>
            <a:graphicFrameLocks noGrp="1"/>
          </p:cNvGraphicFramePr>
          <p:nvPr>
            <p:ph idx="1"/>
            <p:extLst>
              <p:ext uri="{D42A27DB-BD31-4B8C-83A1-F6EECF244321}">
                <p14:modId xmlns:p14="http://schemas.microsoft.com/office/powerpoint/2010/main" val="83124694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9890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440A548-C0D4-4418-940E-EDC2F1D9A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708B267-8CD2-4684-A57B-9F1070769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11E8FB-3D8E-7625-6FEC-A19FD4C4C97E}"/>
              </a:ext>
            </a:extLst>
          </p:cNvPr>
          <p:cNvSpPr>
            <a:spLocks noGrp="1"/>
          </p:cNvSpPr>
          <p:nvPr>
            <p:ph type="title"/>
          </p:nvPr>
        </p:nvSpPr>
        <p:spPr>
          <a:xfrm>
            <a:off x="6617740" y="802955"/>
            <a:ext cx="4766330" cy="1454051"/>
          </a:xfrm>
        </p:spPr>
        <p:txBody>
          <a:bodyPr vert="horz" lIns="91440" tIns="45720" rIns="91440" bIns="45720" rtlCol="0" anchor="ctr">
            <a:normAutofit/>
          </a:bodyPr>
          <a:lstStyle/>
          <a:p>
            <a:r>
              <a:rPr lang="en-US" sz="3600" kern="1200">
                <a:solidFill>
                  <a:schemeClr val="tx2"/>
                </a:solidFill>
                <a:latin typeface="+mj-lt"/>
                <a:ea typeface="+mj-ea"/>
                <a:cs typeface="+mj-cs"/>
              </a:rPr>
              <a:t>Conclusion</a:t>
            </a:r>
          </a:p>
        </p:txBody>
      </p:sp>
      <p:grpSp>
        <p:nvGrpSpPr>
          <p:cNvPr id="26" name="Group 25">
            <a:extLst>
              <a:ext uri="{FF2B5EF4-FFF2-40B4-BE49-F238E27FC236}">
                <a16:creationId xmlns:a16="http://schemas.microsoft.com/office/drawing/2014/main" id="{41E5AB36-9328-47E9-95AD-E38AC1C0E1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369"/>
            <a:ext cx="6091008" cy="6858000"/>
            <a:chOff x="305" y="-369"/>
            <a:chExt cx="6091008" cy="6858000"/>
          </a:xfrm>
        </p:grpSpPr>
        <p:sp>
          <p:nvSpPr>
            <p:cNvPr id="27" name="Freeform: Shape 26">
              <a:extLst>
                <a:ext uri="{FF2B5EF4-FFF2-40B4-BE49-F238E27FC236}">
                  <a16:creationId xmlns:a16="http://schemas.microsoft.com/office/drawing/2014/main" id="{4532450F-A219-4BF5-88FA-A47084237C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7007" cy="6858000"/>
            </a:xfrm>
            <a:custGeom>
              <a:avLst/>
              <a:gdLst>
                <a:gd name="connsiteX0" fmla="*/ 1423825 w 6057007"/>
                <a:gd name="connsiteY0" fmla="*/ 0 h 6858000"/>
                <a:gd name="connsiteX1" fmla="*/ 4262456 w 6057007"/>
                <a:gd name="connsiteY1" fmla="*/ 0 h 6858000"/>
                <a:gd name="connsiteX2" fmla="*/ 4371584 w 6057007"/>
                <a:gd name="connsiteY2" fmla="*/ 79625 h 6858000"/>
                <a:gd name="connsiteX3" fmla="*/ 5400299 w 6057007"/>
                <a:gd name="connsiteY3" fmla="*/ 1779691 h 6858000"/>
                <a:gd name="connsiteX4" fmla="*/ 5961759 w 6057007"/>
                <a:gd name="connsiteY4" fmla="*/ 4554903 h 6858000"/>
                <a:gd name="connsiteX5" fmla="*/ 4326541 w 6057007"/>
                <a:gd name="connsiteY5" fmla="*/ 6729688 h 6858000"/>
                <a:gd name="connsiteX6" fmla="*/ 4109121 w 6057007"/>
                <a:gd name="connsiteY6" fmla="*/ 6858000 h 6858000"/>
                <a:gd name="connsiteX7" fmla="*/ 1145358 w 6057007"/>
                <a:gd name="connsiteY7" fmla="*/ 6858000 h 6858000"/>
                <a:gd name="connsiteX8" fmla="*/ 1143587 w 6057007"/>
                <a:gd name="connsiteY8" fmla="*/ 6856705 h 6858000"/>
                <a:gd name="connsiteX9" fmla="*/ 162579 w 6057007"/>
                <a:gd name="connsiteY9" fmla="*/ 6240990 h 6858000"/>
                <a:gd name="connsiteX10" fmla="*/ 0 w 6057007"/>
                <a:gd name="connsiteY10" fmla="*/ 6125553 h 6858000"/>
                <a:gd name="connsiteX11" fmla="*/ 0 w 6057007"/>
                <a:gd name="connsiteY11" fmla="*/ 4670879 h 6858000"/>
                <a:gd name="connsiteX12" fmla="*/ 38388 w 6057007"/>
                <a:gd name="connsiteY12" fmla="*/ 4778792 h 6858000"/>
                <a:gd name="connsiteX13" fmla="*/ 155449 w 6057007"/>
                <a:gd name="connsiteY13" fmla="*/ 5029879 h 6858000"/>
                <a:gd name="connsiteX14" fmla="*/ 411802 w 6057007"/>
                <a:gd name="connsiteY14" fmla="*/ 5399531 h 6858000"/>
                <a:gd name="connsiteX15" fmla="*/ 806388 w 6057007"/>
                <a:gd name="connsiteY15" fmla="*/ 5659633 h 6858000"/>
                <a:gd name="connsiteX16" fmla="*/ 1801512 w 6057007"/>
                <a:gd name="connsiteY16" fmla="*/ 6314010 h 6858000"/>
                <a:gd name="connsiteX17" fmla="*/ 2653483 w 6057007"/>
                <a:gd name="connsiteY17" fmla="*/ 6529898 h 6858000"/>
                <a:gd name="connsiteX18" fmla="*/ 3666486 w 6057007"/>
                <a:gd name="connsiteY18" fmla="*/ 6190615 h 6858000"/>
                <a:gd name="connsiteX19" fmla="*/ 4658657 w 6057007"/>
                <a:gd name="connsiteY19" fmla="*/ 5428179 h 6858000"/>
                <a:gd name="connsiteX20" fmla="*/ 5222967 w 6057007"/>
                <a:gd name="connsiteY20" fmla="*/ 4356944 h 6858000"/>
                <a:gd name="connsiteX21" fmla="*/ 4724795 w 6057007"/>
                <a:gd name="connsiteY21" fmla="*/ 2210416 h 6858000"/>
                <a:gd name="connsiteX22" fmla="*/ 4473185 w 6057007"/>
                <a:gd name="connsiteY22" fmla="*/ 1691554 h 6858000"/>
                <a:gd name="connsiteX23" fmla="*/ 4046677 w 6057007"/>
                <a:gd name="connsiteY23" fmla="*/ 911781 h 6858000"/>
                <a:gd name="connsiteX24" fmla="*/ 3555564 w 6057007"/>
                <a:gd name="connsiteY24" fmla="*/ 585888 h 6858000"/>
                <a:gd name="connsiteX25" fmla="*/ 2405914 w 6057007"/>
                <a:gd name="connsiteY25" fmla="*/ 536282 h 6858000"/>
                <a:gd name="connsiteX26" fmla="*/ 1345719 w 6057007"/>
                <a:gd name="connsiteY26" fmla="*/ 957619 h 6858000"/>
                <a:gd name="connsiteX27" fmla="*/ 73341 w 6057007"/>
                <a:gd name="connsiteY27" fmla="*/ 2571698 h 6858000"/>
                <a:gd name="connsiteX28" fmla="*/ 0 w 6057007"/>
                <a:gd name="connsiteY28" fmla="*/ 2803810 h 6858000"/>
                <a:gd name="connsiteX29" fmla="*/ 0 w 6057007"/>
                <a:gd name="connsiteY29" fmla="*/ 1147591 h 6858000"/>
                <a:gd name="connsiteX30" fmla="*/ 142706 w 6057007"/>
                <a:gd name="connsiteY30" fmla="*/ 968763 h 6858000"/>
                <a:gd name="connsiteX31" fmla="*/ 971831 w 6057007"/>
                <a:gd name="connsiteY31" fmla="*/ 249890 h 6858000"/>
                <a:gd name="connsiteX32" fmla="*/ 1288677 w 6057007"/>
                <a:gd name="connsiteY32" fmla="*/ 6583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57007" h="6858000">
                  <a:moveTo>
                    <a:pt x="1423825" y="0"/>
                  </a:moveTo>
                  <a:lnTo>
                    <a:pt x="4262456" y="0"/>
                  </a:lnTo>
                  <a:lnTo>
                    <a:pt x="4371584" y="79625"/>
                  </a:lnTo>
                  <a:cubicBezTo>
                    <a:pt x="4860533" y="476670"/>
                    <a:pt x="5063885" y="1132812"/>
                    <a:pt x="5400299" y="1779691"/>
                  </a:cubicBezTo>
                  <a:cubicBezTo>
                    <a:pt x="5848849" y="2642194"/>
                    <a:pt x="6244956" y="3497996"/>
                    <a:pt x="5961759" y="4554903"/>
                  </a:cubicBezTo>
                  <a:cubicBezTo>
                    <a:pt x="5691575" y="5563242"/>
                    <a:pt x="5092427" y="6238887"/>
                    <a:pt x="4326541" y="6729688"/>
                  </a:cubicBezTo>
                  <a:lnTo>
                    <a:pt x="4109121" y="6858000"/>
                  </a:lnTo>
                  <a:lnTo>
                    <a:pt x="1145358" y="6858000"/>
                  </a:lnTo>
                  <a:lnTo>
                    <a:pt x="1143587" y="6856705"/>
                  </a:lnTo>
                  <a:cubicBezTo>
                    <a:pt x="699546" y="6541440"/>
                    <a:pt x="399287" y="6392433"/>
                    <a:pt x="162579" y="6240990"/>
                  </a:cubicBezTo>
                  <a:lnTo>
                    <a:pt x="0" y="6125553"/>
                  </a:lnTo>
                  <a:lnTo>
                    <a:pt x="0" y="4670879"/>
                  </a:lnTo>
                  <a:lnTo>
                    <a:pt x="38388" y="4778792"/>
                  </a:lnTo>
                  <a:cubicBezTo>
                    <a:pt x="72793" y="4862402"/>
                    <a:pt x="111802" y="4945953"/>
                    <a:pt x="155449" y="5029879"/>
                  </a:cubicBezTo>
                  <a:cubicBezTo>
                    <a:pt x="273464" y="5256810"/>
                    <a:pt x="351295" y="5344113"/>
                    <a:pt x="411802" y="5399531"/>
                  </a:cubicBezTo>
                  <a:cubicBezTo>
                    <a:pt x="500065" y="5480405"/>
                    <a:pt x="628514" y="5555615"/>
                    <a:pt x="806388" y="5659633"/>
                  </a:cubicBezTo>
                  <a:cubicBezTo>
                    <a:pt x="1044358" y="5798926"/>
                    <a:pt x="1370396" y="5989780"/>
                    <a:pt x="1801512" y="6314010"/>
                  </a:cubicBezTo>
                  <a:cubicBezTo>
                    <a:pt x="2037213" y="6491324"/>
                    <a:pt x="2315885" y="6561958"/>
                    <a:pt x="2653483" y="6529898"/>
                  </a:cubicBezTo>
                  <a:cubicBezTo>
                    <a:pt x="2962383" y="6500529"/>
                    <a:pt x="3312661" y="6383221"/>
                    <a:pt x="3666486" y="6190615"/>
                  </a:cubicBezTo>
                  <a:cubicBezTo>
                    <a:pt x="4083218" y="5963697"/>
                    <a:pt x="4407642" y="5714350"/>
                    <a:pt x="4658657" y="5428179"/>
                  </a:cubicBezTo>
                  <a:cubicBezTo>
                    <a:pt x="4927319" y="5121947"/>
                    <a:pt x="5111907" y="4771422"/>
                    <a:pt x="5222967" y="4356944"/>
                  </a:cubicBezTo>
                  <a:cubicBezTo>
                    <a:pt x="5418167" y="3628447"/>
                    <a:pt x="5139747" y="3007703"/>
                    <a:pt x="4724795" y="2210416"/>
                  </a:cubicBezTo>
                  <a:cubicBezTo>
                    <a:pt x="4631776" y="2031551"/>
                    <a:pt x="4551122" y="1858737"/>
                    <a:pt x="4473185" y="1691554"/>
                  </a:cubicBezTo>
                  <a:cubicBezTo>
                    <a:pt x="4326842" y="1377756"/>
                    <a:pt x="4200559" y="1106810"/>
                    <a:pt x="4046677" y="911781"/>
                  </a:cubicBezTo>
                  <a:cubicBezTo>
                    <a:pt x="3910561" y="739097"/>
                    <a:pt x="3763658" y="641647"/>
                    <a:pt x="3555564" y="585888"/>
                  </a:cubicBezTo>
                  <a:cubicBezTo>
                    <a:pt x="3178534" y="484863"/>
                    <a:pt x="2791842" y="468166"/>
                    <a:pt x="2405914" y="536282"/>
                  </a:cubicBezTo>
                  <a:cubicBezTo>
                    <a:pt x="2032757" y="602054"/>
                    <a:pt x="1676044" y="743871"/>
                    <a:pt x="1345719" y="957619"/>
                  </a:cubicBezTo>
                  <a:cubicBezTo>
                    <a:pt x="762775" y="1334788"/>
                    <a:pt x="318714" y="1900690"/>
                    <a:pt x="73341" y="2571698"/>
                  </a:cubicBezTo>
                  <a:lnTo>
                    <a:pt x="0" y="2803810"/>
                  </a:lnTo>
                  <a:lnTo>
                    <a:pt x="0" y="1147591"/>
                  </a:lnTo>
                  <a:lnTo>
                    <a:pt x="142706" y="968763"/>
                  </a:lnTo>
                  <a:cubicBezTo>
                    <a:pt x="388539" y="688063"/>
                    <a:pt x="668237" y="446316"/>
                    <a:pt x="971831" y="249890"/>
                  </a:cubicBezTo>
                  <a:cubicBezTo>
                    <a:pt x="1074829" y="183240"/>
                    <a:pt x="1180574" y="121805"/>
                    <a:pt x="1288677" y="6583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035AC662-4000-411A-9E33-6A4B6C0FCB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91008" cy="6858000"/>
            </a:xfrm>
            <a:custGeom>
              <a:avLst/>
              <a:gdLst>
                <a:gd name="connsiteX0" fmla="*/ 0 w 6091008"/>
                <a:gd name="connsiteY0" fmla="*/ 5476844 h 6858000"/>
                <a:gd name="connsiteX1" fmla="*/ 15220 w 6091008"/>
                <a:gd name="connsiteY1" fmla="*/ 5501668 h 6858000"/>
                <a:gd name="connsiteX2" fmla="*/ 198940 w 6091008"/>
                <a:gd name="connsiteY2" fmla="*/ 5717964 h 6858000"/>
                <a:gd name="connsiteX3" fmla="*/ 251499 w 6091008"/>
                <a:gd name="connsiteY3" fmla="*/ 5763842 h 6858000"/>
                <a:gd name="connsiteX4" fmla="*/ 308460 w 6091008"/>
                <a:gd name="connsiteY4" fmla="*/ 5806337 h 6858000"/>
                <a:gd name="connsiteX5" fmla="*/ 368305 w 6091008"/>
                <a:gd name="connsiteY5" fmla="*/ 5847248 h 6858000"/>
                <a:gd name="connsiteX6" fmla="*/ 430451 w 6091008"/>
                <a:gd name="connsiteY6" fmla="*/ 5887305 h 6858000"/>
                <a:gd name="connsiteX7" fmla="*/ 975811 w 6091008"/>
                <a:gd name="connsiteY7" fmla="*/ 6205653 h 6858000"/>
                <a:gd name="connsiteX8" fmla="*/ 1510250 w 6091008"/>
                <a:gd name="connsiteY8" fmla="*/ 6575390 h 6858000"/>
                <a:gd name="connsiteX9" fmla="*/ 2002437 w 6091008"/>
                <a:gd name="connsiteY9" fmla="*/ 6825029 h 6858000"/>
                <a:gd name="connsiteX10" fmla="*/ 2137670 w 6091008"/>
                <a:gd name="connsiteY10" fmla="*/ 6856874 h 6858000"/>
                <a:gd name="connsiteX11" fmla="*/ 2145778 w 6091008"/>
                <a:gd name="connsiteY11" fmla="*/ 6858000 h 6858000"/>
                <a:gd name="connsiteX12" fmla="*/ 1098858 w 6091008"/>
                <a:gd name="connsiteY12" fmla="*/ 6858000 h 6858000"/>
                <a:gd name="connsiteX13" fmla="*/ 1004166 w 6091008"/>
                <a:gd name="connsiteY13" fmla="*/ 6786858 h 6858000"/>
                <a:gd name="connsiteX14" fmla="*/ 751974 w 6091008"/>
                <a:gd name="connsiteY14" fmla="*/ 6608169 h 6858000"/>
                <a:gd name="connsiteX15" fmla="*/ 623305 w 6091008"/>
                <a:gd name="connsiteY15" fmla="*/ 6522172 h 6858000"/>
                <a:gd name="connsiteX16" fmla="*/ 492346 w 6091008"/>
                <a:gd name="connsiteY16" fmla="*/ 6437477 h 6858000"/>
                <a:gd name="connsiteX17" fmla="*/ 358536 w 6091008"/>
                <a:gd name="connsiteY17" fmla="*/ 6352312 h 6858000"/>
                <a:gd name="connsiteX18" fmla="*/ 290710 w 6091008"/>
                <a:gd name="connsiteY18" fmla="*/ 6308820 h 6858000"/>
                <a:gd name="connsiteX19" fmla="*/ 221792 w 6091008"/>
                <a:gd name="connsiteY19" fmla="*/ 6263122 h 6858000"/>
                <a:gd name="connsiteX20" fmla="*/ 152460 w 6091008"/>
                <a:gd name="connsiteY20" fmla="*/ 6215106 h 6858000"/>
                <a:gd name="connsiteX21" fmla="*/ 83055 w 6091008"/>
                <a:gd name="connsiteY21" fmla="*/ 6163978 h 6858000"/>
                <a:gd name="connsiteX22" fmla="*/ 14161 w 6091008"/>
                <a:gd name="connsiteY22" fmla="*/ 6109014 h 6858000"/>
                <a:gd name="connsiteX23" fmla="*/ 0 w 6091008"/>
                <a:gd name="connsiteY23" fmla="*/ 6096195 h 6858000"/>
                <a:gd name="connsiteX24" fmla="*/ 3707444 w 6091008"/>
                <a:gd name="connsiteY24" fmla="*/ 0 h 6858000"/>
                <a:gd name="connsiteX25" fmla="*/ 4265528 w 6091008"/>
                <a:gd name="connsiteY25" fmla="*/ 0 h 6858000"/>
                <a:gd name="connsiteX26" fmla="*/ 4291472 w 6091008"/>
                <a:gd name="connsiteY26" fmla="*/ 15596 h 6858000"/>
                <a:gd name="connsiteX27" fmla="*/ 4431124 w 6091008"/>
                <a:gd name="connsiteY27" fmla="*/ 119052 h 6858000"/>
                <a:gd name="connsiteX28" fmla="*/ 4899570 w 6091008"/>
                <a:gd name="connsiteY28" fmla="*/ 643769 h 6858000"/>
                <a:gd name="connsiteX29" fmla="*/ 5247925 w 6091008"/>
                <a:gd name="connsiteY29" fmla="*/ 1232134 h 6858000"/>
                <a:gd name="connsiteX30" fmla="*/ 5401234 w 6091008"/>
                <a:gd name="connsiteY30" fmla="*/ 1518442 h 6858000"/>
                <a:gd name="connsiteX31" fmla="*/ 5480921 w 6091008"/>
                <a:gd name="connsiteY31" fmla="*/ 1662114 h 6858000"/>
                <a:gd name="connsiteX32" fmla="*/ 5561804 w 6091008"/>
                <a:gd name="connsiteY32" fmla="*/ 1812436 h 6858000"/>
                <a:gd name="connsiteX33" fmla="*/ 5855037 w 6091008"/>
                <a:gd name="connsiteY33" fmla="*/ 2457716 h 6858000"/>
                <a:gd name="connsiteX34" fmla="*/ 6052254 w 6091008"/>
                <a:gd name="connsiteY34" fmla="*/ 3193699 h 6858000"/>
                <a:gd name="connsiteX35" fmla="*/ 6073151 w 6091008"/>
                <a:gd name="connsiteY35" fmla="*/ 4004612 h 6858000"/>
                <a:gd name="connsiteX36" fmla="*/ 6067309 w 6091008"/>
                <a:gd name="connsiteY36" fmla="*/ 4055890 h 6858000"/>
                <a:gd name="connsiteX37" fmla="*/ 6059979 w 6091008"/>
                <a:gd name="connsiteY37" fmla="*/ 4106917 h 6858000"/>
                <a:gd name="connsiteX38" fmla="*/ 6052371 w 6091008"/>
                <a:gd name="connsiteY38" fmla="*/ 4158016 h 6858000"/>
                <a:gd name="connsiteX39" fmla="*/ 6043434 w 6091008"/>
                <a:gd name="connsiteY39" fmla="*/ 4208759 h 6858000"/>
                <a:gd name="connsiteX40" fmla="*/ 6023229 w 6091008"/>
                <a:gd name="connsiteY40" fmla="*/ 4309769 h 6858000"/>
                <a:gd name="connsiteX41" fmla="*/ 5999922 w 6091008"/>
                <a:gd name="connsiteY41" fmla="*/ 4409799 h 6858000"/>
                <a:gd name="connsiteX42" fmla="*/ 5987157 w 6091008"/>
                <a:gd name="connsiteY42" fmla="*/ 4459369 h 6858000"/>
                <a:gd name="connsiteX43" fmla="*/ 5973731 w 6091008"/>
                <a:gd name="connsiteY43" fmla="*/ 4508027 h 6858000"/>
                <a:gd name="connsiteX44" fmla="*/ 5944653 w 6091008"/>
                <a:gd name="connsiteY44" fmla="*/ 4602538 h 6858000"/>
                <a:gd name="connsiteX45" fmla="*/ 5915334 w 6091008"/>
                <a:gd name="connsiteY45" fmla="*/ 4696982 h 6858000"/>
                <a:gd name="connsiteX46" fmla="*/ 5881786 w 6091008"/>
                <a:gd name="connsiteY46" fmla="*/ 4790295 h 6858000"/>
                <a:gd name="connsiteX47" fmla="*/ 5539609 w 6091008"/>
                <a:gd name="connsiteY47" fmla="*/ 5504511 h 6858000"/>
                <a:gd name="connsiteX48" fmla="*/ 5432400 w 6091008"/>
                <a:gd name="connsiteY48" fmla="*/ 5669348 h 6858000"/>
                <a:gd name="connsiteX49" fmla="*/ 5404330 w 6091008"/>
                <a:gd name="connsiteY49" fmla="*/ 5709372 h 6858000"/>
                <a:gd name="connsiteX50" fmla="*/ 5375525 w 6091008"/>
                <a:gd name="connsiteY50" fmla="*/ 5748757 h 6858000"/>
                <a:gd name="connsiteX51" fmla="*/ 5317831 w 6091008"/>
                <a:gd name="connsiteY51" fmla="*/ 5827355 h 6858000"/>
                <a:gd name="connsiteX52" fmla="*/ 5288208 w 6091008"/>
                <a:gd name="connsiteY52" fmla="*/ 5865932 h 6858000"/>
                <a:gd name="connsiteX53" fmla="*/ 5273251 w 6091008"/>
                <a:gd name="connsiteY53" fmla="*/ 5885035 h 6858000"/>
                <a:gd name="connsiteX54" fmla="*/ 5256656 w 6091008"/>
                <a:gd name="connsiteY54" fmla="*/ 5902520 h 6858000"/>
                <a:gd name="connsiteX55" fmla="*/ 5189858 w 6091008"/>
                <a:gd name="connsiteY55" fmla="*/ 5971616 h 6858000"/>
                <a:gd name="connsiteX56" fmla="*/ 5156287 w 6091008"/>
                <a:gd name="connsiteY56" fmla="*/ 6005600 h 6858000"/>
                <a:gd name="connsiteX57" fmla="*/ 5121598 w 6091008"/>
                <a:gd name="connsiteY57" fmla="*/ 6037962 h 6858000"/>
                <a:gd name="connsiteX58" fmla="*/ 5051798 w 6091008"/>
                <a:gd name="connsiteY58" fmla="*/ 6101838 h 6858000"/>
                <a:gd name="connsiteX59" fmla="*/ 4463594 w 6091008"/>
                <a:gd name="connsiteY59" fmla="*/ 6532280 h 6858000"/>
                <a:gd name="connsiteX60" fmla="*/ 4388637 w 6091008"/>
                <a:gd name="connsiteY60" fmla="*/ 6579169 h 6858000"/>
                <a:gd name="connsiteX61" fmla="*/ 4312856 w 6091008"/>
                <a:gd name="connsiteY61" fmla="*/ 6623337 h 6858000"/>
                <a:gd name="connsiteX62" fmla="*/ 4237558 w 6091008"/>
                <a:gd name="connsiteY62" fmla="*/ 6667632 h 6858000"/>
                <a:gd name="connsiteX63" fmla="*/ 4161774 w 6091008"/>
                <a:gd name="connsiteY63" fmla="*/ 6709883 h 6858000"/>
                <a:gd name="connsiteX64" fmla="*/ 4010448 w 6091008"/>
                <a:gd name="connsiteY64" fmla="*/ 6792981 h 6858000"/>
                <a:gd name="connsiteX65" fmla="*/ 3935163 w 6091008"/>
                <a:gd name="connsiteY65" fmla="*/ 6834338 h 6858000"/>
                <a:gd name="connsiteX66" fmla="*/ 3892887 w 6091008"/>
                <a:gd name="connsiteY66" fmla="*/ 6858000 h 6858000"/>
                <a:gd name="connsiteX67" fmla="*/ 2743942 w 6091008"/>
                <a:gd name="connsiteY67" fmla="*/ 6858000 h 6858000"/>
                <a:gd name="connsiteX68" fmla="*/ 2852577 w 6091008"/>
                <a:gd name="connsiteY68" fmla="*/ 6838910 h 6858000"/>
                <a:gd name="connsiteX69" fmla="*/ 3143255 w 6091008"/>
                <a:gd name="connsiteY69" fmla="*/ 6759775 h 6858000"/>
                <a:gd name="connsiteX70" fmla="*/ 3430899 w 6091008"/>
                <a:gd name="connsiteY70" fmla="*/ 6650056 h 6858000"/>
                <a:gd name="connsiteX71" fmla="*/ 3713289 w 6091008"/>
                <a:gd name="connsiteY71" fmla="*/ 6514054 h 6858000"/>
                <a:gd name="connsiteX72" fmla="*/ 3981228 w 6091008"/>
                <a:gd name="connsiteY72" fmla="*/ 6334878 h 6858000"/>
                <a:gd name="connsiteX73" fmla="*/ 4107885 w 6091008"/>
                <a:gd name="connsiteY73" fmla="*/ 6233689 h 6858000"/>
                <a:gd name="connsiteX74" fmla="*/ 4169795 w 6091008"/>
                <a:gd name="connsiteY74" fmla="*/ 6181389 h 6858000"/>
                <a:gd name="connsiteX75" fmla="*/ 4229189 w 6091008"/>
                <a:gd name="connsiteY75" fmla="*/ 6125914 h 6858000"/>
                <a:gd name="connsiteX76" fmla="*/ 4652064 w 6091008"/>
                <a:gd name="connsiteY76" fmla="*/ 5641457 h 6858000"/>
                <a:gd name="connsiteX77" fmla="*/ 4697555 w 6091008"/>
                <a:gd name="connsiteY77" fmla="*/ 5576516 h 6858000"/>
                <a:gd name="connsiteX78" fmla="*/ 4720492 w 6091008"/>
                <a:gd name="connsiteY78" fmla="*/ 5544537 h 6858000"/>
                <a:gd name="connsiteX79" fmla="*/ 4741922 w 6091008"/>
                <a:gd name="connsiteY79" fmla="*/ 5511420 h 6858000"/>
                <a:gd name="connsiteX80" fmla="*/ 4784179 w 6091008"/>
                <a:gd name="connsiteY80" fmla="*/ 5445022 h 6858000"/>
                <a:gd name="connsiteX81" fmla="*/ 4794796 w 6091008"/>
                <a:gd name="connsiteY81" fmla="*/ 5428584 h 6858000"/>
                <a:gd name="connsiteX82" fmla="*/ 4807173 w 6091008"/>
                <a:gd name="connsiteY82" fmla="*/ 5413795 h 6858000"/>
                <a:gd name="connsiteX83" fmla="*/ 4830010 w 6091008"/>
                <a:gd name="connsiteY83" fmla="*/ 5382674 h 6858000"/>
                <a:gd name="connsiteX84" fmla="*/ 4874298 w 6091008"/>
                <a:gd name="connsiteY84" fmla="*/ 5319323 h 6858000"/>
                <a:gd name="connsiteX85" fmla="*/ 4896484 w 6091008"/>
                <a:gd name="connsiteY85" fmla="*/ 5287734 h 6858000"/>
                <a:gd name="connsiteX86" fmla="*/ 4918019 w 6091008"/>
                <a:gd name="connsiteY86" fmla="*/ 5255673 h 6858000"/>
                <a:gd name="connsiteX87" fmla="*/ 4999238 w 6091008"/>
                <a:gd name="connsiteY87" fmla="*/ 5124058 h 6858000"/>
                <a:gd name="connsiteX88" fmla="*/ 5251271 w 6091008"/>
                <a:gd name="connsiteY88" fmla="*/ 4554965 h 6858000"/>
                <a:gd name="connsiteX89" fmla="*/ 5276136 w 6091008"/>
                <a:gd name="connsiteY89" fmla="*/ 4480521 h 6858000"/>
                <a:gd name="connsiteX90" fmla="*/ 5297442 w 6091008"/>
                <a:gd name="connsiteY90" fmla="*/ 4404389 h 6858000"/>
                <a:gd name="connsiteX91" fmla="*/ 5318953 w 6091008"/>
                <a:gd name="connsiteY91" fmla="*/ 4328458 h 6858000"/>
                <a:gd name="connsiteX92" fmla="*/ 5328684 w 6091008"/>
                <a:gd name="connsiteY92" fmla="*/ 4291175 h 6858000"/>
                <a:gd name="connsiteX93" fmla="*/ 5337470 w 6091008"/>
                <a:gd name="connsiteY93" fmla="*/ 4254522 h 6858000"/>
                <a:gd name="connsiteX94" fmla="*/ 5353277 w 6091008"/>
                <a:gd name="connsiteY94" fmla="*/ 4181038 h 6858000"/>
                <a:gd name="connsiteX95" fmla="*/ 5366762 w 6091008"/>
                <a:gd name="connsiteY95" fmla="*/ 4107520 h 6858000"/>
                <a:gd name="connsiteX96" fmla="*/ 5373105 w 6091008"/>
                <a:gd name="connsiteY96" fmla="*/ 4070802 h 6858000"/>
                <a:gd name="connsiteX97" fmla="*/ 5378288 w 6091008"/>
                <a:gd name="connsiteY97" fmla="*/ 4034066 h 6858000"/>
                <a:gd name="connsiteX98" fmla="*/ 5383471 w 6091008"/>
                <a:gd name="connsiteY98" fmla="*/ 3997331 h 6858000"/>
                <a:gd name="connsiteX99" fmla="*/ 5387373 w 6091008"/>
                <a:gd name="connsiteY99" fmla="*/ 3960547 h 6858000"/>
                <a:gd name="connsiteX100" fmla="*/ 5375699 w 6091008"/>
                <a:gd name="connsiteY100" fmla="*/ 3369810 h 6858000"/>
                <a:gd name="connsiteX101" fmla="*/ 5225695 w 6091008"/>
                <a:gd name="connsiteY101" fmla="*/ 2777923 h 6858000"/>
                <a:gd name="connsiteX102" fmla="*/ 4989893 w 6091008"/>
                <a:gd name="connsiteY102" fmla="*/ 2181595 h 6858000"/>
                <a:gd name="connsiteX103" fmla="*/ 4856777 w 6091008"/>
                <a:gd name="connsiteY103" fmla="*/ 1872581 h 6858000"/>
                <a:gd name="connsiteX104" fmla="*/ 4729367 w 6091008"/>
                <a:gd name="connsiteY104" fmla="*/ 1547581 h 6858000"/>
                <a:gd name="connsiteX105" fmla="*/ 4510575 w 6091008"/>
                <a:gd name="connsiteY105" fmla="*/ 917244 h 6858000"/>
                <a:gd name="connsiteX106" fmla="*/ 4387446 w 6091008"/>
                <a:gd name="connsiteY106" fmla="*/ 626512 h 6858000"/>
                <a:gd name="connsiteX107" fmla="*/ 4227716 w 6091008"/>
                <a:gd name="connsiteY107" fmla="*/ 368510 h 6858000"/>
                <a:gd name="connsiteX108" fmla="*/ 4017774 w 6091008"/>
                <a:gd name="connsiteY108" fmla="*/ 161674 h 6858000"/>
                <a:gd name="connsiteX109" fmla="*/ 3761542 w 6091008"/>
                <a:gd name="connsiteY109" fmla="*/ 19860 h 6858000"/>
                <a:gd name="connsiteX110" fmla="*/ 3727185 w 6091008"/>
                <a:gd name="connsiteY110" fmla="*/ 6533 h 6858000"/>
                <a:gd name="connsiteX111" fmla="*/ 1325680 w 6091008"/>
                <a:gd name="connsiteY111" fmla="*/ 0 h 6858000"/>
                <a:gd name="connsiteX112" fmla="*/ 2347354 w 6091008"/>
                <a:gd name="connsiteY112" fmla="*/ 0 h 6858000"/>
                <a:gd name="connsiteX113" fmla="*/ 2262734 w 6091008"/>
                <a:gd name="connsiteY113" fmla="*/ 20581 h 6858000"/>
                <a:gd name="connsiteX114" fmla="*/ 1969830 w 6091008"/>
                <a:gd name="connsiteY114" fmla="*/ 118108 h 6858000"/>
                <a:gd name="connsiteX115" fmla="*/ 1897367 w 6091008"/>
                <a:gd name="connsiteY115" fmla="*/ 145059 h 6858000"/>
                <a:gd name="connsiteX116" fmla="*/ 1825860 w 6091008"/>
                <a:gd name="connsiteY116" fmla="*/ 175210 h 6858000"/>
                <a:gd name="connsiteX117" fmla="*/ 1754258 w 6091008"/>
                <a:gd name="connsiteY117" fmla="*/ 204746 h 6858000"/>
                <a:gd name="connsiteX118" fmla="*/ 1683442 w 6091008"/>
                <a:gd name="connsiteY118" fmla="*/ 237143 h 6858000"/>
                <a:gd name="connsiteX119" fmla="*/ 1612330 w 6091008"/>
                <a:gd name="connsiteY119" fmla="*/ 268724 h 6858000"/>
                <a:gd name="connsiteX120" fmla="*/ 1542244 w 6091008"/>
                <a:gd name="connsiteY120" fmla="*/ 303229 h 6858000"/>
                <a:gd name="connsiteX121" fmla="*/ 1471990 w 6091008"/>
                <a:gd name="connsiteY121" fmla="*/ 337395 h 6858000"/>
                <a:gd name="connsiteX122" fmla="*/ 1402813 w 6091008"/>
                <a:gd name="connsiteY122" fmla="*/ 374794 h 6858000"/>
                <a:gd name="connsiteX123" fmla="*/ 1333886 w 6091008"/>
                <a:gd name="connsiteY123" fmla="*/ 412702 h 6858000"/>
                <a:gd name="connsiteX124" fmla="*/ 1266278 w 6091008"/>
                <a:gd name="connsiteY124" fmla="*/ 453907 h 6858000"/>
                <a:gd name="connsiteX125" fmla="*/ 1199136 w 6091008"/>
                <a:gd name="connsiteY125" fmla="*/ 496266 h 6858000"/>
                <a:gd name="connsiteX126" fmla="*/ 1182302 w 6091008"/>
                <a:gd name="connsiteY126" fmla="*/ 506917 h 6858000"/>
                <a:gd name="connsiteX127" fmla="*/ 1166009 w 6091008"/>
                <a:gd name="connsiteY127" fmla="*/ 518449 h 6858000"/>
                <a:gd name="connsiteX128" fmla="*/ 1133302 w 6091008"/>
                <a:gd name="connsiteY128" fmla="*/ 541479 h 6858000"/>
                <a:gd name="connsiteX129" fmla="*/ 1067923 w 6091008"/>
                <a:gd name="connsiteY129" fmla="*/ 587403 h 6858000"/>
                <a:gd name="connsiteX130" fmla="*/ 1051509 w 6091008"/>
                <a:gd name="connsiteY130" fmla="*/ 598902 h 6858000"/>
                <a:gd name="connsiteX131" fmla="*/ 1035673 w 6091008"/>
                <a:gd name="connsiteY131" fmla="*/ 611145 h 6858000"/>
                <a:gd name="connsiteX132" fmla="*/ 1003878 w 6091008"/>
                <a:gd name="connsiteY132" fmla="*/ 635598 h 6858000"/>
                <a:gd name="connsiteX133" fmla="*/ 877673 w 6091008"/>
                <a:gd name="connsiteY133" fmla="*/ 735582 h 6858000"/>
                <a:gd name="connsiteX134" fmla="*/ 417533 w 6091008"/>
                <a:gd name="connsiteY134" fmla="*/ 1198720 h 6858000"/>
                <a:gd name="connsiteX135" fmla="*/ 54935 w 6091008"/>
                <a:gd name="connsiteY135" fmla="*/ 1756293 h 6858000"/>
                <a:gd name="connsiteX136" fmla="*/ 17844 w 6091008"/>
                <a:gd name="connsiteY136" fmla="*/ 1831433 h 6858000"/>
                <a:gd name="connsiteX137" fmla="*/ 0 w 6091008"/>
                <a:gd name="connsiteY137" fmla="*/ 1869131 h 6858000"/>
                <a:gd name="connsiteX138" fmla="*/ 0 w 6091008"/>
                <a:gd name="connsiteY138" fmla="*/ 1198550 h 6858000"/>
                <a:gd name="connsiteX139" fmla="*/ 185957 w 6091008"/>
                <a:gd name="connsiteY139" fmla="*/ 961506 h 6858000"/>
                <a:gd name="connsiteX140" fmla="*/ 689746 w 6091008"/>
                <a:gd name="connsiteY140" fmla="*/ 447064 h 6858000"/>
                <a:gd name="connsiteX141" fmla="*/ 827126 w 6091008"/>
                <a:gd name="connsiteY141" fmla="*/ 333881 h 6858000"/>
                <a:gd name="connsiteX142" fmla="*/ 968997 w 6091008"/>
                <a:gd name="connsiteY142" fmla="*/ 228085 h 6858000"/>
                <a:gd name="connsiteX143" fmla="*/ 1004883 w 6091008"/>
                <a:gd name="connsiteY143" fmla="*/ 202373 h 6858000"/>
                <a:gd name="connsiteX144" fmla="*/ 1022826 w 6091008"/>
                <a:gd name="connsiteY144" fmla="*/ 189517 h 6858000"/>
                <a:gd name="connsiteX145" fmla="*/ 1041187 w 6091008"/>
                <a:gd name="connsiteY145" fmla="*/ 177509 h 6858000"/>
                <a:gd name="connsiteX146" fmla="*/ 1114760 w 6091008"/>
                <a:gd name="connsiteY146" fmla="*/ 129512 h 6858000"/>
                <a:gd name="connsiteX147" fmla="*/ 1188498 w 6091008"/>
                <a:gd name="connsiteY147" fmla="*/ 81854 h 6858000"/>
                <a:gd name="connsiteX148" fmla="*/ 1263461 w 6091008"/>
                <a:gd name="connsiteY148" fmla="*/ 368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6091008" h="6858000">
                  <a:moveTo>
                    <a:pt x="0" y="5476844"/>
                  </a:moveTo>
                  <a:lnTo>
                    <a:pt x="15220" y="5501668"/>
                  </a:lnTo>
                  <a:cubicBezTo>
                    <a:pt x="69097" y="5585141"/>
                    <a:pt x="130925" y="5654403"/>
                    <a:pt x="198940" y="5717964"/>
                  </a:cubicBezTo>
                  <a:lnTo>
                    <a:pt x="251499" y="5763842"/>
                  </a:lnTo>
                  <a:lnTo>
                    <a:pt x="308460" y="5806337"/>
                  </a:lnTo>
                  <a:cubicBezTo>
                    <a:pt x="326685" y="5820934"/>
                    <a:pt x="348384" y="5833667"/>
                    <a:pt x="368305" y="5847248"/>
                  </a:cubicBezTo>
                  <a:cubicBezTo>
                    <a:pt x="388782" y="5860683"/>
                    <a:pt x="408424" y="5874336"/>
                    <a:pt x="430451" y="5887305"/>
                  </a:cubicBezTo>
                  <a:cubicBezTo>
                    <a:pt x="601703" y="5991186"/>
                    <a:pt x="792871" y="6091279"/>
                    <a:pt x="975811" y="6205653"/>
                  </a:cubicBezTo>
                  <a:cubicBezTo>
                    <a:pt x="1159565" y="6318920"/>
                    <a:pt x="1337666" y="6443625"/>
                    <a:pt x="1510250" y="6575390"/>
                  </a:cubicBezTo>
                  <a:cubicBezTo>
                    <a:pt x="1658997" y="6690317"/>
                    <a:pt x="1824862" y="6774210"/>
                    <a:pt x="2002437" y="6825029"/>
                  </a:cubicBezTo>
                  <a:cubicBezTo>
                    <a:pt x="2046812" y="6837803"/>
                    <a:pt x="2091936" y="6848385"/>
                    <a:pt x="2137670" y="6856874"/>
                  </a:cubicBezTo>
                  <a:lnTo>
                    <a:pt x="2145778" y="6858000"/>
                  </a:lnTo>
                  <a:lnTo>
                    <a:pt x="1098858" y="6858000"/>
                  </a:lnTo>
                  <a:lnTo>
                    <a:pt x="1004166" y="6786858"/>
                  </a:lnTo>
                  <a:cubicBezTo>
                    <a:pt x="920997" y="6725805"/>
                    <a:pt x="837118" y="6666016"/>
                    <a:pt x="751974" y="6608169"/>
                  </a:cubicBezTo>
                  <a:lnTo>
                    <a:pt x="623305" y="6522172"/>
                  </a:lnTo>
                  <a:lnTo>
                    <a:pt x="492346" y="6437477"/>
                  </a:lnTo>
                  <a:lnTo>
                    <a:pt x="358536" y="6352312"/>
                  </a:lnTo>
                  <a:lnTo>
                    <a:pt x="290710" y="6308820"/>
                  </a:lnTo>
                  <a:lnTo>
                    <a:pt x="221792" y="6263122"/>
                  </a:lnTo>
                  <a:cubicBezTo>
                    <a:pt x="198889" y="6248595"/>
                    <a:pt x="175526" y="6231442"/>
                    <a:pt x="152460" y="6215106"/>
                  </a:cubicBezTo>
                  <a:cubicBezTo>
                    <a:pt x="129301" y="6198154"/>
                    <a:pt x="105988" y="6183223"/>
                    <a:pt x="83055" y="6163978"/>
                  </a:cubicBezTo>
                  <a:lnTo>
                    <a:pt x="14161" y="6109014"/>
                  </a:lnTo>
                  <a:lnTo>
                    <a:pt x="0" y="6096195"/>
                  </a:lnTo>
                  <a:close/>
                  <a:moveTo>
                    <a:pt x="3707444" y="0"/>
                  </a:moveTo>
                  <a:lnTo>
                    <a:pt x="4265528" y="0"/>
                  </a:lnTo>
                  <a:lnTo>
                    <a:pt x="4291472" y="15596"/>
                  </a:lnTo>
                  <a:cubicBezTo>
                    <a:pt x="4339292" y="47637"/>
                    <a:pt x="4385917" y="82210"/>
                    <a:pt x="4431124" y="119052"/>
                  </a:cubicBezTo>
                  <a:cubicBezTo>
                    <a:pt x="4612085" y="266897"/>
                    <a:pt x="4766658" y="451392"/>
                    <a:pt x="4899570" y="643769"/>
                  </a:cubicBezTo>
                  <a:cubicBezTo>
                    <a:pt x="5032421" y="836866"/>
                    <a:pt x="5144168" y="1037706"/>
                    <a:pt x="5247925" y="1232134"/>
                  </a:cubicBezTo>
                  <a:cubicBezTo>
                    <a:pt x="5299886" y="1329516"/>
                    <a:pt x="5349860" y="1425631"/>
                    <a:pt x="5401234" y="1518442"/>
                  </a:cubicBezTo>
                  <a:lnTo>
                    <a:pt x="5480921" y="1662114"/>
                  </a:lnTo>
                  <a:cubicBezTo>
                    <a:pt x="5508162" y="1711659"/>
                    <a:pt x="5535098" y="1761858"/>
                    <a:pt x="5561804" y="1812436"/>
                  </a:cubicBezTo>
                  <a:cubicBezTo>
                    <a:pt x="5668394" y="2015131"/>
                    <a:pt x="5769309" y="2228374"/>
                    <a:pt x="5855037" y="2457716"/>
                  </a:cubicBezTo>
                  <a:cubicBezTo>
                    <a:pt x="5940757" y="2686612"/>
                    <a:pt x="6011031" y="2932566"/>
                    <a:pt x="6052254" y="3193699"/>
                  </a:cubicBezTo>
                  <a:cubicBezTo>
                    <a:pt x="6093625" y="3454283"/>
                    <a:pt x="6103924" y="3730828"/>
                    <a:pt x="6073151" y="4004612"/>
                  </a:cubicBezTo>
                  <a:lnTo>
                    <a:pt x="6067309" y="4055890"/>
                  </a:lnTo>
                  <a:cubicBezTo>
                    <a:pt x="6065066" y="4072953"/>
                    <a:pt x="6062462" y="4089919"/>
                    <a:pt x="6059979" y="4106917"/>
                  </a:cubicBezTo>
                  <a:lnTo>
                    <a:pt x="6052371" y="4158016"/>
                  </a:lnTo>
                  <a:cubicBezTo>
                    <a:pt x="6049766" y="4174982"/>
                    <a:pt x="6046401" y="4191890"/>
                    <a:pt x="6043434" y="4208759"/>
                  </a:cubicBezTo>
                  <a:cubicBezTo>
                    <a:pt x="6037102" y="4242536"/>
                    <a:pt x="6031011" y="4276380"/>
                    <a:pt x="6023229" y="4309769"/>
                  </a:cubicBezTo>
                  <a:cubicBezTo>
                    <a:pt x="6015690" y="4343223"/>
                    <a:pt x="6008874" y="4376870"/>
                    <a:pt x="5999922" y="4409799"/>
                  </a:cubicBezTo>
                  <a:lnTo>
                    <a:pt x="5987157" y="4459369"/>
                  </a:lnTo>
                  <a:cubicBezTo>
                    <a:pt x="5982945" y="4476053"/>
                    <a:pt x="5978687" y="4492427"/>
                    <a:pt x="5973731" y="4508027"/>
                  </a:cubicBezTo>
                  <a:lnTo>
                    <a:pt x="5944653" y="4602538"/>
                  </a:lnTo>
                  <a:lnTo>
                    <a:pt x="5915334" y="4696982"/>
                  </a:lnTo>
                  <a:cubicBezTo>
                    <a:pt x="5905346" y="4728457"/>
                    <a:pt x="5892944" y="4759283"/>
                    <a:pt x="5881786" y="4790295"/>
                  </a:cubicBezTo>
                  <a:cubicBezTo>
                    <a:pt x="5791737" y="5038923"/>
                    <a:pt x="5677271" y="5280123"/>
                    <a:pt x="5539609" y="5504511"/>
                  </a:cubicBezTo>
                  <a:lnTo>
                    <a:pt x="5432400" y="5669348"/>
                  </a:lnTo>
                  <a:cubicBezTo>
                    <a:pt x="5423763" y="5683225"/>
                    <a:pt x="5413823" y="5696165"/>
                    <a:pt x="5404330" y="5709372"/>
                  </a:cubicBezTo>
                  <a:lnTo>
                    <a:pt x="5375525" y="5748757"/>
                  </a:lnTo>
                  <a:lnTo>
                    <a:pt x="5317831" y="5827355"/>
                  </a:lnTo>
                  <a:cubicBezTo>
                    <a:pt x="5308217" y="5840529"/>
                    <a:pt x="5298639" y="5853567"/>
                    <a:pt x="5288208" y="5865932"/>
                  </a:cubicBezTo>
                  <a:cubicBezTo>
                    <a:pt x="5283153" y="5872232"/>
                    <a:pt x="5278509" y="5878936"/>
                    <a:pt x="5273251" y="5885035"/>
                  </a:cubicBezTo>
                  <a:cubicBezTo>
                    <a:pt x="5267908" y="5890963"/>
                    <a:pt x="5262120" y="5896624"/>
                    <a:pt x="5256656" y="5902520"/>
                  </a:cubicBezTo>
                  <a:lnTo>
                    <a:pt x="5189858" y="5971616"/>
                  </a:lnTo>
                  <a:cubicBezTo>
                    <a:pt x="5178681" y="5982899"/>
                    <a:pt x="5167959" y="5994892"/>
                    <a:pt x="5156287" y="6005600"/>
                  </a:cubicBezTo>
                  <a:lnTo>
                    <a:pt x="5121598" y="6037962"/>
                  </a:lnTo>
                  <a:lnTo>
                    <a:pt x="5051798" y="6101838"/>
                  </a:lnTo>
                  <a:cubicBezTo>
                    <a:pt x="4864110" y="6268956"/>
                    <a:pt x="4663874" y="6407541"/>
                    <a:pt x="4463594" y="6532280"/>
                  </a:cubicBezTo>
                  <a:cubicBezTo>
                    <a:pt x="4438472" y="6547774"/>
                    <a:pt x="4413434" y="6563439"/>
                    <a:pt x="4388637" y="6579169"/>
                  </a:cubicBezTo>
                  <a:lnTo>
                    <a:pt x="4312856" y="6623337"/>
                  </a:lnTo>
                  <a:lnTo>
                    <a:pt x="4237558" y="6667632"/>
                  </a:lnTo>
                  <a:cubicBezTo>
                    <a:pt x="4212548" y="6682715"/>
                    <a:pt x="4186842" y="6695553"/>
                    <a:pt x="4161774" y="6709883"/>
                  </a:cubicBezTo>
                  <a:cubicBezTo>
                    <a:pt x="4111167" y="6737392"/>
                    <a:pt x="4061123" y="6766670"/>
                    <a:pt x="4010448" y="6792981"/>
                  </a:cubicBezTo>
                  <a:cubicBezTo>
                    <a:pt x="3985322" y="6806562"/>
                    <a:pt x="3960037" y="6820248"/>
                    <a:pt x="3935163" y="6834338"/>
                  </a:cubicBezTo>
                  <a:lnTo>
                    <a:pt x="3892887" y="6858000"/>
                  </a:lnTo>
                  <a:lnTo>
                    <a:pt x="2743942" y="6858000"/>
                  </a:lnTo>
                  <a:lnTo>
                    <a:pt x="2852577" y="6838910"/>
                  </a:lnTo>
                  <a:cubicBezTo>
                    <a:pt x="2949686" y="6818527"/>
                    <a:pt x="3046805" y="6791706"/>
                    <a:pt x="3143255" y="6759775"/>
                  </a:cubicBezTo>
                  <a:cubicBezTo>
                    <a:pt x="3239807" y="6727945"/>
                    <a:pt x="3335416" y="6689975"/>
                    <a:pt x="3430899" y="6650056"/>
                  </a:cubicBezTo>
                  <a:cubicBezTo>
                    <a:pt x="3526299" y="6609969"/>
                    <a:pt x="3621242" y="6565786"/>
                    <a:pt x="3713289" y="6514054"/>
                  </a:cubicBezTo>
                  <a:cubicBezTo>
                    <a:pt x="3805137" y="6460650"/>
                    <a:pt x="3895762" y="6401178"/>
                    <a:pt x="3981228" y="6334878"/>
                  </a:cubicBezTo>
                  <a:cubicBezTo>
                    <a:pt x="4024934" y="6303166"/>
                    <a:pt x="4066572" y="6268544"/>
                    <a:pt x="4107885" y="6233689"/>
                  </a:cubicBezTo>
                  <a:cubicBezTo>
                    <a:pt x="4128602" y="6216277"/>
                    <a:pt x="4149365" y="6199173"/>
                    <a:pt x="4169795" y="6181389"/>
                  </a:cubicBezTo>
                  <a:cubicBezTo>
                    <a:pt x="4189729" y="6163032"/>
                    <a:pt x="4209542" y="6144643"/>
                    <a:pt x="4229189" y="6125914"/>
                  </a:cubicBezTo>
                  <a:cubicBezTo>
                    <a:pt x="4387326" y="5978255"/>
                    <a:pt x="4528049" y="5812977"/>
                    <a:pt x="4652064" y="5641457"/>
                  </a:cubicBezTo>
                  <a:lnTo>
                    <a:pt x="4697555" y="5576516"/>
                  </a:lnTo>
                  <a:lnTo>
                    <a:pt x="4720492" y="5544537"/>
                  </a:lnTo>
                  <a:cubicBezTo>
                    <a:pt x="4728246" y="5533956"/>
                    <a:pt x="4734819" y="5522469"/>
                    <a:pt x="4741922" y="5511420"/>
                  </a:cubicBezTo>
                  <a:lnTo>
                    <a:pt x="4784179" y="5445022"/>
                  </a:lnTo>
                  <a:cubicBezTo>
                    <a:pt x="4787730" y="5439497"/>
                    <a:pt x="4791161" y="5433940"/>
                    <a:pt x="4794796" y="5428584"/>
                  </a:cubicBezTo>
                  <a:cubicBezTo>
                    <a:pt x="4798637" y="5423432"/>
                    <a:pt x="4803091" y="5418884"/>
                    <a:pt x="4807173" y="5413795"/>
                  </a:cubicBezTo>
                  <a:cubicBezTo>
                    <a:pt x="4815384" y="5403926"/>
                    <a:pt x="4822656" y="5393214"/>
                    <a:pt x="4830010" y="5382674"/>
                  </a:cubicBezTo>
                  <a:lnTo>
                    <a:pt x="4874298" y="5319323"/>
                  </a:lnTo>
                  <a:lnTo>
                    <a:pt x="4896484" y="5287734"/>
                  </a:lnTo>
                  <a:cubicBezTo>
                    <a:pt x="4903839" y="5277191"/>
                    <a:pt x="4911520" y="5266885"/>
                    <a:pt x="4918019" y="5255673"/>
                  </a:cubicBezTo>
                  <a:lnTo>
                    <a:pt x="4999238" y="5124058"/>
                  </a:lnTo>
                  <a:cubicBezTo>
                    <a:pt x="5102559" y="4945225"/>
                    <a:pt x="5185787" y="4753943"/>
                    <a:pt x="5251271" y="4554965"/>
                  </a:cubicBezTo>
                  <a:cubicBezTo>
                    <a:pt x="5259371" y="4530051"/>
                    <a:pt x="5268846" y="4505799"/>
                    <a:pt x="5276136" y="4480521"/>
                  </a:cubicBezTo>
                  <a:lnTo>
                    <a:pt x="5297442" y="4404389"/>
                  </a:lnTo>
                  <a:lnTo>
                    <a:pt x="5318953" y="4328458"/>
                  </a:lnTo>
                  <a:cubicBezTo>
                    <a:pt x="5322895" y="4315679"/>
                    <a:pt x="5325929" y="4303390"/>
                    <a:pt x="5328684" y="4291175"/>
                  </a:cubicBezTo>
                  <a:lnTo>
                    <a:pt x="5337470" y="4254522"/>
                  </a:lnTo>
                  <a:cubicBezTo>
                    <a:pt x="5343899" y="4230045"/>
                    <a:pt x="5348129" y="4205565"/>
                    <a:pt x="5353277" y="4181038"/>
                  </a:cubicBezTo>
                  <a:cubicBezTo>
                    <a:pt x="5358786" y="4156608"/>
                    <a:pt x="5362533" y="4132000"/>
                    <a:pt x="5366762" y="4107520"/>
                  </a:cubicBezTo>
                  <a:cubicBezTo>
                    <a:pt x="5368877" y="4095280"/>
                    <a:pt x="5371390" y="4083000"/>
                    <a:pt x="5373105" y="4070802"/>
                  </a:cubicBezTo>
                  <a:lnTo>
                    <a:pt x="5378288" y="4034066"/>
                  </a:lnTo>
                  <a:lnTo>
                    <a:pt x="5383471" y="3997331"/>
                  </a:lnTo>
                  <a:lnTo>
                    <a:pt x="5387373" y="3960547"/>
                  </a:lnTo>
                  <a:cubicBezTo>
                    <a:pt x="5408513" y="3764258"/>
                    <a:pt x="5404752" y="3567184"/>
                    <a:pt x="5375699" y="3369810"/>
                  </a:cubicBezTo>
                  <a:cubicBezTo>
                    <a:pt x="5347044" y="3172396"/>
                    <a:pt x="5293473" y="2975222"/>
                    <a:pt x="5225695" y="2777923"/>
                  </a:cubicBezTo>
                  <a:cubicBezTo>
                    <a:pt x="5157675" y="2580560"/>
                    <a:pt x="5075729" y="2382997"/>
                    <a:pt x="4989893" y="2181595"/>
                  </a:cubicBezTo>
                  <a:lnTo>
                    <a:pt x="4856777" y="1872581"/>
                  </a:lnTo>
                  <a:cubicBezTo>
                    <a:pt x="4811108" y="1763784"/>
                    <a:pt x="4768691" y="1655416"/>
                    <a:pt x="4729367" y="1547581"/>
                  </a:cubicBezTo>
                  <a:cubicBezTo>
                    <a:pt x="4650320" y="1331954"/>
                    <a:pt x="4585048" y="1118545"/>
                    <a:pt x="4510575" y="917244"/>
                  </a:cubicBezTo>
                  <a:cubicBezTo>
                    <a:pt x="4473339" y="816594"/>
                    <a:pt x="4433491" y="718925"/>
                    <a:pt x="4387446" y="626512"/>
                  </a:cubicBezTo>
                  <a:cubicBezTo>
                    <a:pt x="4341559" y="533993"/>
                    <a:pt x="4289352" y="446701"/>
                    <a:pt x="4227716" y="368510"/>
                  </a:cubicBezTo>
                  <a:cubicBezTo>
                    <a:pt x="4166554" y="290006"/>
                    <a:pt x="4096194" y="220222"/>
                    <a:pt x="4017774" y="161674"/>
                  </a:cubicBezTo>
                  <a:cubicBezTo>
                    <a:pt x="3939391" y="102989"/>
                    <a:pt x="3853034" y="55709"/>
                    <a:pt x="3761542" y="19860"/>
                  </a:cubicBezTo>
                  <a:lnTo>
                    <a:pt x="3727185" y="6533"/>
                  </a:lnTo>
                  <a:close/>
                  <a:moveTo>
                    <a:pt x="1325680" y="0"/>
                  </a:moveTo>
                  <a:lnTo>
                    <a:pt x="2347354" y="0"/>
                  </a:lnTo>
                  <a:lnTo>
                    <a:pt x="2262734" y="20581"/>
                  </a:lnTo>
                  <a:cubicBezTo>
                    <a:pt x="2164073" y="49233"/>
                    <a:pt x="2066423" y="82020"/>
                    <a:pt x="1969830" y="118108"/>
                  </a:cubicBezTo>
                  <a:cubicBezTo>
                    <a:pt x="1945675" y="127092"/>
                    <a:pt x="1921391" y="135598"/>
                    <a:pt x="1897367" y="145059"/>
                  </a:cubicBezTo>
                  <a:cubicBezTo>
                    <a:pt x="1873522" y="155302"/>
                    <a:pt x="1849679" y="165546"/>
                    <a:pt x="1825860" y="175210"/>
                  </a:cubicBezTo>
                  <a:lnTo>
                    <a:pt x="1754258" y="204746"/>
                  </a:lnTo>
                  <a:lnTo>
                    <a:pt x="1683442" y="237143"/>
                  </a:lnTo>
                  <a:cubicBezTo>
                    <a:pt x="1659851" y="247896"/>
                    <a:pt x="1636127" y="258172"/>
                    <a:pt x="1612330" y="268724"/>
                  </a:cubicBezTo>
                  <a:lnTo>
                    <a:pt x="1542244" y="303229"/>
                  </a:lnTo>
                  <a:lnTo>
                    <a:pt x="1471990" y="337395"/>
                  </a:lnTo>
                  <a:cubicBezTo>
                    <a:pt x="1448660" y="349103"/>
                    <a:pt x="1425927" y="362441"/>
                    <a:pt x="1402813" y="374794"/>
                  </a:cubicBezTo>
                  <a:lnTo>
                    <a:pt x="1333886" y="412702"/>
                  </a:lnTo>
                  <a:cubicBezTo>
                    <a:pt x="1310940" y="425394"/>
                    <a:pt x="1288842" y="440228"/>
                    <a:pt x="1266278" y="453907"/>
                  </a:cubicBezTo>
                  <a:lnTo>
                    <a:pt x="1199136" y="496266"/>
                  </a:lnTo>
                  <a:lnTo>
                    <a:pt x="1182302" y="506917"/>
                  </a:lnTo>
                  <a:lnTo>
                    <a:pt x="1166009" y="518449"/>
                  </a:lnTo>
                  <a:lnTo>
                    <a:pt x="1133302" y="541479"/>
                  </a:lnTo>
                  <a:lnTo>
                    <a:pt x="1067923" y="587403"/>
                  </a:lnTo>
                  <a:lnTo>
                    <a:pt x="1051509" y="598902"/>
                  </a:lnTo>
                  <a:lnTo>
                    <a:pt x="1035673" y="611145"/>
                  </a:lnTo>
                  <a:lnTo>
                    <a:pt x="1003878" y="635598"/>
                  </a:lnTo>
                  <a:cubicBezTo>
                    <a:pt x="961473" y="668248"/>
                    <a:pt x="918407" y="699983"/>
                    <a:pt x="877673" y="735582"/>
                  </a:cubicBezTo>
                  <a:cubicBezTo>
                    <a:pt x="711850" y="872792"/>
                    <a:pt x="555901" y="1026776"/>
                    <a:pt x="417533" y="1198720"/>
                  </a:cubicBezTo>
                  <a:cubicBezTo>
                    <a:pt x="278999" y="1370325"/>
                    <a:pt x="156917" y="1557820"/>
                    <a:pt x="54935" y="1756293"/>
                  </a:cubicBezTo>
                  <a:lnTo>
                    <a:pt x="17844" y="1831433"/>
                  </a:lnTo>
                  <a:lnTo>
                    <a:pt x="0" y="1869131"/>
                  </a:lnTo>
                  <a:lnTo>
                    <a:pt x="0" y="1198550"/>
                  </a:lnTo>
                  <a:lnTo>
                    <a:pt x="185957" y="961506"/>
                  </a:lnTo>
                  <a:cubicBezTo>
                    <a:pt x="342426" y="776600"/>
                    <a:pt x="509755" y="602849"/>
                    <a:pt x="689746" y="447064"/>
                  </a:cubicBezTo>
                  <a:cubicBezTo>
                    <a:pt x="733932" y="406795"/>
                    <a:pt x="780859" y="370795"/>
                    <a:pt x="827126" y="333881"/>
                  </a:cubicBezTo>
                  <a:cubicBezTo>
                    <a:pt x="872886" y="295949"/>
                    <a:pt x="921195" y="262526"/>
                    <a:pt x="968997" y="228085"/>
                  </a:cubicBezTo>
                  <a:lnTo>
                    <a:pt x="1004883" y="202373"/>
                  </a:lnTo>
                  <a:lnTo>
                    <a:pt x="1022826" y="189517"/>
                  </a:lnTo>
                  <a:lnTo>
                    <a:pt x="1041187" y="177509"/>
                  </a:lnTo>
                  <a:lnTo>
                    <a:pt x="1114760" y="129512"/>
                  </a:lnTo>
                  <a:cubicBezTo>
                    <a:pt x="1139435" y="113750"/>
                    <a:pt x="1163439" y="96630"/>
                    <a:pt x="1188498" y="81854"/>
                  </a:cubicBezTo>
                  <a:lnTo>
                    <a:pt x="1263461" y="36880"/>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01D44A9-1D51-461B-A228-06F6C500B0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5600" cy="6858000"/>
            </a:xfrm>
            <a:custGeom>
              <a:avLst/>
              <a:gdLst>
                <a:gd name="connsiteX0" fmla="*/ 0 w 6055600"/>
                <a:gd name="connsiteY0" fmla="*/ 5960220 h 6858000"/>
                <a:gd name="connsiteX1" fmla="*/ 36039 w 6055600"/>
                <a:gd name="connsiteY1" fmla="*/ 6002605 h 6858000"/>
                <a:gd name="connsiteX2" fmla="*/ 92950 w 6055600"/>
                <a:gd name="connsiteY2" fmla="*/ 6059050 h 6858000"/>
                <a:gd name="connsiteX3" fmla="*/ 153706 w 6055600"/>
                <a:gd name="connsiteY3" fmla="*/ 6111427 h 6858000"/>
                <a:gd name="connsiteX4" fmla="*/ 216806 w 6055600"/>
                <a:gd name="connsiteY4" fmla="*/ 6161603 h 6858000"/>
                <a:gd name="connsiteX5" fmla="*/ 281945 w 6055600"/>
                <a:gd name="connsiteY5" fmla="*/ 6209777 h 6858000"/>
                <a:gd name="connsiteX6" fmla="*/ 553337 w 6055600"/>
                <a:gd name="connsiteY6" fmla="*/ 6391500 h 6858000"/>
                <a:gd name="connsiteX7" fmla="*/ 690543 w 6055600"/>
                <a:gd name="connsiteY7" fmla="*/ 6481634 h 6858000"/>
                <a:gd name="connsiteX8" fmla="*/ 827127 w 6055600"/>
                <a:gd name="connsiteY8" fmla="*/ 6573159 h 6858000"/>
                <a:gd name="connsiteX9" fmla="*/ 1095915 w 6055600"/>
                <a:gd name="connsiteY9" fmla="*/ 6762202 h 6858000"/>
                <a:gd name="connsiteX10" fmla="*/ 1224853 w 6055600"/>
                <a:gd name="connsiteY10" fmla="*/ 6858000 h 6858000"/>
                <a:gd name="connsiteX11" fmla="*/ 1154072 w 6055600"/>
                <a:gd name="connsiteY11" fmla="*/ 6858000 h 6858000"/>
                <a:gd name="connsiteX12" fmla="*/ 1073489 w 6055600"/>
                <a:gd name="connsiteY12" fmla="*/ 6799140 h 6858000"/>
                <a:gd name="connsiteX13" fmla="*/ 800175 w 6055600"/>
                <a:gd name="connsiteY13" fmla="*/ 6620441 h 6858000"/>
                <a:gd name="connsiteX14" fmla="*/ 231518 w 6055600"/>
                <a:gd name="connsiteY14" fmla="*/ 6299323 h 6858000"/>
                <a:gd name="connsiteX15" fmla="*/ 160401 w 6055600"/>
                <a:gd name="connsiteY15" fmla="*/ 6256627 h 6858000"/>
                <a:gd name="connsiteX16" fmla="*/ 89697 w 6055600"/>
                <a:gd name="connsiteY16" fmla="*/ 6211916 h 6858000"/>
                <a:gd name="connsiteX17" fmla="*/ 20148 w 6055600"/>
                <a:gd name="connsiteY17" fmla="*/ 6163835 h 6858000"/>
                <a:gd name="connsiteX18" fmla="*/ 0 w 6055600"/>
                <a:gd name="connsiteY18" fmla="*/ 6147796 h 6858000"/>
                <a:gd name="connsiteX19" fmla="*/ 3748345 w 6055600"/>
                <a:gd name="connsiteY19" fmla="*/ 0 h 6858000"/>
                <a:gd name="connsiteX20" fmla="*/ 4277792 w 6055600"/>
                <a:gd name="connsiteY20" fmla="*/ 0 h 6858000"/>
                <a:gd name="connsiteX21" fmla="*/ 4339531 w 6055600"/>
                <a:gd name="connsiteY21" fmla="*/ 40262 h 6858000"/>
                <a:gd name="connsiteX22" fmla="*/ 4476306 w 6055600"/>
                <a:gd name="connsiteY22" fmla="*/ 153922 h 6858000"/>
                <a:gd name="connsiteX23" fmla="*/ 4713639 w 6055600"/>
                <a:gd name="connsiteY23" fmla="*/ 422076 h 6858000"/>
                <a:gd name="connsiteX24" fmla="*/ 4906991 w 6055600"/>
                <a:gd name="connsiteY24" fmla="*/ 723463 h 6858000"/>
                <a:gd name="connsiteX25" fmla="*/ 5070511 w 6055600"/>
                <a:gd name="connsiteY25" fmla="*/ 1037524 h 6858000"/>
                <a:gd name="connsiteX26" fmla="*/ 5219493 w 6055600"/>
                <a:gd name="connsiteY26" fmla="*/ 1352079 h 6858000"/>
                <a:gd name="connsiteX27" fmla="*/ 5367779 w 6055600"/>
                <a:gd name="connsiteY27" fmla="*/ 1658945 h 6858000"/>
                <a:gd name="connsiteX28" fmla="*/ 5446095 w 6055600"/>
                <a:gd name="connsiteY28" fmla="*/ 1811301 h 6858000"/>
                <a:gd name="connsiteX29" fmla="*/ 5525115 w 6055600"/>
                <a:gd name="connsiteY29" fmla="*/ 1967103 h 6858000"/>
                <a:gd name="connsiteX30" fmla="*/ 5816642 w 6055600"/>
                <a:gd name="connsiteY30" fmla="*/ 2618837 h 6858000"/>
                <a:gd name="connsiteX31" fmla="*/ 6015787 w 6055600"/>
                <a:gd name="connsiteY31" fmla="*/ 3339957 h 6858000"/>
                <a:gd name="connsiteX32" fmla="*/ 6054206 w 6055600"/>
                <a:gd name="connsiteY32" fmla="*/ 3727239 h 6858000"/>
                <a:gd name="connsiteX33" fmla="*/ 6039811 w 6055600"/>
                <a:gd name="connsiteY33" fmla="*/ 4122735 h 6858000"/>
                <a:gd name="connsiteX34" fmla="*/ 5971601 w 6055600"/>
                <a:gd name="connsiteY34" fmla="*/ 4514288 h 6858000"/>
                <a:gd name="connsiteX35" fmla="*/ 5946751 w 6055600"/>
                <a:gd name="connsiteY35" fmla="*/ 4609838 h 6858000"/>
                <a:gd name="connsiteX36" fmla="*/ 5919986 w 6055600"/>
                <a:gd name="connsiteY36" fmla="*/ 4703178 h 6858000"/>
                <a:gd name="connsiteX37" fmla="*/ 5890731 w 6055600"/>
                <a:gd name="connsiteY37" fmla="*/ 4795992 h 6858000"/>
                <a:gd name="connsiteX38" fmla="*/ 5859058 w 6055600"/>
                <a:gd name="connsiteY38" fmla="*/ 4888015 h 6858000"/>
                <a:gd name="connsiteX39" fmla="*/ 5525053 w 6055600"/>
                <a:gd name="connsiteY39" fmla="*/ 5588449 h 6858000"/>
                <a:gd name="connsiteX40" fmla="*/ 5058962 w 6055600"/>
                <a:gd name="connsiteY40" fmla="*/ 6189929 h 6858000"/>
                <a:gd name="connsiteX41" fmla="*/ 4787706 w 6055600"/>
                <a:gd name="connsiteY41" fmla="*/ 6442985 h 6858000"/>
                <a:gd name="connsiteX42" fmla="*/ 4498686 w 6055600"/>
                <a:gd name="connsiteY42" fmla="*/ 6663678 h 6858000"/>
                <a:gd name="connsiteX43" fmla="*/ 4197167 w 6055600"/>
                <a:gd name="connsiteY43" fmla="*/ 6854053 h 6858000"/>
                <a:gd name="connsiteX44" fmla="*/ 4189720 w 6055600"/>
                <a:gd name="connsiteY44" fmla="*/ 6858000 h 6858000"/>
                <a:gd name="connsiteX45" fmla="*/ 3651929 w 6055600"/>
                <a:gd name="connsiteY45" fmla="*/ 6858000 h 6858000"/>
                <a:gd name="connsiteX46" fmla="*/ 3789040 w 6055600"/>
                <a:gd name="connsiteY46" fmla="*/ 6778034 h 6858000"/>
                <a:gd name="connsiteX47" fmla="*/ 4335568 w 6055600"/>
                <a:gd name="connsiteY47" fmla="*/ 6382709 h 6858000"/>
                <a:gd name="connsiteX48" fmla="*/ 4586923 w 6055600"/>
                <a:gd name="connsiteY48" fmla="*/ 6158577 h 6858000"/>
                <a:gd name="connsiteX49" fmla="*/ 4819585 w 6055600"/>
                <a:gd name="connsiteY49" fmla="*/ 5915847 h 6858000"/>
                <a:gd name="connsiteX50" fmla="*/ 5214727 w 6055600"/>
                <a:gd name="connsiteY50" fmla="*/ 5371094 h 6858000"/>
                <a:gd name="connsiteX51" fmla="*/ 5495409 w 6055600"/>
                <a:gd name="connsiteY51" fmla="*/ 4752778 h 6858000"/>
                <a:gd name="connsiteX52" fmla="*/ 5522322 w 6055600"/>
                <a:gd name="connsiteY52" fmla="*/ 4671511 h 6858000"/>
                <a:gd name="connsiteX53" fmla="*/ 5547631 w 6055600"/>
                <a:gd name="connsiteY53" fmla="*/ 4589675 h 6858000"/>
                <a:gd name="connsiteX54" fmla="*/ 5570792 w 6055600"/>
                <a:gd name="connsiteY54" fmla="*/ 4506978 h 6858000"/>
                <a:gd name="connsiteX55" fmla="*/ 5591541 w 6055600"/>
                <a:gd name="connsiteY55" fmla="*/ 4425334 h 6858000"/>
                <a:gd name="connsiteX56" fmla="*/ 5649500 w 6055600"/>
                <a:gd name="connsiteY56" fmla="*/ 4097286 h 6858000"/>
                <a:gd name="connsiteX57" fmla="*/ 5637615 w 6055600"/>
                <a:gd name="connsiteY57" fmla="*/ 3437524 h 6858000"/>
                <a:gd name="connsiteX58" fmla="*/ 5475454 w 6055600"/>
                <a:gd name="connsiteY58" fmla="*/ 2791575 h 6858000"/>
                <a:gd name="connsiteX59" fmla="*/ 5217600 w 6055600"/>
                <a:gd name="connsiteY59" fmla="*/ 2164719 h 6858000"/>
                <a:gd name="connsiteX60" fmla="*/ 5144941 w 6055600"/>
                <a:gd name="connsiteY60" fmla="*/ 2009490 h 6858000"/>
                <a:gd name="connsiteX61" fmla="*/ 5070052 w 6055600"/>
                <a:gd name="connsiteY61" fmla="*/ 1851823 h 6858000"/>
                <a:gd name="connsiteX62" fmla="*/ 4926984 w 6055600"/>
                <a:gd name="connsiteY62" fmla="*/ 1529226 h 6858000"/>
                <a:gd name="connsiteX63" fmla="*/ 4790925 w 6055600"/>
                <a:gd name="connsiteY63" fmla="*/ 1209923 h 6858000"/>
                <a:gd name="connsiteX64" fmla="*/ 4650559 w 6055600"/>
                <a:gd name="connsiteY64" fmla="*/ 902490 h 6858000"/>
                <a:gd name="connsiteX65" fmla="*/ 4491930 w 6055600"/>
                <a:gd name="connsiteY65" fmla="*/ 616919 h 6858000"/>
                <a:gd name="connsiteX66" fmla="*/ 4302323 w 6055600"/>
                <a:gd name="connsiteY66" fmla="*/ 366083 h 6858000"/>
                <a:gd name="connsiteX67" fmla="*/ 4072203 w 6055600"/>
                <a:gd name="connsiteY67" fmla="*/ 164982 h 6858000"/>
                <a:gd name="connsiteX68" fmla="*/ 3803964 w 6055600"/>
                <a:gd name="connsiteY68" fmla="*/ 21052 h 6858000"/>
                <a:gd name="connsiteX69" fmla="*/ 3768314 w 6055600"/>
                <a:gd name="connsiteY69" fmla="*/ 6826 h 6858000"/>
                <a:gd name="connsiteX70" fmla="*/ 1589779 w 6055600"/>
                <a:gd name="connsiteY70" fmla="*/ 0 h 6858000"/>
                <a:gd name="connsiteX71" fmla="*/ 1918056 w 6055600"/>
                <a:gd name="connsiteY71" fmla="*/ 0 h 6858000"/>
                <a:gd name="connsiteX72" fmla="*/ 1764243 w 6055600"/>
                <a:gd name="connsiteY72" fmla="*/ 55145 h 6858000"/>
                <a:gd name="connsiteX73" fmla="*/ 1313330 w 6055600"/>
                <a:gd name="connsiteY73" fmla="*/ 274424 h 6858000"/>
                <a:gd name="connsiteX74" fmla="*/ 295673 w 6055600"/>
                <a:gd name="connsiteY74" fmla="*/ 1187630 h 6858000"/>
                <a:gd name="connsiteX75" fmla="*/ 96207 w 6055600"/>
                <a:gd name="connsiteY75" fmla="*/ 1474327 h 6858000"/>
                <a:gd name="connsiteX76" fmla="*/ 0 w 6055600"/>
                <a:gd name="connsiteY76" fmla="*/ 1641460 h 6858000"/>
                <a:gd name="connsiteX77" fmla="*/ 0 w 6055600"/>
                <a:gd name="connsiteY77" fmla="*/ 1224218 h 6858000"/>
                <a:gd name="connsiteX78" fmla="*/ 150937 w 6055600"/>
                <a:gd name="connsiteY78" fmla="*/ 1040975 h 6858000"/>
                <a:gd name="connsiteX79" fmla="*/ 1264907 w 6055600"/>
                <a:gd name="connsiteY79" fmla="*/ 158248 h 6858000"/>
                <a:gd name="connsiteX80" fmla="*/ 1575167 w 6055600"/>
                <a:gd name="connsiteY80" fmla="*/ 56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6055600" h="6858000">
                  <a:moveTo>
                    <a:pt x="0" y="5960220"/>
                  </a:moveTo>
                  <a:lnTo>
                    <a:pt x="36039" y="6002605"/>
                  </a:lnTo>
                  <a:cubicBezTo>
                    <a:pt x="54896" y="6021530"/>
                    <a:pt x="73635" y="6040425"/>
                    <a:pt x="92950" y="6059050"/>
                  </a:cubicBezTo>
                  <a:lnTo>
                    <a:pt x="153706" y="6111427"/>
                  </a:lnTo>
                  <a:cubicBezTo>
                    <a:pt x="173546" y="6129485"/>
                    <a:pt x="195722" y="6144912"/>
                    <a:pt x="216806" y="6161603"/>
                  </a:cubicBezTo>
                  <a:cubicBezTo>
                    <a:pt x="238229" y="6177961"/>
                    <a:pt x="259466" y="6194551"/>
                    <a:pt x="281945" y="6209777"/>
                  </a:cubicBezTo>
                  <a:cubicBezTo>
                    <a:pt x="369940" y="6272709"/>
                    <a:pt x="461791" y="6332004"/>
                    <a:pt x="553337" y="6391500"/>
                  </a:cubicBezTo>
                  <a:lnTo>
                    <a:pt x="690543" y="6481634"/>
                  </a:lnTo>
                  <a:lnTo>
                    <a:pt x="827127" y="6573159"/>
                  </a:lnTo>
                  <a:cubicBezTo>
                    <a:pt x="917674" y="6634511"/>
                    <a:pt x="1007156" y="6697737"/>
                    <a:pt x="1095915" y="6762202"/>
                  </a:cubicBezTo>
                  <a:lnTo>
                    <a:pt x="1224853" y="6858000"/>
                  </a:lnTo>
                  <a:lnTo>
                    <a:pt x="1154072" y="6858000"/>
                  </a:lnTo>
                  <a:lnTo>
                    <a:pt x="1073489" y="6799140"/>
                  </a:lnTo>
                  <a:cubicBezTo>
                    <a:pt x="983882" y="6736908"/>
                    <a:pt x="892851" y="6677125"/>
                    <a:pt x="800175" y="6620441"/>
                  </a:cubicBezTo>
                  <a:cubicBezTo>
                    <a:pt x="615108" y="6506015"/>
                    <a:pt x="422939" y="6407807"/>
                    <a:pt x="231518" y="6299323"/>
                  </a:cubicBezTo>
                  <a:cubicBezTo>
                    <a:pt x="207467" y="6286226"/>
                    <a:pt x="184098" y="6271045"/>
                    <a:pt x="160401" y="6256627"/>
                  </a:cubicBezTo>
                  <a:cubicBezTo>
                    <a:pt x="136809" y="6241811"/>
                    <a:pt x="112558" y="6228518"/>
                    <a:pt x="89697" y="6211916"/>
                  </a:cubicBezTo>
                  <a:lnTo>
                    <a:pt x="20148" y="6163835"/>
                  </a:lnTo>
                  <a:lnTo>
                    <a:pt x="0" y="6147796"/>
                  </a:lnTo>
                  <a:close/>
                  <a:moveTo>
                    <a:pt x="3748345" y="0"/>
                  </a:moveTo>
                  <a:lnTo>
                    <a:pt x="4277792" y="0"/>
                  </a:lnTo>
                  <a:lnTo>
                    <a:pt x="4339531" y="40262"/>
                  </a:lnTo>
                  <a:cubicBezTo>
                    <a:pt x="4386991" y="75346"/>
                    <a:pt x="4432680" y="113353"/>
                    <a:pt x="4476306" y="153922"/>
                  </a:cubicBezTo>
                  <a:cubicBezTo>
                    <a:pt x="4563779" y="234693"/>
                    <a:pt x="4642423" y="325982"/>
                    <a:pt x="4713639" y="422076"/>
                  </a:cubicBezTo>
                  <a:cubicBezTo>
                    <a:pt x="4784481" y="518635"/>
                    <a:pt x="4848552" y="619893"/>
                    <a:pt x="4906991" y="723463"/>
                  </a:cubicBezTo>
                  <a:cubicBezTo>
                    <a:pt x="4965582" y="826932"/>
                    <a:pt x="5019421" y="932243"/>
                    <a:pt x="5070511" y="1037524"/>
                  </a:cubicBezTo>
                  <a:cubicBezTo>
                    <a:pt x="5121871" y="1142738"/>
                    <a:pt x="5170833" y="1248016"/>
                    <a:pt x="5219493" y="1352079"/>
                  </a:cubicBezTo>
                  <a:cubicBezTo>
                    <a:pt x="5268459" y="1455943"/>
                    <a:pt x="5317204" y="1558756"/>
                    <a:pt x="5367779" y="1658945"/>
                  </a:cubicBezTo>
                  <a:lnTo>
                    <a:pt x="5446095" y="1811301"/>
                  </a:lnTo>
                  <a:cubicBezTo>
                    <a:pt x="5472584" y="1862992"/>
                    <a:pt x="5498885" y="1914915"/>
                    <a:pt x="5525115" y="1967103"/>
                  </a:cubicBezTo>
                  <a:cubicBezTo>
                    <a:pt x="5629428" y="2176256"/>
                    <a:pt x="5730254" y="2391411"/>
                    <a:pt x="5816642" y="2618837"/>
                  </a:cubicBezTo>
                  <a:cubicBezTo>
                    <a:pt x="5902562" y="2846137"/>
                    <a:pt x="5974641" y="3086291"/>
                    <a:pt x="6015787" y="3339957"/>
                  </a:cubicBezTo>
                  <a:cubicBezTo>
                    <a:pt x="6036373" y="3466512"/>
                    <a:pt x="6050262" y="3596084"/>
                    <a:pt x="6054206" y="3727239"/>
                  </a:cubicBezTo>
                  <a:cubicBezTo>
                    <a:pt x="6058266" y="3858425"/>
                    <a:pt x="6053460" y="3990915"/>
                    <a:pt x="6039811" y="4122735"/>
                  </a:cubicBezTo>
                  <a:cubicBezTo>
                    <a:pt x="6026397" y="4254618"/>
                    <a:pt x="6002552" y="4385688"/>
                    <a:pt x="5971601" y="4514288"/>
                  </a:cubicBezTo>
                  <a:cubicBezTo>
                    <a:pt x="5963342" y="4546050"/>
                    <a:pt x="5955885" y="4579019"/>
                    <a:pt x="5946751" y="4609838"/>
                  </a:cubicBezTo>
                  <a:lnTo>
                    <a:pt x="5919986" y="4703178"/>
                  </a:lnTo>
                  <a:lnTo>
                    <a:pt x="5890731" y="4795992"/>
                  </a:lnTo>
                  <a:cubicBezTo>
                    <a:pt x="5880825" y="4826888"/>
                    <a:pt x="5869667" y="4857307"/>
                    <a:pt x="5859058" y="4888015"/>
                  </a:cubicBezTo>
                  <a:cubicBezTo>
                    <a:pt x="5772112" y="5132558"/>
                    <a:pt x="5660551" y="5369373"/>
                    <a:pt x="5525053" y="5588449"/>
                  </a:cubicBezTo>
                  <a:cubicBezTo>
                    <a:pt x="5389674" y="5807557"/>
                    <a:pt x="5232835" y="6010440"/>
                    <a:pt x="5058962" y="6189929"/>
                  </a:cubicBezTo>
                  <a:cubicBezTo>
                    <a:pt x="4972125" y="6279771"/>
                    <a:pt x="4880998" y="6363650"/>
                    <a:pt x="4787706" y="6442985"/>
                  </a:cubicBezTo>
                  <a:cubicBezTo>
                    <a:pt x="4693655" y="6521410"/>
                    <a:pt x="4597439" y="6595290"/>
                    <a:pt x="4498686" y="6663678"/>
                  </a:cubicBezTo>
                  <a:cubicBezTo>
                    <a:pt x="4399893" y="6731984"/>
                    <a:pt x="4299240" y="6795191"/>
                    <a:pt x="4197167" y="6854053"/>
                  </a:cubicBezTo>
                  <a:lnTo>
                    <a:pt x="4189720" y="6858000"/>
                  </a:lnTo>
                  <a:lnTo>
                    <a:pt x="3651929" y="6858000"/>
                  </a:lnTo>
                  <a:lnTo>
                    <a:pt x="3789040" y="6778034"/>
                  </a:lnTo>
                  <a:cubicBezTo>
                    <a:pt x="3978462" y="6656931"/>
                    <a:pt x="4162446" y="6525734"/>
                    <a:pt x="4335568" y="6382709"/>
                  </a:cubicBezTo>
                  <a:cubicBezTo>
                    <a:pt x="4422084" y="6310901"/>
                    <a:pt x="4506335" y="6236787"/>
                    <a:pt x="4586923" y="6158577"/>
                  </a:cubicBezTo>
                  <a:cubicBezTo>
                    <a:pt x="4668153" y="6081248"/>
                    <a:pt x="4745649" y="6000086"/>
                    <a:pt x="4819585" y="5915847"/>
                  </a:cubicBezTo>
                  <a:cubicBezTo>
                    <a:pt x="4967573" y="5747401"/>
                    <a:pt x="5101426" y="5566247"/>
                    <a:pt x="5214727" y="5371094"/>
                  </a:cubicBezTo>
                  <a:cubicBezTo>
                    <a:pt x="5327795" y="5175879"/>
                    <a:pt x="5421090" y="4968427"/>
                    <a:pt x="5495409" y="4752778"/>
                  </a:cubicBezTo>
                  <a:cubicBezTo>
                    <a:pt x="5504291" y="4725712"/>
                    <a:pt x="5513872" y="4698834"/>
                    <a:pt x="5522322" y="4671511"/>
                  </a:cubicBezTo>
                  <a:lnTo>
                    <a:pt x="5547631" y="4589675"/>
                  </a:lnTo>
                  <a:lnTo>
                    <a:pt x="5570792" y="4506978"/>
                  </a:lnTo>
                  <a:cubicBezTo>
                    <a:pt x="5578845" y="4479265"/>
                    <a:pt x="5584485" y="4452605"/>
                    <a:pt x="5591541" y="4425334"/>
                  </a:cubicBezTo>
                  <a:cubicBezTo>
                    <a:pt x="5618002" y="4316765"/>
                    <a:pt x="5636850" y="4207148"/>
                    <a:pt x="5649500" y="4097286"/>
                  </a:cubicBezTo>
                  <a:cubicBezTo>
                    <a:pt x="5674602" y="3877368"/>
                    <a:pt x="5668749" y="3656091"/>
                    <a:pt x="5637615" y="3437524"/>
                  </a:cubicBezTo>
                  <a:cubicBezTo>
                    <a:pt x="5605861" y="3218934"/>
                    <a:pt x="5549060" y="3003118"/>
                    <a:pt x="5475454" y="2791575"/>
                  </a:cubicBezTo>
                  <a:cubicBezTo>
                    <a:pt x="5402070" y="2579668"/>
                    <a:pt x="5313111" y="2371656"/>
                    <a:pt x="5217600" y="2164719"/>
                  </a:cubicBezTo>
                  <a:cubicBezTo>
                    <a:pt x="5193627" y="2112994"/>
                    <a:pt x="5169419" y="2061207"/>
                    <a:pt x="5144941" y="2009490"/>
                  </a:cubicBezTo>
                  <a:lnTo>
                    <a:pt x="5070052" y="1851823"/>
                  </a:lnTo>
                  <a:cubicBezTo>
                    <a:pt x="5020031" y="1744421"/>
                    <a:pt x="4972748" y="1636620"/>
                    <a:pt x="4926984" y="1529226"/>
                  </a:cubicBezTo>
                  <a:lnTo>
                    <a:pt x="4790925" y="1209923"/>
                  </a:lnTo>
                  <a:cubicBezTo>
                    <a:pt x="4745458" y="1105158"/>
                    <a:pt x="4699567" y="1001976"/>
                    <a:pt x="4650559" y="902490"/>
                  </a:cubicBezTo>
                  <a:cubicBezTo>
                    <a:pt x="4601243" y="803205"/>
                    <a:pt x="4549606" y="706978"/>
                    <a:pt x="4491930" y="616919"/>
                  </a:cubicBezTo>
                  <a:cubicBezTo>
                    <a:pt x="4434712" y="526559"/>
                    <a:pt x="4372370" y="441762"/>
                    <a:pt x="4302323" y="366083"/>
                  </a:cubicBezTo>
                  <a:cubicBezTo>
                    <a:pt x="4232428" y="290304"/>
                    <a:pt x="4155542" y="222846"/>
                    <a:pt x="4072203" y="164982"/>
                  </a:cubicBezTo>
                  <a:cubicBezTo>
                    <a:pt x="3988864" y="107118"/>
                    <a:pt x="3898693" y="59316"/>
                    <a:pt x="3803964" y="21052"/>
                  </a:cubicBezTo>
                  <a:lnTo>
                    <a:pt x="3768314" y="6826"/>
                  </a:lnTo>
                  <a:close/>
                  <a:moveTo>
                    <a:pt x="1589779" y="0"/>
                  </a:moveTo>
                  <a:lnTo>
                    <a:pt x="1918056" y="0"/>
                  </a:lnTo>
                  <a:lnTo>
                    <a:pt x="1764243" y="55145"/>
                  </a:lnTo>
                  <a:cubicBezTo>
                    <a:pt x="1609764" y="115414"/>
                    <a:pt x="1458840" y="188978"/>
                    <a:pt x="1313330" y="274424"/>
                  </a:cubicBezTo>
                  <a:cubicBezTo>
                    <a:pt x="924625" y="501532"/>
                    <a:pt x="576885" y="817476"/>
                    <a:pt x="295673" y="1187630"/>
                  </a:cubicBezTo>
                  <a:cubicBezTo>
                    <a:pt x="225216" y="1280162"/>
                    <a:pt x="158640" y="1375858"/>
                    <a:pt x="96207" y="1474327"/>
                  </a:cubicBezTo>
                  <a:lnTo>
                    <a:pt x="0" y="1641460"/>
                  </a:lnTo>
                  <a:lnTo>
                    <a:pt x="0" y="1224218"/>
                  </a:lnTo>
                  <a:lnTo>
                    <a:pt x="150937" y="1040975"/>
                  </a:lnTo>
                  <a:cubicBezTo>
                    <a:pt x="478530" y="677729"/>
                    <a:pt x="858178" y="381092"/>
                    <a:pt x="1264907" y="158248"/>
                  </a:cubicBezTo>
                  <a:cubicBezTo>
                    <a:pt x="1366631" y="102619"/>
                    <a:pt x="1470177" y="51760"/>
                    <a:pt x="1575167" y="567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Gavel">
            <a:extLst>
              <a:ext uri="{FF2B5EF4-FFF2-40B4-BE49-F238E27FC236}">
                <a16:creationId xmlns:a16="http://schemas.microsoft.com/office/drawing/2014/main" id="{D98AB5D6-CA60-95AF-EC3C-8C25433463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4437" y="1700784"/>
            <a:ext cx="3785616" cy="3785616"/>
          </a:xfrm>
          <a:prstGeom prst="rect">
            <a:avLst/>
          </a:prstGeom>
        </p:spPr>
      </p:pic>
      <p:sp>
        <p:nvSpPr>
          <p:cNvPr id="5" name="TextBox 4">
            <a:extLst>
              <a:ext uri="{FF2B5EF4-FFF2-40B4-BE49-F238E27FC236}">
                <a16:creationId xmlns:a16="http://schemas.microsoft.com/office/drawing/2014/main" id="{B087A3A7-ED6B-8D2F-7746-C74276C9E5DB}"/>
              </a:ext>
            </a:extLst>
          </p:cNvPr>
          <p:cNvSpPr txBox="1"/>
          <p:nvPr/>
        </p:nvSpPr>
        <p:spPr>
          <a:xfrm>
            <a:off x="6617435" y="1744061"/>
            <a:ext cx="5304934" cy="4996708"/>
          </a:xfrm>
          <a:prstGeom prst="rect">
            <a:avLst/>
          </a:prstGeom>
        </p:spPr>
        <p:txBody>
          <a:bodyPr vert="horz" lIns="91440" tIns="45720" rIns="91440" bIns="45720" rtlCol="0" anchor="t">
            <a:noAutofit/>
          </a:bodyPr>
          <a:lstStyle/>
          <a:p>
            <a:pPr>
              <a:lnSpc>
                <a:spcPct val="90000"/>
              </a:lnSpc>
              <a:spcAft>
                <a:spcPts val="600"/>
              </a:spcAft>
            </a:pPr>
            <a:r>
              <a:rPr lang="en-US" b="0" i="0" dirty="0">
                <a:solidFill>
                  <a:schemeClr val="tx2"/>
                </a:solidFill>
                <a:effectLst/>
              </a:rPr>
              <a:t>In conclusion, the comprehensive analysis of operational processes at </a:t>
            </a:r>
            <a:r>
              <a:rPr lang="en-US" dirty="0">
                <a:solidFill>
                  <a:schemeClr val="tx2"/>
                </a:solidFill>
              </a:rPr>
              <a:t>my local Cardiology </a:t>
            </a:r>
            <a:r>
              <a:rPr lang="en-US" b="0" i="0" dirty="0">
                <a:solidFill>
                  <a:schemeClr val="tx2"/>
                </a:solidFill>
                <a:effectLst/>
              </a:rPr>
              <a:t>clinic has highlighted key areas for improvement. Through the proposal of solutions that seamlessly integrate a patient-centered and technological approach, the clinic is strategically positioned to adapt to the demands of modern healthcare. This transition not only facilitates an alignment with new technologies but also proposes ways to streamline operations through implementing technology. The incorporation of technology offers several advantages—reducing inconveniences for both patients and staff, optimizing clinic-wide operations, and establishing a patient-centric workflow. Embracing these advancements improves healthcare delivery across the world, with the potential to significantly enhance the quality and efficiency of patient care.</a:t>
            </a:r>
            <a:endParaRPr lang="en-US" dirty="0">
              <a:solidFill>
                <a:schemeClr val="tx2"/>
              </a:solidFill>
            </a:endParaRPr>
          </a:p>
        </p:txBody>
      </p:sp>
    </p:spTree>
    <p:extLst>
      <p:ext uri="{BB962C8B-B14F-4D97-AF65-F5344CB8AC3E}">
        <p14:creationId xmlns:p14="http://schemas.microsoft.com/office/powerpoint/2010/main" val="3357932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8DD7F-D8B8-8EEF-CE92-48E50983066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93437E4-8467-920F-BA1A-D9E0A44BFEB0}"/>
              </a:ext>
            </a:extLst>
          </p:cNvPr>
          <p:cNvSpPr>
            <a:spLocks noGrp="1"/>
          </p:cNvSpPr>
          <p:nvPr>
            <p:ph idx="1"/>
          </p:nvPr>
        </p:nvSpPr>
        <p:spPr/>
        <p:txBody>
          <a:bodyPr/>
          <a:lstStyle/>
          <a:p>
            <a:r>
              <a:rPr lang="en-US" dirty="0" err="1">
                <a:effectLst/>
              </a:rPr>
              <a:t>Carini</a:t>
            </a:r>
            <a:r>
              <a:rPr lang="en-US" dirty="0">
                <a:effectLst/>
              </a:rPr>
              <a:t>, E., Villani, L., </a:t>
            </a:r>
            <a:r>
              <a:rPr lang="en-US" dirty="0" err="1">
                <a:effectLst/>
              </a:rPr>
              <a:t>Pezzullo</a:t>
            </a:r>
            <a:r>
              <a:rPr lang="en-US" dirty="0">
                <a:effectLst/>
              </a:rPr>
              <a:t>, A. M., </a:t>
            </a:r>
            <a:r>
              <a:rPr lang="en-US" dirty="0" err="1">
                <a:effectLst/>
              </a:rPr>
              <a:t>Gentili</a:t>
            </a:r>
            <a:r>
              <a:rPr lang="en-US" dirty="0">
                <a:effectLst/>
              </a:rPr>
              <a:t>, A., Barbara, A., Ricciardi, W., &amp; Boccia, S. (2021). The Impact of Digital Patient Portals on Health Outcomes, System Efficiency, and Patient Attitudes: Updated Systematic Literature Review. </a:t>
            </a:r>
            <a:r>
              <a:rPr lang="en-US" i="1" dirty="0">
                <a:effectLst/>
              </a:rPr>
              <a:t>Journal of Medical Internet Research</a:t>
            </a:r>
            <a:r>
              <a:rPr lang="en-US" dirty="0">
                <a:effectLst/>
              </a:rPr>
              <a:t>, </a:t>
            </a:r>
            <a:r>
              <a:rPr lang="en-US" i="1" dirty="0">
                <a:effectLst/>
              </a:rPr>
              <a:t>23</a:t>
            </a:r>
            <a:r>
              <a:rPr lang="en-US" dirty="0">
                <a:effectLst/>
              </a:rPr>
              <a:t>(9), e26189. </a:t>
            </a:r>
            <a:r>
              <a:rPr lang="en-US" dirty="0">
                <a:effectLst/>
                <a:hlinkClick r:id="rId2"/>
              </a:rPr>
              <a:t>https://doi.org/10.2196/26189</a:t>
            </a:r>
            <a:endParaRPr lang="en-US" dirty="0">
              <a:effectLst/>
            </a:endParaRPr>
          </a:p>
          <a:p>
            <a:endParaRPr lang="en-US" dirty="0"/>
          </a:p>
        </p:txBody>
      </p:sp>
    </p:spTree>
    <p:extLst>
      <p:ext uri="{BB962C8B-B14F-4D97-AF65-F5344CB8AC3E}">
        <p14:creationId xmlns:p14="http://schemas.microsoft.com/office/powerpoint/2010/main" val="20037118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10219</TotalTime>
  <Words>519</Words>
  <Application>Microsoft Macintosh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Clinical Workflow Analysis – Cardiology Clinic </vt:lpstr>
      <vt:lpstr>Introduction</vt:lpstr>
      <vt:lpstr>Workflow Analysis</vt:lpstr>
      <vt:lpstr>Problem Overview</vt:lpstr>
      <vt:lpstr>Proposed Solutions </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Clinical Workflow Analysis</dc:title>
  <dc:creator>Kameron Jackson</dc:creator>
  <cp:lastModifiedBy>Kameron Jackson</cp:lastModifiedBy>
  <cp:revision>7</cp:revision>
  <dcterms:created xsi:type="dcterms:W3CDTF">2023-11-21T18:01:09Z</dcterms:created>
  <dcterms:modified xsi:type="dcterms:W3CDTF">2023-12-19T01:06:11Z</dcterms:modified>
</cp:coreProperties>
</file>