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ECF70-BCB8-4791-A57A-9D4B94F02E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E8AD2-9423-45A9-8689-997DEAC43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Prolonged Waiting Times:</a:t>
          </a:r>
          <a:endParaRPr lang="en-US" dirty="0"/>
        </a:p>
      </dgm:t>
    </dgm:pt>
    <dgm:pt modelId="{521A5F11-0EDA-44DF-9412-2A9D1ED1CE24}" type="parTrans" cxnId="{7532C16D-0C58-4032-A33D-85F00AF8F50B}">
      <dgm:prSet/>
      <dgm:spPr/>
      <dgm:t>
        <a:bodyPr/>
        <a:lstStyle/>
        <a:p>
          <a:endParaRPr lang="en-US"/>
        </a:p>
      </dgm:t>
    </dgm:pt>
    <dgm:pt modelId="{44C2B63A-B3C1-43C0-9581-73A97FDCC6E2}" type="sibTrans" cxnId="{7532C16D-0C58-4032-A33D-85F00AF8F50B}">
      <dgm:prSet/>
      <dgm:spPr/>
      <dgm:t>
        <a:bodyPr/>
        <a:lstStyle/>
        <a:p>
          <a:endParaRPr lang="en-US"/>
        </a:p>
      </dgm:t>
    </dgm:pt>
    <dgm:pt modelId="{19D6C364-7B1E-45C6-8371-8DF09DD4B8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Clinic experiences consistent and prolonged waiting times.</a:t>
          </a:r>
          <a:endParaRPr lang="en-US"/>
        </a:p>
      </dgm:t>
    </dgm:pt>
    <dgm:pt modelId="{68D29C98-2AF6-4D81-AB8E-D442AC57A55A}" type="parTrans" cxnId="{6B7D0E9A-ED57-492F-AFAF-7FFE257CB0D3}">
      <dgm:prSet/>
      <dgm:spPr/>
      <dgm:t>
        <a:bodyPr/>
        <a:lstStyle/>
        <a:p>
          <a:endParaRPr lang="en-US"/>
        </a:p>
      </dgm:t>
    </dgm:pt>
    <dgm:pt modelId="{381C8297-F960-44C4-8594-A593B69278D6}" type="sibTrans" cxnId="{6B7D0E9A-ED57-492F-AFAF-7FFE257CB0D3}">
      <dgm:prSet/>
      <dgm:spPr/>
      <dgm:t>
        <a:bodyPr/>
        <a:lstStyle/>
        <a:p>
          <a:endParaRPr lang="en-US"/>
        </a:p>
      </dgm:t>
    </dgm:pt>
    <dgm:pt modelId="{2AD1B6DF-5E37-4820-831C-6B3DDC82C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Impact on patient satisfaction and overall experience.</a:t>
          </a:r>
          <a:endParaRPr lang="en-US"/>
        </a:p>
      </dgm:t>
    </dgm:pt>
    <dgm:pt modelId="{586EABA7-706C-4857-8C1B-E1C57EE93AB4}" type="parTrans" cxnId="{45892811-07EA-47C5-B604-723DC012B0E8}">
      <dgm:prSet/>
      <dgm:spPr/>
      <dgm:t>
        <a:bodyPr/>
        <a:lstStyle/>
        <a:p>
          <a:endParaRPr lang="en-US"/>
        </a:p>
      </dgm:t>
    </dgm:pt>
    <dgm:pt modelId="{3809A022-9011-4664-8227-DBE311B20874}" type="sibTrans" cxnId="{45892811-07EA-47C5-B604-723DC012B0E8}">
      <dgm:prSet/>
      <dgm:spPr/>
      <dgm:t>
        <a:bodyPr/>
        <a:lstStyle/>
        <a:p>
          <a:endParaRPr lang="en-US"/>
        </a:p>
      </dgm:t>
    </dgm:pt>
    <dgm:pt modelId="{8FBB4DE6-A862-4109-A4E1-2ACE773E13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Inefficiencies in Patient Scheduling:</a:t>
          </a:r>
          <a:endParaRPr lang="en-US" dirty="0"/>
        </a:p>
      </dgm:t>
    </dgm:pt>
    <dgm:pt modelId="{6A10F727-B29E-42F7-8846-8E7BB3712065}" type="parTrans" cxnId="{5FA8E012-BCD4-4F28-B14A-59D4CCA18074}">
      <dgm:prSet/>
      <dgm:spPr/>
      <dgm:t>
        <a:bodyPr/>
        <a:lstStyle/>
        <a:p>
          <a:endParaRPr lang="en-US"/>
        </a:p>
      </dgm:t>
    </dgm:pt>
    <dgm:pt modelId="{E50E015E-50B3-4FA0-8564-2399A895A3F4}" type="sibTrans" cxnId="{5FA8E012-BCD4-4F28-B14A-59D4CCA18074}">
      <dgm:prSet/>
      <dgm:spPr/>
      <dgm:t>
        <a:bodyPr/>
        <a:lstStyle/>
        <a:p>
          <a:endParaRPr lang="en-US"/>
        </a:p>
      </dgm:t>
    </dgm:pt>
    <dgm:pt modelId="{B4A7BDE1-0430-481C-BB5F-A0D7BDC01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Scheduling process lacks optimization, leading to uneven appointments.</a:t>
          </a:r>
          <a:endParaRPr lang="en-US"/>
        </a:p>
      </dgm:t>
    </dgm:pt>
    <dgm:pt modelId="{64148AC7-8E1B-431B-B290-90F7983488B4}" type="parTrans" cxnId="{AD3C6721-6961-4DF1-8FCD-E27E304B7A6C}">
      <dgm:prSet/>
      <dgm:spPr/>
      <dgm:t>
        <a:bodyPr/>
        <a:lstStyle/>
        <a:p>
          <a:endParaRPr lang="en-US"/>
        </a:p>
      </dgm:t>
    </dgm:pt>
    <dgm:pt modelId="{6CD16D5E-174D-4630-82AD-3DD9099E5EA8}" type="sibTrans" cxnId="{AD3C6721-6961-4DF1-8FCD-E27E304B7A6C}">
      <dgm:prSet/>
      <dgm:spPr/>
      <dgm:t>
        <a:bodyPr/>
        <a:lstStyle/>
        <a:p>
          <a:endParaRPr lang="en-US"/>
        </a:p>
      </dgm:t>
    </dgm:pt>
    <dgm:pt modelId="{02E5C905-1112-49E6-B2E1-0F8193C29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Potential bottlenecks causing crowded waiting areas.</a:t>
          </a:r>
          <a:endParaRPr lang="en-US"/>
        </a:p>
      </dgm:t>
    </dgm:pt>
    <dgm:pt modelId="{DA49DCAC-1754-4E4E-9A4B-6DBEA06296DA}" type="parTrans" cxnId="{CDF50D34-71F6-4AF4-B173-CA9F8C98C7BA}">
      <dgm:prSet/>
      <dgm:spPr/>
      <dgm:t>
        <a:bodyPr/>
        <a:lstStyle/>
        <a:p>
          <a:endParaRPr lang="en-US"/>
        </a:p>
      </dgm:t>
    </dgm:pt>
    <dgm:pt modelId="{0F10D5CA-DD81-4486-839A-129EC26BD6B0}" type="sibTrans" cxnId="{CDF50D34-71F6-4AF4-B173-CA9F8C98C7BA}">
      <dgm:prSet/>
      <dgm:spPr/>
      <dgm:t>
        <a:bodyPr/>
        <a:lstStyle/>
        <a:p>
          <a:endParaRPr lang="en-US"/>
        </a:p>
      </dgm:t>
    </dgm:pt>
    <dgm:pt modelId="{8AA6042B-EAAF-45C2-855C-2E2C8496D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Communication Gaps:</a:t>
          </a:r>
          <a:endParaRPr lang="en-US"/>
        </a:p>
      </dgm:t>
    </dgm:pt>
    <dgm:pt modelId="{AF3AEA3C-F78F-4A1D-8A1A-C5EF3C535A45}" type="parTrans" cxnId="{49C25E5E-DE04-4630-8061-631FBD39C1B8}">
      <dgm:prSet/>
      <dgm:spPr/>
      <dgm:t>
        <a:bodyPr/>
        <a:lstStyle/>
        <a:p>
          <a:endParaRPr lang="en-US"/>
        </a:p>
      </dgm:t>
    </dgm:pt>
    <dgm:pt modelId="{53216DB5-7B2F-4FC9-85EA-B9A881C407BB}" type="sibTrans" cxnId="{49C25E5E-DE04-4630-8061-631FBD39C1B8}">
      <dgm:prSet/>
      <dgm:spPr/>
      <dgm:t>
        <a:bodyPr/>
        <a:lstStyle/>
        <a:p>
          <a:endParaRPr lang="en-US"/>
        </a:p>
      </dgm:t>
    </dgm:pt>
    <dgm:pt modelId="{02972540-803C-49FB-B34E-97D13C42A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Identified gaps in communication between stages of patient intake.</a:t>
          </a:r>
          <a:endParaRPr lang="en-US"/>
        </a:p>
      </dgm:t>
    </dgm:pt>
    <dgm:pt modelId="{297F219D-3B2B-455F-AD02-3ABB149E7AE8}" type="parTrans" cxnId="{994873D8-FF53-46D0-87B5-0AD45F2A261D}">
      <dgm:prSet/>
      <dgm:spPr/>
      <dgm:t>
        <a:bodyPr/>
        <a:lstStyle/>
        <a:p>
          <a:endParaRPr lang="en-US"/>
        </a:p>
      </dgm:t>
    </dgm:pt>
    <dgm:pt modelId="{078CD4B6-671C-441F-B7BC-C9E643E0B5C3}" type="sibTrans" cxnId="{994873D8-FF53-46D0-87B5-0AD45F2A261D}">
      <dgm:prSet/>
      <dgm:spPr/>
      <dgm:t>
        <a:bodyPr/>
        <a:lstStyle/>
        <a:p>
          <a:endParaRPr lang="en-US"/>
        </a:p>
      </dgm:t>
    </dgm:pt>
    <dgm:pt modelId="{AB331D2A-FFD3-4FFC-8A78-86A7E1381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Potential for delays and confusion in the process.</a:t>
          </a:r>
          <a:endParaRPr lang="en-US"/>
        </a:p>
      </dgm:t>
    </dgm:pt>
    <dgm:pt modelId="{4790CF4A-2D9C-4D76-9DCC-7FD25F3AC2EC}" type="parTrans" cxnId="{AF1B756B-5955-48B9-9037-2A1A3043A360}">
      <dgm:prSet/>
      <dgm:spPr/>
      <dgm:t>
        <a:bodyPr/>
        <a:lstStyle/>
        <a:p>
          <a:endParaRPr lang="en-US"/>
        </a:p>
      </dgm:t>
    </dgm:pt>
    <dgm:pt modelId="{7C38597E-D173-4E70-B2F7-D5BF7F1B76ED}" type="sibTrans" cxnId="{AF1B756B-5955-48B9-9037-2A1A3043A360}">
      <dgm:prSet/>
      <dgm:spPr/>
      <dgm:t>
        <a:bodyPr/>
        <a:lstStyle/>
        <a:p>
          <a:endParaRPr lang="en-US"/>
        </a:p>
      </dgm:t>
    </dgm:pt>
    <dgm:pt modelId="{E16B1FBA-2799-404D-B3A7-AE53F9154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Underutilization of Technology:</a:t>
          </a:r>
          <a:endParaRPr lang="en-US"/>
        </a:p>
      </dgm:t>
    </dgm:pt>
    <dgm:pt modelId="{EE9FA7EB-0486-4CF1-BD24-5405E880C920}" type="parTrans" cxnId="{5B9F2171-CCB0-4F62-856F-2D28511364AD}">
      <dgm:prSet/>
      <dgm:spPr/>
      <dgm:t>
        <a:bodyPr/>
        <a:lstStyle/>
        <a:p>
          <a:endParaRPr lang="en-US"/>
        </a:p>
      </dgm:t>
    </dgm:pt>
    <dgm:pt modelId="{CDCE9CB1-2827-4819-911C-66723CEC60C3}" type="sibTrans" cxnId="{5B9F2171-CCB0-4F62-856F-2D28511364AD}">
      <dgm:prSet/>
      <dgm:spPr/>
      <dgm:t>
        <a:bodyPr/>
        <a:lstStyle/>
        <a:p>
          <a:endParaRPr lang="en-US"/>
        </a:p>
      </dgm:t>
    </dgm:pt>
    <dgm:pt modelId="{F835E120-B3AA-4593-9A30-3BC8D66EC4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Opportunities to leverage technology for administrative streamlining.</a:t>
          </a:r>
          <a:endParaRPr lang="en-US" dirty="0"/>
        </a:p>
      </dgm:t>
    </dgm:pt>
    <dgm:pt modelId="{5D3803F5-0E9F-40D9-8113-E04ED47C923E}" type="parTrans" cxnId="{181F06F6-9E48-4A51-8F99-643A83699C63}">
      <dgm:prSet/>
      <dgm:spPr/>
      <dgm:t>
        <a:bodyPr/>
        <a:lstStyle/>
        <a:p>
          <a:endParaRPr lang="en-US"/>
        </a:p>
      </dgm:t>
    </dgm:pt>
    <dgm:pt modelId="{1D386655-1349-4533-BC11-E2D6F58B1826}" type="sibTrans" cxnId="{181F06F6-9E48-4A51-8F99-643A83699C63}">
      <dgm:prSet/>
      <dgm:spPr/>
      <dgm:t>
        <a:bodyPr/>
        <a:lstStyle/>
        <a:p>
          <a:endParaRPr lang="en-US"/>
        </a:p>
      </dgm:t>
    </dgm:pt>
    <dgm:pt modelId="{F85EF3A8-3C96-4F9C-8BFE-5207431A1D79}" type="pres">
      <dgm:prSet presAssocID="{0FCECF70-BCB8-4791-A57A-9D4B94F02E62}" presName="root" presStyleCnt="0">
        <dgm:presLayoutVars>
          <dgm:dir/>
          <dgm:resizeHandles val="exact"/>
        </dgm:presLayoutVars>
      </dgm:prSet>
      <dgm:spPr/>
    </dgm:pt>
    <dgm:pt modelId="{00555BB7-62B7-4929-BDCC-78E81A4EEF1D}" type="pres">
      <dgm:prSet presAssocID="{2BBE8AD2-9423-45A9-8689-997DEAC43767}" presName="compNode" presStyleCnt="0"/>
      <dgm:spPr/>
    </dgm:pt>
    <dgm:pt modelId="{2DD6C1FA-4D7A-4193-AB00-6506A809772F}" type="pres">
      <dgm:prSet presAssocID="{2BBE8AD2-9423-45A9-8689-997DEAC43767}" presName="bgRect" presStyleLbl="bgShp" presStyleIdx="0" presStyleCnt="4" custLinFactNeighborX="2118" custLinFactNeighborY="1281"/>
      <dgm:spPr/>
    </dgm:pt>
    <dgm:pt modelId="{84473EE5-0F36-4B5B-92E6-1CEF8DBB23D9}" type="pres">
      <dgm:prSet presAssocID="{2BBE8AD2-9423-45A9-8689-997DEAC437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E9AE5E-7795-4F4C-A905-4D5A417061C8}" type="pres">
      <dgm:prSet presAssocID="{2BBE8AD2-9423-45A9-8689-997DEAC43767}" presName="spaceRect" presStyleCnt="0"/>
      <dgm:spPr/>
    </dgm:pt>
    <dgm:pt modelId="{96F976C4-C181-4E96-A3FF-81BD58946D0B}" type="pres">
      <dgm:prSet presAssocID="{2BBE8AD2-9423-45A9-8689-997DEAC43767}" presName="parTx" presStyleLbl="revTx" presStyleIdx="0" presStyleCnt="8">
        <dgm:presLayoutVars>
          <dgm:chMax val="0"/>
          <dgm:chPref val="0"/>
        </dgm:presLayoutVars>
      </dgm:prSet>
      <dgm:spPr/>
    </dgm:pt>
    <dgm:pt modelId="{C7E947F0-C4DD-4E12-8345-491C5760A6F9}" type="pres">
      <dgm:prSet presAssocID="{2BBE8AD2-9423-45A9-8689-997DEAC43767}" presName="desTx" presStyleLbl="revTx" presStyleIdx="1" presStyleCnt="8">
        <dgm:presLayoutVars/>
      </dgm:prSet>
      <dgm:spPr/>
    </dgm:pt>
    <dgm:pt modelId="{1206A5A5-FFCC-4A4F-8EBA-EA4EFDD9887C}" type="pres">
      <dgm:prSet presAssocID="{44C2B63A-B3C1-43C0-9581-73A97FDCC6E2}" presName="sibTrans" presStyleCnt="0"/>
      <dgm:spPr/>
    </dgm:pt>
    <dgm:pt modelId="{453176C3-AE63-435F-9A99-A4DD125CAA02}" type="pres">
      <dgm:prSet presAssocID="{8FBB4DE6-A862-4109-A4E1-2ACE773E1313}" presName="compNode" presStyleCnt="0"/>
      <dgm:spPr/>
    </dgm:pt>
    <dgm:pt modelId="{99A1D13E-6468-4E83-94FC-983B4C01C37D}" type="pres">
      <dgm:prSet presAssocID="{8FBB4DE6-A862-4109-A4E1-2ACE773E1313}" presName="bgRect" presStyleLbl="bgShp" presStyleIdx="1" presStyleCnt="4"/>
      <dgm:spPr/>
    </dgm:pt>
    <dgm:pt modelId="{A99ACFC1-6964-4DC4-8703-09CEFC1F1667}" type="pres">
      <dgm:prSet presAssocID="{8FBB4DE6-A862-4109-A4E1-2ACE773E1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30C99EC-92B0-49EF-9280-F1BB8C0CB5DE}" type="pres">
      <dgm:prSet presAssocID="{8FBB4DE6-A862-4109-A4E1-2ACE773E1313}" presName="spaceRect" presStyleCnt="0"/>
      <dgm:spPr/>
    </dgm:pt>
    <dgm:pt modelId="{DA49FB5E-645F-4032-93FD-1E7CD45A5942}" type="pres">
      <dgm:prSet presAssocID="{8FBB4DE6-A862-4109-A4E1-2ACE773E1313}" presName="parTx" presStyleLbl="revTx" presStyleIdx="2" presStyleCnt="8">
        <dgm:presLayoutVars>
          <dgm:chMax val="0"/>
          <dgm:chPref val="0"/>
        </dgm:presLayoutVars>
      </dgm:prSet>
      <dgm:spPr/>
    </dgm:pt>
    <dgm:pt modelId="{CA772368-0399-4D2B-A1C5-EADE956FDF82}" type="pres">
      <dgm:prSet presAssocID="{8FBB4DE6-A862-4109-A4E1-2ACE773E1313}" presName="desTx" presStyleLbl="revTx" presStyleIdx="3" presStyleCnt="8">
        <dgm:presLayoutVars/>
      </dgm:prSet>
      <dgm:spPr/>
    </dgm:pt>
    <dgm:pt modelId="{BA5E03D7-6FE6-4670-A912-E2D0721A3D73}" type="pres">
      <dgm:prSet presAssocID="{E50E015E-50B3-4FA0-8564-2399A895A3F4}" presName="sibTrans" presStyleCnt="0"/>
      <dgm:spPr/>
    </dgm:pt>
    <dgm:pt modelId="{E0EA97C5-1441-4D3B-A6CA-FD306A3AF8DE}" type="pres">
      <dgm:prSet presAssocID="{8AA6042B-EAAF-45C2-855C-2E2C8496DC97}" presName="compNode" presStyleCnt="0"/>
      <dgm:spPr/>
    </dgm:pt>
    <dgm:pt modelId="{BC6BB0B8-E87D-44F6-9C11-E86DACD59178}" type="pres">
      <dgm:prSet presAssocID="{8AA6042B-EAAF-45C2-855C-2E2C8496DC97}" presName="bgRect" presStyleLbl="bgShp" presStyleIdx="2" presStyleCnt="4"/>
      <dgm:spPr/>
    </dgm:pt>
    <dgm:pt modelId="{F0DCF359-A803-4516-B4D6-552782005F6C}" type="pres">
      <dgm:prSet presAssocID="{8AA6042B-EAAF-45C2-855C-2E2C8496DC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536B5C7-161A-40DB-9D26-2763AE29D8F7}" type="pres">
      <dgm:prSet presAssocID="{8AA6042B-EAAF-45C2-855C-2E2C8496DC97}" presName="spaceRect" presStyleCnt="0"/>
      <dgm:spPr/>
    </dgm:pt>
    <dgm:pt modelId="{DE313FCE-9B7A-4CD1-8D68-DCA36DB824B5}" type="pres">
      <dgm:prSet presAssocID="{8AA6042B-EAAF-45C2-855C-2E2C8496DC97}" presName="parTx" presStyleLbl="revTx" presStyleIdx="4" presStyleCnt="8">
        <dgm:presLayoutVars>
          <dgm:chMax val="0"/>
          <dgm:chPref val="0"/>
        </dgm:presLayoutVars>
      </dgm:prSet>
      <dgm:spPr/>
    </dgm:pt>
    <dgm:pt modelId="{0CA074BD-9B27-479D-A4FC-07993A76ADF3}" type="pres">
      <dgm:prSet presAssocID="{8AA6042B-EAAF-45C2-855C-2E2C8496DC97}" presName="desTx" presStyleLbl="revTx" presStyleIdx="5" presStyleCnt="8">
        <dgm:presLayoutVars/>
      </dgm:prSet>
      <dgm:spPr/>
    </dgm:pt>
    <dgm:pt modelId="{02A16991-B972-4D2E-B58B-C7EB720F58AA}" type="pres">
      <dgm:prSet presAssocID="{53216DB5-7B2F-4FC9-85EA-B9A881C407BB}" presName="sibTrans" presStyleCnt="0"/>
      <dgm:spPr/>
    </dgm:pt>
    <dgm:pt modelId="{0FC328CF-C93C-489B-927B-4C126A291107}" type="pres">
      <dgm:prSet presAssocID="{E16B1FBA-2799-404D-B3A7-AE53F9154FA2}" presName="compNode" presStyleCnt="0"/>
      <dgm:spPr/>
    </dgm:pt>
    <dgm:pt modelId="{887D6C02-0FE4-4A98-863A-0A90F48909FD}" type="pres">
      <dgm:prSet presAssocID="{E16B1FBA-2799-404D-B3A7-AE53F9154FA2}" presName="bgRect" presStyleLbl="bgShp" presStyleIdx="3" presStyleCnt="4"/>
      <dgm:spPr/>
    </dgm:pt>
    <dgm:pt modelId="{DEAE2C95-7A06-4FBB-8470-2FFE423C32BE}" type="pres">
      <dgm:prSet presAssocID="{E16B1FBA-2799-404D-B3A7-AE53F9154F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A4D3E7-91EE-4D07-87D6-FCC3422602B0}" type="pres">
      <dgm:prSet presAssocID="{E16B1FBA-2799-404D-B3A7-AE53F9154FA2}" presName="spaceRect" presStyleCnt="0"/>
      <dgm:spPr/>
    </dgm:pt>
    <dgm:pt modelId="{A1B41413-BA32-4025-820C-287E47BF632C}" type="pres">
      <dgm:prSet presAssocID="{E16B1FBA-2799-404D-B3A7-AE53F9154FA2}" presName="parTx" presStyleLbl="revTx" presStyleIdx="6" presStyleCnt="8">
        <dgm:presLayoutVars>
          <dgm:chMax val="0"/>
          <dgm:chPref val="0"/>
        </dgm:presLayoutVars>
      </dgm:prSet>
      <dgm:spPr/>
    </dgm:pt>
    <dgm:pt modelId="{CA4525CA-5252-4E28-8DC9-A5CA2C40E440}" type="pres">
      <dgm:prSet presAssocID="{E16B1FBA-2799-404D-B3A7-AE53F9154FA2}" presName="desTx" presStyleLbl="revTx" presStyleIdx="7" presStyleCnt="8">
        <dgm:presLayoutVars/>
      </dgm:prSet>
      <dgm:spPr/>
    </dgm:pt>
  </dgm:ptLst>
  <dgm:cxnLst>
    <dgm:cxn modelId="{0AE87D07-F795-4BF0-B2EC-628A403F6ADA}" type="presOf" srcId="{AB331D2A-FFD3-4FFC-8A78-86A7E138199C}" destId="{0CA074BD-9B27-479D-A4FC-07993A76ADF3}" srcOrd="0" destOrd="1" presId="urn:microsoft.com/office/officeart/2018/2/layout/IconVerticalSolidList"/>
    <dgm:cxn modelId="{45892811-07EA-47C5-B604-723DC012B0E8}" srcId="{2BBE8AD2-9423-45A9-8689-997DEAC43767}" destId="{2AD1B6DF-5E37-4820-831C-6B3DDC82C27F}" srcOrd="1" destOrd="0" parTransId="{586EABA7-706C-4857-8C1B-E1C57EE93AB4}" sibTransId="{3809A022-9011-4664-8227-DBE311B20874}"/>
    <dgm:cxn modelId="{5FA8E012-BCD4-4F28-B14A-59D4CCA18074}" srcId="{0FCECF70-BCB8-4791-A57A-9D4B94F02E62}" destId="{8FBB4DE6-A862-4109-A4E1-2ACE773E1313}" srcOrd="1" destOrd="0" parTransId="{6A10F727-B29E-42F7-8846-8E7BB3712065}" sibTransId="{E50E015E-50B3-4FA0-8564-2399A895A3F4}"/>
    <dgm:cxn modelId="{1C414613-46DD-4C25-AF9B-1FED635946EB}" type="presOf" srcId="{19D6C364-7B1E-45C6-8371-8DF09DD4B81C}" destId="{C7E947F0-C4DD-4E12-8345-491C5760A6F9}" srcOrd="0" destOrd="0" presId="urn:microsoft.com/office/officeart/2018/2/layout/IconVerticalSolidList"/>
    <dgm:cxn modelId="{B70B0215-6A3A-4787-B866-09C116B7FD89}" type="presOf" srcId="{0FCECF70-BCB8-4791-A57A-9D4B94F02E62}" destId="{F85EF3A8-3C96-4F9C-8BFE-5207431A1D79}" srcOrd="0" destOrd="0" presId="urn:microsoft.com/office/officeart/2018/2/layout/IconVerticalSolidList"/>
    <dgm:cxn modelId="{AD3C6721-6961-4DF1-8FCD-E27E304B7A6C}" srcId="{8FBB4DE6-A862-4109-A4E1-2ACE773E1313}" destId="{B4A7BDE1-0430-481C-BB5F-A0D7BDC0103C}" srcOrd="0" destOrd="0" parTransId="{64148AC7-8E1B-431B-B290-90F7983488B4}" sibTransId="{6CD16D5E-174D-4630-82AD-3DD9099E5EA8}"/>
    <dgm:cxn modelId="{AD47A428-7CAD-4D72-9776-6923CEDFE950}" type="presOf" srcId="{2BBE8AD2-9423-45A9-8689-997DEAC43767}" destId="{96F976C4-C181-4E96-A3FF-81BD58946D0B}" srcOrd="0" destOrd="0" presId="urn:microsoft.com/office/officeart/2018/2/layout/IconVerticalSolidList"/>
    <dgm:cxn modelId="{CDF50D34-71F6-4AF4-B173-CA9F8C98C7BA}" srcId="{8FBB4DE6-A862-4109-A4E1-2ACE773E1313}" destId="{02E5C905-1112-49E6-B2E1-0F8193C29680}" srcOrd="1" destOrd="0" parTransId="{DA49DCAC-1754-4E4E-9A4B-6DBEA06296DA}" sibTransId="{0F10D5CA-DD81-4486-839A-129EC26BD6B0}"/>
    <dgm:cxn modelId="{29F2DC41-935F-4F27-B974-06C596AD246D}" type="presOf" srcId="{E16B1FBA-2799-404D-B3A7-AE53F9154FA2}" destId="{A1B41413-BA32-4025-820C-287E47BF632C}" srcOrd="0" destOrd="0" presId="urn:microsoft.com/office/officeart/2018/2/layout/IconVerticalSolidList"/>
    <dgm:cxn modelId="{FAF9854F-9496-41B9-86E4-D27B8D7BD0A5}" type="presOf" srcId="{02E5C905-1112-49E6-B2E1-0F8193C29680}" destId="{CA772368-0399-4D2B-A1C5-EADE956FDF82}" srcOrd="0" destOrd="1" presId="urn:microsoft.com/office/officeart/2018/2/layout/IconVerticalSolidList"/>
    <dgm:cxn modelId="{49C25E5E-DE04-4630-8061-631FBD39C1B8}" srcId="{0FCECF70-BCB8-4791-A57A-9D4B94F02E62}" destId="{8AA6042B-EAAF-45C2-855C-2E2C8496DC97}" srcOrd="2" destOrd="0" parTransId="{AF3AEA3C-F78F-4A1D-8A1A-C5EF3C535A45}" sibTransId="{53216DB5-7B2F-4FC9-85EA-B9A881C407BB}"/>
    <dgm:cxn modelId="{AE39355F-716B-43A3-8D4E-30738EB7FA6A}" type="presOf" srcId="{F835E120-B3AA-4593-9A30-3BC8D66EC482}" destId="{CA4525CA-5252-4E28-8DC9-A5CA2C40E440}" srcOrd="0" destOrd="0" presId="urn:microsoft.com/office/officeart/2018/2/layout/IconVerticalSolidList"/>
    <dgm:cxn modelId="{AF1B756B-5955-48B9-9037-2A1A3043A360}" srcId="{8AA6042B-EAAF-45C2-855C-2E2C8496DC97}" destId="{AB331D2A-FFD3-4FFC-8A78-86A7E138199C}" srcOrd="1" destOrd="0" parTransId="{4790CF4A-2D9C-4D76-9DCC-7FD25F3AC2EC}" sibTransId="{7C38597E-D173-4E70-B2F7-D5BF7F1B76ED}"/>
    <dgm:cxn modelId="{7532C16D-0C58-4032-A33D-85F00AF8F50B}" srcId="{0FCECF70-BCB8-4791-A57A-9D4B94F02E62}" destId="{2BBE8AD2-9423-45A9-8689-997DEAC43767}" srcOrd="0" destOrd="0" parTransId="{521A5F11-0EDA-44DF-9412-2A9D1ED1CE24}" sibTransId="{44C2B63A-B3C1-43C0-9581-73A97FDCC6E2}"/>
    <dgm:cxn modelId="{5B9F2171-CCB0-4F62-856F-2D28511364AD}" srcId="{0FCECF70-BCB8-4791-A57A-9D4B94F02E62}" destId="{E16B1FBA-2799-404D-B3A7-AE53F9154FA2}" srcOrd="3" destOrd="0" parTransId="{EE9FA7EB-0486-4CF1-BD24-5405E880C920}" sibTransId="{CDCE9CB1-2827-4819-911C-66723CEC60C3}"/>
    <dgm:cxn modelId="{8F8C0884-A019-4F25-8351-C00366ABF6E4}" type="presOf" srcId="{2AD1B6DF-5E37-4820-831C-6B3DDC82C27F}" destId="{C7E947F0-C4DD-4E12-8345-491C5760A6F9}" srcOrd="0" destOrd="1" presId="urn:microsoft.com/office/officeart/2018/2/layout/IconVerticalSolidList"/>
    <dgm:cxn modelId="{516BCB85-9736-4822-A8CF-B9DD455FDFF0}" type="presOf" srcId="{02972540-803C-49FB-B34E-97D13C42AC1C}" destId="{0CA074BD-9B27-479D-A4FC-07993A76ADF3}" srcOrd="0" destOrd="0" presId="urn:microsoft.com/office/officeart/2018/2/layout/IconVerticalSolidList"/>
    <dgm:cxn modelId="{6B7D0E9A-ED57-492F-AFAF-7FFE257CB0D3}" srcId="{2BBE8AD2-9423-45A9-8689-997DEAC43767}" destId="{19D6C364-7B1E-45C6-8371-8DF09DD4B81C}" srcOrd="0" destOrd="0" parTransId="{68D29C98-2AF6-4D81-AB8E-D442AC57A55A}" sibTransId="{381C8297-F960-44C4-8594-A593B69278D6}"/>
    <dgm:cxn modelId="{96D53DB4-14CA-4BB2-8233-0B3238423DF9}" type="presOf" srcId="{B4A7BDE1-0430-481C-BB5F-A0D7BDC0103C}" destId="{CA772368-0399-4D2B-A1C5-EADE956FDF82}" srcOrd="0" destOrd="0" presId="urn:microsoft.com/office/officeart/2018/2/layout/IconVerticalSolidList"/>
    <dgm:cxn modelId="{994873D8-FF53-46D0-87B5-0AD45F2A261D}" srcId="{8AA6042B-EAAF-45C2-855C-2E2C8496DC97}" destId="{02972540-803C-49FB-B34E-97D13C42AC1C}" srcOrd="0" destOrd="0" parTransId="{297F219D-3B2B-455F-AD02-3ABB149E7AE8}" sibTransId="{078CD4B6-671C-441F-B7BC-C9E643E0B5C3}"/>
    <dgm:cxn modelId="{181F06F6-9E48-4A51-8F99-643A83699C63}" srcId="{E16B1FBA-2799-404D-B3A7-AE53F9154FA2}" destId="{F835E120-B3AA-4593-9A30-3BC8D66EC482}" srcOrd="0" destOrd="0" parTransId="{5D3803F5-0E9F-40D9-8113-E04ED47C923E}" sibTransId="{1D386655-1349-4533-BC11-E2D6F58B1826}"/>
    <dgm:cxn modelId="{90A28FF7-AB77-4966-8D8B-9C837B2FDAE4}" type="presOf" srcId="{8AA6042B-EAAF-45C2-855C-2E2C8496DC97}" destId="{DE313FCE-9B7A-4CD1-8D68-DCA36DB824B5}" srcOrd="0" destOrd="0" presId="urn:microsoft.com/office/officeart/2018/2/layout/IconVerticalSolidList"/>
    <dgm:cxn modelId="{01C3E0FA-DC53-4E8F-9DCA-3E3B0DABEAD8}" type="presOf" srcId="{8FBB4DE6-A862-4109-A4E1-2ACE773E1313}" destId="{DA49FB5E-645F-4032-93FD-1E7CD45A5942}" srcOrd="0" destOrd="0" presId="urn:microsoft.com/office/officeart/2018/2/layout/IconVerticalSolidList"/>
    <dgm:cxn modelId="{DA1037F1-8CBE-40F2-9D7A-E6C4231448D4}" type="presParOf" srcId="{F85EF3A8-3C96-4F9C-8BFE-5207431A1D79}" destId="{00555BB7-62B7-4929-BDCC-78E81A4EEF1D}" srcOrd="0" destOrd="0" presId="urn:microsoft.com/office/officeart/2018/2/layout/IconVerticalSolidList"/>
    <dgm:cxn modelId="{0DDA88D1-161E-4CD7-9CE9-D7DA9600FAC4}" type="presParOf" srcId="{00555BB7-62B7-4929-BDCC-78E81A4EEF1D}" destId="{2DD6C1FA-4D7A-4193-AB00-6506A809772F}" srcOrd="0" destOrd="0" presId="urn:microsoft.com/office/officeart/2018/2/layout/IconVerticalSolidList"/>
    <dgm:cxn modelId="{C2A5B776-B1C9-40EE-BB22-1EEBBD87C6B8}" type="presParOf" srcId="{00555BB7-62B7-4929-BDCC-78E81A4EEF1D}" destId="{84473EE5-0F36-4B5B-92E6-1CEF8DBB23D9}" srcOrd="1" destOrd="0" presId="urn:microsoft.com/office/officeart/2018/2/layout/IconVerticalSolidList"/>
    <dgm:cxn modelId="{3401005D-4C57-478C-A8B6-62C47BCFE553}" type="presParOf" srcId="{00555BB7-62B7-4929-BDCC-78E81A4EEF1D}" destId="{F8E9AE5E-7795-4F4C-A905-4D5A417061C8}" srcOrd="2" destOrd="0" presId="urn:microsoft.com/office/officeart/2018/2/layout/IconVerticalSolidList"/>
    <dgm:cxn modelId="{882A45EE-BDAC-49BA-99C0-D155740F38D6}" type="presParOf" srcId="{00555BB7-62B7-4929-BDCC-78E81A4EEF1D}" destId="{96F976C4-C181-4E96-A3FF-81BD58946D0B}" srcOrd="3" destOrd="0" presId="urn:microsoft.com/office/officeart/2018/2/layout/IconVerticalSolidList"/>
    <dgm:cxn modelId="{B1D29BC1-B57D-4931-AFF9-759A5E27E54A}" type="presParOf" srcId="{00555BB7-62B7-4929-BDCC-78E81A4EEF1D}" destId="{C7E947F0-C4DD-4E12-8345-491C5760A6F9}" srcOrd="4" destOrd="0" presId="urn:microsoft.com/office/officeart/2018/2/layout/IconVerticalSolidList"/>
    <dgm:cxn modelId="{E6225471-A34F-4BBF-9D94-62ED6D08F5C4}" type="presParOf" srcId="{F85EF3A8-3C96-4F9C-8BFE-5207431A1D79}" destId="{1206A5A5-FFCC-4A4F-8EBA-EA4EFDD9887C}" srcOrd="1" destOrd="0" presId="urn:microsoft.com/office/officeart/2018/2/layout/IconVerticalSolidList"/>
    <dgm:cxn modelId="{A82AF975-537E-40AE-AC6F-6553DE0CC52B}" type="presParOf" srcId="{F85EF3A8-3C96-4F9C-8BFE-5207431A1D79}" destId="{453176C3-AE63-435F-9A99-A4DD125CAA02}" srcOrd="2" destOrd="0" presId="urn:microsoft.com/office/officeart/2018/2/layout/IconVerticalSolidList"/>
    <dgm:cxn modelId="{2A1DAFDC-76C2-4FCB-9A12-AD858DEEF6D3}" type="presParOf" srcId="{453176C3-AE63-435F-9A99-A4DD125CAA02}" destId="{99A1D13E-6468-4E83-94FC-983B4C01C37D}" srcOrd="0" destOrd="0" presId="urn:microsoft.com/office/officeart/2018/2/layout/IconVerticalSolidList"/>
    <dgm:cxn modelId="{0267A9B5-E6D9-4B59-88CA-7019DD8BAC4C}" type="presParOf" srcId="{453176C3-AE63-435F-9A99-A4DD125CAA02}" destId="{A99ACFC1-6964-4DC4-8703-09CEFC1F1667}" srcOrd="1" destOrd="0" presId="urn:microsoft.com/office/officeart/2018/2/layout/IconVerticalSolidList"/>
    <dgm:cxn modelId="{8A26A08D-D750-4FC3-9783-748DFEED9DF5}" type="presParOf" srcId="{453176C3-AE63-435F-9A99-A4DD125CAA02}" destId="{630C99EC-92B0-49EF-9280-F1BB8C0CB5DE}" srcOrd="2" destOrd="0" presId="urn:microsoft.com/office/officeart/2018/2/layout/IconVerticalSolidList"/>
    <dgm:cxn modelId="{74D48D08-D005-41CD-B050-87E452410A9F}" type="presParOf" srcId="{453176C3-AE63-435F-9A99-A4DD125CAA02}" destId="{DA49FB5E-645F-4032-93FD-1E7CD45A5942}" srcOrd="3" destOrd="0" presId="urn:microsoft.com/office/officeart/2018/2/layout/IconVerticalSolidList"/>
    <dgm:cxn modelId="{922306BE-C1BC-40A2-A7E4-0F8FB76CDAFB}" type="presParOf" srcId="{453176C3-AE63-435F-9A99-A4DD125CAA02}" destId="{CA772368-0399-4D2B-A1C5-EADE956FDF82}" srcOrd="4" destOrd="0" presId="urn:microsoft.com/office/officeart/2018/2/layout/IconVerticalSolidList"/>
    <dgm:cxn modelId="{C9E72FAA-7B98-4F82-92B8-3AD5F5028B4D}" type="presParOf" srcId="{F85EF3A8-3C96-4F9C-8BFE-5207431A1D79}" destId="{BA5E03D7-6FE6-4670-A912-E2D0721A3D73}" srcOrd="3" destOrd="0" presId="urn:microsoft.com/office/officeart/2018/2/layout/IconVerticalSolidList"/>
    <dgm:cxn modelId="{25E57B9F-1F5D-449A-816F-C4E6F4440E2D}" type="presParOf" srcId="{F85EF3A8-3C96-4F9C-8BFE-5207431A1D79}" destId="{E0EA97C5-1441-4D3B-A6CA-FD306A3AF8DE}" srcOrd="4" destOrd="0" presId="urn:microsoft.com/office/officeart/2018/2/layout/IconVerticalSolidList"/>
    <dgm:cxn modelId="{CD92B8F6-C2F1-4562-8B3B-E204E47137DD}" type="presParOf" srcId="{E0EA97C5-1441-4D3B-A6CA-FD306A3AF8DE}" destId="{BC6BB0B8-E87D-44F6-9C11-E86DACD59178}" srcOrd="0" destOrd="0" presId="urn:microsoft.com/office/officeart/2018/2/layout/IconVerticalSolidList"/>
    <dgm:cxn modelId="{E922F5B9-DEB2-40A0-BCF8-589B93ABF157}" type="presParOf" srcId="{E0EA97C5-1441-4D3B-A6CA-FD306A3AF8DE}" destId="{F0DCF359-A803-4516-B4D6-552782005F6C}" srcOrd="1" destOrd="0" presId="urn:microsoft.com/office/officeart/2018/2/layout/IconVerticalSolidList"/>
    <dgm:cxn modelId="{BD575D31-23B0-4D7B-BDAA-CB2E5313633A}" type="presParOf" srcId="{E0EA97C5-1441-4D3B-A6CA-FD306A3AF8DE}" destId="{D536B5C7-161A-40DB-9D26-2763AE29D8F7}" srcOrd="2" destOrd="0" presId="urn:microsoft.com/office/officeart/2018/2/layout/IconVerticalSolidList"/>
    <dgm:cxn modelId="{EF1E597F-4D0C-462F-9A35-D479C9546F86}" type="presParOf" srcId="{E0EA97C5-1441-4D3B-A6CA-FD306A3AF8DE}" destId="{DE313FCE-9B7A-4CD1-8D68-DCA36DB824B5}" srcOrd="3" destOrd="0" presId="urn:microsoft.com/office/officeart/2018/2/layout/IconVerticalSolidList"/>
    <dgm:cxn modelId="{AC751A31-4D4A-40D5-A4C9-65161B95D326}" type="presParOf" srcId="{E0EA97C5-1441-4D3B-A6CA-FD306A3AF8DE}" destId="{0CA074BD-9B27-479D-A4FC-07993A76ADF3}" srcOrd="4" destOrd="0" presId="urn:microsoft.com/office/officeart/2018/2/layout/IconVerticalSolidList"/>
    <dgm:cxn modelId="{C7DA8B18-6C2B-423F-B7C4-0C1E6C529B4E}" type="presParOf" srcId="{F85EF3A8-3C96-4F9C-8BFE-5207431A1D79}" destId="{02A16991-B972-4D2E-B58B-C7EB720F58AA}" srcOrd="5" destOrd="0" presId="urn:microsoft.com/office/officeart/2018/2/layout/IconVerticalSolidList"/>
    <dgm:cxn modelId="{EA6CB9E4-E370-46B3-A3D7-D2DC37226674}" type="presParOf" srcId="{F85EF3A8-3C96-4F9C-8BFE-5207431A1D79}" destId="{0FC328CF-C93C-489B-927B-4C126A291107}" srcOrd="6" destOrd="0" presId="urn:microsoft.com/office/officeart/2018/2/layout/IconVerticalSolidList"/>
    <dgm:cxn modelId="{FD98CA21-72B6-4548-8E3F-74D76B98E99A}" type="presParOf" srcId="{0FC328CF-C93C-489B-927B-4C126A291107}" destId="{887D6C02-0FE4-4A98-863A-0A90F48909FD}" srcOrd="0" destOrd="0" presId="urn:microsoft.com/office/officeart/2018/2/layout/IconVerticalSolidList"/>
    <dgm:cxn modelId="{3BB8BC67-7B1E-4150-8A28-7B0D05A55188}" type="presParOf" srcId="{0FC328CF-C93C-489B-927B-4C126A291107}" destId="{DEAE2C95-7A06-4FBB-8470-2FFE423C32BE}" srcOrd="1" destOrd="0" presId="urn:microsoft.com/office/officeart/2018/2/layout/IconVerticalSolidList"/>
    <dgm:cxn modelId="{F86A9371-9DEF-41BF-802E-74D2DB6D1A50}" type="presParOf" srcId="{0FC328CF-C93C-489B-927B-4C126A291107}" destId="{B0A4D3E7-91EE-4D07-87D6-FCC3422602B0}" srcOrd="2" destOrd="0" presId="urn:microsoft.com/office/officeart/2018/2/layout/IconVerticalSolidList"/>
    <dgm:cxn modelId="{7FFE2F86-4F61-4E96-B375-7C3EEFD38A73}" type="presParOf" srcId="{0FC328CF-C93C-489B-927B-4C126A291107}" destId="{A1B41413-BA32-4025-820C-287E47BF632C}" srcOrd="3" destOrd="0" presId="urn:microsoft.com/office/officeart/2018/2/layout/IconVerticalSolidList"/>
    <dgm:cxn modelId="{135FEA52-05F4-4A11-B165-A2DB23048056}" type="presParOf" srcId="{0FC328CF-C93C-489B-927B-4C126A291107}" destId="{CA4525CA-5252-4E28-8DC9-A5CA2C40E4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6F8EE-F3F4-454F-9B53-A40067F021B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CCB14-B1DC-41F8-A93F-0916F1B506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Virtual Appointment Scheduling:</a:t>
          </a:r>
          <a:endParaRPr lang="en-US"/>
        </a:p>
      </dgm:t>
    </dgm:pt>
    <dgm:pt modelId="{D4A91F54-021D-4737-A8FC-5C60D704FFD5}" type="parTrans" cxnId="{52039516-1825-4CD5-99E0-6498BF3BDD7C}">
      <dgm:prSet/>
      <dgm:spPr/>
      <dgm:t>
        <a:bodyPr/>
        <a:lstStyle/>
        <a:p>
          <a:endParaRPr lang="en-US"/>
        </a:p>
      </dgm:t>
    </dgm:pt>
    <dgm:pt modelId="{6B947FEC-AEF3-47E1-A2ED-B0ED18629444}" type="sibTrans" cxnId="{52039516-1825-4CD5-99E0-6498BF3BDD7C}">
      <dgm:prSet/>
      <dgm:spPr/>
      <dgm:t>
        <a:bodyPr/>
        <a:lstStyle/>
        <a:p>
          <a:endParaRPr lang="en-US"/>
        </a:p>
      </dgm:t>
    </dgm:pt>
    <dgm:pt modelId="{36B3033C-89B5-403D-8ED9-289EBFF69D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Online portal for convenient scheduling.</a:t>
          </a:r>
          <a:endParaRPr lang="en-US"/>
        </a:p>
      </dgm:t>
    </dgm:pt>
    <dgm:pt modelId="{34CD2F54-87B3-4412-A49C-352060BC91A5}" type="parTrans" cxnId="{F15A2A34-F333-49D9-A503-ED9CB82FE37D}">
      <dgm:prSet/>
      <dgm:spPr/>
      <dgm:t>
        <a:bodyPr/>
        <a:lstStyle/>
        <a:p>
          <a:endParaRPr lang="en-US"/>
        </a:p>
      </dgm:t>
    </dgm:pt>
    <dgm:pt modelId="{5E877E60-D5DA-4168-86A4-470960FABE8F}" type="sibTrans" cxnId="{F15A2A34-F333-49D9-A503-ED9CB82FE37D}">
      <dgm:prSet/>
      <dgm:spPr/>
      <dgm:t>
        <a:bodyPr/>
        <a:lstStyle/>
        <a:p>
          <a:endParaRPr lang="en-US"/>
        </a:p>
      </dgm:t>
    </dgm:pt>
    <dgm:pt modelId="{386D8261-06EB-4A58-8C56-1C6D8CA13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Mobile app for on-the-go management.</a:t>
          </a:r>
          <a:endParaRPr lang="en-US" dirty="0"/>
        </a:p>
      </dgm:t>
    </dgm:pt>
    <dgm:pt modelId="{703C2395-8C6D-4C93-851F-13088B0C42B2}" type="parTrans" cxnId="{957E404D-078A-4C71-8EFD-BA04E497C52E}">
      <dgm:prSet/>
      <dgm:spPr/>
      <dgm:t>
        <a:bodyPr/>
        <a:lstStyle/>
        <a:p>
          <a:endParaRPr lang="en-US"/>
        </a:p>
      </dgm:t>
    </dgm:pt>
    <dgm:pt modelId="{7BEAA904-5EFB-4389-AE3C-0FB6B21A420A}" type="sibTrans" cxnId="{957E404D-078A-4C71-8EFD-BA04E497C52E}">
      <dgm:prSet/>
      <dgm:spPr/>
      <dgm:t>
        <a:bodyPr/>
        <a:lstStyle/>
        <a:p>
          <a:endParaRPr lang="en-US"/>
        </a:p>
      </dgm:t>
    </dgm:pt>
    <dgm:pt modelId="{2D8DAA27-5652-453E-B8BE-0ABD8892A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Alternative scheduling options (email/web forms).</a:t>
          </a:r>
          <a:endParaRPr lang="en-US" dirty="0"/>
        </a:p>
      </dgm:t>
    </dgm:pt>
    <dgm:pt modelId="{B5B28515-0076-481C-842D-961AE27E566F}" type="parTrans" cxnId="{F2805EE9-0499-403A-94CC-288D4C590664}">
      <dgm:prSet/>
      <dgm:spPr/>
      <dgm:t>
        <a:bodyPr/>
        <a:lstStyle/>
        <a:p>
          <a:endParaRPr lang="en-US"/>
        </a:p>
      </dgm:t>
    </dgm:pt>
    <dgm:pt modelId="{C17BEDA1-2BFB-45D1-B0F6-2F59B4C1B3C4}" type="sibTrans" cxnId="{F2805EE9-0499-403A-94CC-288D4C590664}">
      <dgm:prSet/>
      <dgm:spPr/>
      <dgm:t>
        <a:bodyPr/>
        <a:lstStyle/>
        <a:p>
          <a:endParaRPr lang="en-US"/>
        </a:p>
      </dgm:t>
    </dgm:pt>
    <dgm:pt modelId="{EA1EB821-F904-4D36-8B92-974D42DAEA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Extended Hours and Asynchronous Communication:</a:t>
          </a:r>
          <a:endParaRPr lang="en-US"/>
        </a:p>
      </dgm:t>
    </dgm:pt>
    <dgm:pt modelId="{80D66F9F-65B8-424E-9435-FC30FDE0DF83}" type="parTrans" cxnId="{25833324-81B5-4D60-9FD1-9653D4B6A1CE}">
      <dgm:prSet/>
      <dgm:spPr/>
      <dgm:t>
        <a:bodyPr/>
        <a:lstStyle/>
        <a:p>
          <a:endParaRPr lang="en-US"/>
        </a:p>
      </dgm:t>
    </dgm:pt>
    <dgm:pt modelId="{54F34C0B-BE1D-46D4-9FB9-CFDBF332664C}" type="sibTrans" cxnId="{25833324-81B5-4D60-9FD1-9653D4B6A1CE}">
      <dgm:prSet/>
      <dgm:spPr/>
      <dgm:t>
        <a:bodyPr/>
        <a:lstStyle/>
        <a:p>
          <a:endParaRPr lang="en-US"/>
        </a:p>
      </dgm:t>
    </dgm:pt>
    <dgm:pt modelId="{B17C2036-0188-4C01-B645-8410817640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Extend scheduling hours for flexibility.</a:t>
          </a:r>
          <a:endParaRPr lang="en-US"/>
        </a:p>
      </dgm:t>
    </dgm:pt>
    <dgm:pt modelId="{8C24A464-A42A-44D8-B793-497DECD9CF8C}" type="parTrans" cxnId="{22877526-8DC9-483E-B368-4577795F5193}">
      <dgm:prSet/>
      <dgm:spPr/>
      <dgm:t>
        <a:bodyPr/>
        <a:lstStyle/>
        <a:p>
          <a:endParaRPr lang="en-US"/>
        </a:p>
      </dgm:t>
    </dgm:pt>
    <dgm:pt modelId="{C5AF1A1E-7A58-41BA-900A-BCCD20CECC1D}" type="sibTrans" cxnId="{22877526-8DC9-483E-B368-4577795F5193}">
      <dgm:prSet/>
      <dgm:spPr/>
      <dgm:t>
        <a:bodyPr/>
        <a:lstStyle/>
        <a:p>
          <a:endParaRPr lang="en-US"/>
        </a:p>
      </dgm:t>
    </dgm:pt>
    <dgm:pt modelId="{12357F30-8A08-4106-ACE9-99E6CFED3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24/7 online scheduling options.</a:t>
          </a:r>
          <a:endParaRPr lang="en-US"/>
        </a:p>
      </dgm:t>
    </dgm:pt>
    <dgm:pt modelId="{785E74EC-4600-46C5-9D47-F0BE24A5877C}" type="parTrans" cxnId="{3519811C-F9B0-4F09-9F91-BB07EACCFD15}">
      <dgm:prSet/>
      <dgm:spPr/>
      <dgm:t>
        <a:bodyPr/>
        <a:lstStyle/>
        <a:p>
          <a:endParaRPr lang="en-US"/>
        </a:p>
      </dgm:t>
    </dgm:pt>
    <dgm:pt modelId="{F95068B7-8E82-4AFF-A61C-5EEFC87399A3}" type="sibTrans" cxnId="{3519811C-F9B0-4F09-9F91-BB07EACCFD15}">
      <dgm:prSet/>
      <dgm:spPr/>
      <dgm:t>
        <a:bodyPr/>
        <a:lstStyle/>
        <a:p>
          <a:endParaRPr lang="en-US"/>
        </a:p>
      </dgm:t>
    </dgm:pt>
    <dgm:pt modelId="{38900184-82A3-43F3-918A-DDF5F8943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Virtual chat system for real-time assistance.</a:t>
          </a:r>
          <a:endParaRPr lang="en-US"/>
        </a:p>
      </dgm:t>
    </dgm:pt>
    <dgm:pt modelId="{68648ED8-7ABA-4D16-95CE-F74556B82A4D}" type="parTrans" cxnId="{DC57C0D4-6EB7-4E4A-946A-3CF46A2CBED4}">
      <dgm:prSet/>
      <dgm:spPr/>
      <dgm:t>
        <a:bodyPr/>
        <a:lstStyle/>
        <a:p>
          <a:endParaRPr lang="en-US"/>
        </a:p>
      </dgm:t>
    </dgm:pt>
    <dgm:pt modelId="{3B73E984-4039-4290-A3C8-C94CF48F4F34}" type="sibTrans" cxnId="{DC57C0D4-6EB7-4E4A-946A-3CF46A2CBED4}">
      <dgm:prSet/>
      <dgm:spPr/>
      <dgm:t>
        <a:bodyPr/>
        <a:lstStyle/>
        <a:p>
          <a:endParaRPr lang="en-US"/>
        </a:p>
      </dgm:t>
    </dgm:pt>
    <dgm:pt modelId="{235250B5-C4A6-4AB5-9544-C645758FE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Explore asynchronous channels (secure messaging/email).</a:t>
          </a:r>
          <a:endParaRPr lang="en-US"/>
        </a:p>
      </dgm:t>
    </dgm:pt>
    <dgm:pt modelId="{8F9BD270-45A0-468B-8A34-DCEBEA1844D3}" type="parTrans" cxnId="{5898139E-F0EB-4A56-A418-22B9ABC1CFD7}">
      <dgm:prSet/>
      <dgm:spPr/>
      <dgm:t>
        <a:bodyPr/>
        <a:lstStyle/>
        <a:p>
          <a:endParaRPr lang="en-US"/>
        </a:p>
      </dgm:t>
    </dgm:pt>
    <dgm:pt modelId="{5F6CCEBD-0D77-4D65-9FD9-A80DEB284676}" type="sibTrans" cxnId="{5898139E-F0EB-4A56-A418-22B9ABC1CFD7}">
      <dgm:prSet/>
      <dgm:spPr/>
      <dgm:t>
        <a:bodyPr/>
        <a:lstStyle/>
        <a:p>
          <a:endParaRPr lang="en-US"/>
        </a:p>
      </dgm:t>
    </dgm:pt>
    <dgm:pt modelId="{BAE7C9EE-DE23-4D49-8428-D9DD0E6796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Integrated Technology and Staff Training:</a:t>
          </a:r>
          <a:endParaRPr lang="en-US"/>
        </a:p>
      </dgm:t>
    </dgm:pt>
    <dgm:pt modelId="{63EA7691-EF52-4802-AEB5-2061B94BB021}" type="parTrans" cxnId="{5CA2FFB0-DEB3-4FD6-AF35-B57DA150806D}">
      <dgm:prSet/>
      <dgm:spPr/>
      <dgm:t>
        <a:bodyPr/>
        <a:lstStyle/>
        <a:p>
          <a:endParaRPr lang="en-US"/>
        </a:p>
      </dgm:t>
    </dgm:pt>
    <dgm:pt modelId="{49068341-7887-4997-B599-29EDFCC28333}" type="sibTrans" cxnId="{5CA2FFB0-DEB3-4FD6-AF35-B57DA150806D}">
      <dgm:prSet/>
      <dgm:spPr/>
      <dgm:t>
        <a:bodyPr/>
        <a:lstStyle/>
        <a:p>
          <a:endParaRPr lang="en-US"/>
        </a:p>
      </dgm:t>
    </dgm:pt>
    <dgm:pt modelId="{C41B4ADE-4FAD-4111-A393-69B46E931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Integrate virtual scheduling with EHRs.</a:t>
          </a:r>
          <a:endParaRPr lang="en-US" dirty="0"/>
        </a:p>
      </dgm:t>
    </dgm:pt>
    <dgm:pt modelId="{B52FD610-9DCB-4F48-8BBD-8AC8B6059E89}" type="parTrans" cxnId="{CABA04FC-396F-48EB-B590-F88E620578AD}">
      <dgm:prSet/>
      <dgm:spPr/>
      <dgm:t>
        <a:bodyPr/>
        <a:lstStyle/>
        <a:p>
          <a:endParaRPr lang="en-US"/>
        </a:p>
      </dgm:t>
    </dgm:pt>
    <dgm:pt modelId="{D49ADACA-0839-41CD-8084-F1B8F3EB52D5}" type="sibTrans" cxnId="{CABA04FC-396F-48EB-B590-F88E620578AD}">
      <dgm:prSet/>
      <dgm:spPr/>
      <dgm:t>
        <a:bodyPr/>
        <a:lstStyle/>
        <a:p>
          <a:endParaRPr lang="en-US"/>
        </a:p>
      </dgm:t>
    </dgm:pt>
    <dgm:pt modelId="{0E41853A-4525-4647-B5F9-AC1A013E0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Utilize data analytics for optimization.</a:t>
          </a:r>
          <a:endParaRPr lang="en-US" dirty="0"/>
        </a:p>
      </dgm:t>
    </dgm:pt>
    <dgm:pt modelId="{BDCFCF5D-BE89-4F92-828E-7E40EB880D02}" type="parTrans" cxnId="{05A67F07-5D3F-43CC-8724-82D66CB8081D}">
      <dgm:prSet/>
      <dgm:spPr/>
      <dgm:t>
        <a:bodyPr/>
        <a:lstStyle/>
        <a:p>
          <a:endParaRPr lang="en-US"/>
        </a:p>
      </dgm:t>
    </dgm:pt>
    <dgm:pt modelId="{3DCC72B6-E6DD-426C-9BCC-A21A4A6A793A}" type="sibTrans" cxnId="{05A67F07-5D3F-43CC-8724-82D66CB8081D}">
      <dgm:prSet/>
      <dgm:spPr/>
      <dgm:t>
        <a:bodyPr/>
        <a:lstStyle/>
        <a:p>
          <a:endParaRPr lang="en-US"/>
        </a:p>
      </dgm:t>
    </dgm:pt>
    <dgm:pt modelId="{A990D871-B09F-4823-9A79-4762EEC64C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Explore telehealth options.</a:t>
          </a:r>
          <a:endParaRPr lang="en-US" dirty="0"/>
        </a:p>
      </dgm:t>
    </dgm:pt>
    <dgm:pt modelId="{7F4B979A-C382-4848-8CD8-7FE5A9C88649}" type="parTrans" cxnId="{4DA290FC-170A-4616-86E9-0F800ACF8924}">
      <dgm:prSet/>
      <dgm:spPr/>
      <dgm:t>
        <a:bodyPr/>
        <a:lstStyle/>
        <a:p>
          <a:endParaRPr lang="en-US"/>
        </a:p>
      </dgm:t>
    </dgm:pt>
    <dgm:pt modelId="{1D1EC282-BAA3-4037-A905-FE94D3560A70}" type="sibTrans" cxnId="{4DA290FC-170A-4616-86E9-0F800ACF8924}">
      <dgm:prSet/>
      <dgm:spPr/>
      <dgm:t>
        <a:bodyPr/>
        <a:lstStyle/>
        <a:p>
          <a:endParaRPr lang="en-US"/>
        </a:p>
      </dgm:t>
    </dgm:pt>
    <dgm:pt modelId="{7C9E7224-15DD-47A3-9FBE-0814AAACCC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Staff training on effective communication.</a:t>
          </a:r>
          <a:endParaRPr lang="en-US"/>
        </a:p>
      </dgm:t>
    </dgm:pt>
    <dgm:pt modelId="{2F7BA8B1-FDC7-4217-917C-6B3D29E3A7FA}" type="parTrans" cxnId="{26F4C041-8343-416A-9828-0739EAB45FC1}">
      <dgm:prSet/>
      <dgm:spPr/>
      <dgm:t>
        <a:bodyPr/>
        <a:lstStyle/>
        <a:p>
          <a:endParaRPr lang="en-US"/>
        </a:p>
      </dgm:t>
    </dgm:pt>
    <dgm:pt modelId="{3FEFBD51-2A28-4959-8A5A-D93FA1DF0F57}" type="sibTrans" cxnId="{26F4C041-8343-416A-9828-0739EAB45FC1}">
      <dgm:prSet/>
      <dgm:spPr/>
      <dgm:t>
        <a:bodyPr/>
        <a:lstStyle/>
        <a:p>
          <a:endParaRPr lang="en-US"/>
        </a:p>
      </dgm:t>
    </dgm:pt>
    <dgm:pt modelId="{E4C19483-2694-4C1D-A56A-E0C081DCC75D}" type="pres">
      <dgm:prSet presAssocID="{8236F8EE-F3F4-454F-9B53-A40067F021BD}" presName="root" presStyleCnt="0">
        <dgm:presLayoutVars>
          <dgm:dir/>
          <dgm:resizeHandles val="exact"/>
        </dgm:presLayoutVars>
      </dgm:prSet>
      <dgm:spPr/>
    </dgm:pt>
    <dgm:pt modelId="{9F68C7DC-3A73-426C-8A46-EF473CC2E6A7}" type="pres">
      <dgm:prSet presAssocID="{519CCB14-B1DC-41F8-A93F-0916F1B50684}" presName="compNode" presStyleCnt="0"/>
      <dgm:spPr/>
    </dgm:pt>
    <dgm:pt modelId="{72B87EAE-5B88-41D6-9E3C-9FAEB084B69D}" type="pres">
      <dgm:prSet presAssocID="{519CCB14-B1DC-41F8-A93F-0916F1B50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4E384E5-9AF0-4802-8693-B9239289CEE5}" type="pres">
      <dgm:prSet presAssocID="{519CCB14-B1DC-41F8-A93F-0916F1B50684}" presName="iconSpace" presStyleCnt="0"/>
      <dgm:spPr/>
    </dgm:pt>
    <dgm:pt modelId="{552C176B-8B48-47A9-8E09-1C9B1242CD73}" type="pres">
      <dgm:prSet presAssocID="{519CCB14-B1DC-41F8-A93F-0916F1B50684}" presName="parTx" presStyleLbl="revTx" presStyleIdx="0" presStyleCnt="6">
        <dgm:presLayoutVars>
          <dgm:chMax val="0"/>
          <dgm:chPref val="0"/>
        </dgm:presLayoutVars>
      </dgm:prSet>
      <dgm:spPr/>
    </dgm:pt>
    <dgm:pt modelId="{92EE5DD5-16F5-4769-8B4E-20E69CA80470}" type="pres">
      <dgm:prSet presAssocID="{519CCB14-B1DC-41F8-A93F-0916F1B50684}" presName="txSpace" presStyleCnt="0"/>
      <dgm:spPr/>
    </dgm:pt>
    <dgm:pt modelId="{97915197-BB40-4A0D-BAD8-B344D8177F1A}" type="pres">
      <dgm:prSet presAssocID="{519CCB14-B1DC-41F8-A93F-0916F1B50684}" presName="desTx" presStyleLbl="revTx" presStyleIdx="1" presStyleCnt="6">
        <dgm:presLayoutVars/>
      </dgm:prSet>
      <dgm:spPr/>
    </dgm:pt>
    <dgm:pt modelId="{2643D89D-66E2-488F-8C8B-94DA01221FDE}" type="pres">
      <dgm:prSet presAssocID="{6B947FEC-AEF3-47E1-A2ED-B0ED18629444}" presName="sibTrans" presStyleCnt="0"/>
      <dgm:spPr/>
    </dgm:pt>
    <dgm:pt modelId="{2C94D786-E371-415C-A565-1B7C61893648}" type="pres">
      <dgm:prSet presAssocID="{EA1EB821-F904-4D36-8B92-974D42DAEAF9}" presName="compNode" presStyleCnt="0"/>
      <dgm:spPr/>
    </dgm:pt>
    <dgm:pt modelId="{C29D829E-5A5D-47E6-998D-5029085F2A69}" type="pres">
      <dgm:prSet presAssocID="{EA1EB821-F904-4D36-8B92-974D42DAEA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B42BB510-EC5B-4F22-AE40-4908ACA9DEB3}" type="pres">
      <dgm:prSet presAssocID="{EA1EB821-F904-4D36-8B92-974D42DAEAF9}" presName="iconSpace" presStyleCnt="0"/>
      <dgm:spPr/>
    </dgm:pt>
    <dgm:pt modelId="{8DA25412-E4EB-4A60-ABE2-427633FE9588}" type="pres">
      <dgm:prSet presAssocID="{EA1EB821-F904-4D36-8B92-974D42DAEAF9}" presName="parTx" presStyleLbl="revTx" presStyleIdx="2" presStyleCnt="6">
        <dgm:presLayoutVars>
          <dgm:chMax val="0"/>
          <dgm:chPref val="0"/>
        </dgm:presLayoutVars>
      </dgm:prSet>
      <dgm:spPr/>
    </dgm:pt>
    <dgm:pt modelId="{95E3E667-7F06-4698-BA9D-0C9B492B8C41}" type="pres">
      <dgm:prSet presAssocID="{EA1EB821-F904-4D36-8B92-974D42DAEAF9}" presName="txSpace" presStyleCnt="0"/>
      <dgm:spPr/>
    </dgm:pt>
    <dgm:pt modelId="{A8607270-DFC8-44D1-8A8C-7B64F684E2CE}" type="pres">
      <dgm:prSet presAssocID="{EA1EB821-F904-4D36-8B92-974D42DAEAF9}" presName="desTx" presStyleLbl="revTx" presStyleIdx="3" presStyleCnt="6">
        <dgm:presLayoutVars/>
      </dgm:prSet>
      <dgm:spPr/>
    </dgm:pt>
    <dgm:pt modelId="{7F9E2FDA-66D3-41CA-8B05-5F932530F04F}" type="pres">
      <dgm:prSet presAssocID="{54F34C0B-BE1D-46D4-9FB9-CFDBF332664C}" presName="sibTrans" presStyleCnt="0"/>
      <dgm:spPr/>
    </dgm:pt>
    <dgm:pt modelId="{4A44F937-41A3-4563-AA94-9B257B01161B}" type="pres">
      <dgm:prSet presAssocID="{BAE7C9EE-DE23-4D49-8428-D9DD0E6796D3}" presName="compNode" presStyleCnt="0"/>
      <dgm:spPr/>
    </dgm:pt>
    <dgm:pt modelId="{EE8205A5-ED6B-4EE0-B30E-710DBD1F9E65}" type="pres">
      <dgm:prSet presAssocID="{BAE7C9EE-DE23-4D49-8428-D9DD0E6796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475BEF-FF41-439D-9258-F17BDCD0F476}" type="pres">
      <dgm:prSet presAssocID="{BAE7C9EE-DE23-4D49-8428-D9DD0E6796D3}" presName="iconSpace" presStyleCnt="0"/>
      <dgm:spPr/>
    </dgm:pt>
    <dgm:pt modelId="{E6CC0A27-59A3-4AFC-985B-A10D094E8EAB}" type="pres">
      <dgm:prSet presAssocID="{BAE7C9EE-DE23-4D49-8428-D9DD0E6796D3}" presName="parTx" presStyleLbl="revTx" presStyleIdx="4" presStyleCnt="6">
        <dgm:presLayoutVars>
          <dgm:chMax val="0"/>
          <dgm:chPref val="0"/>
        </dgm:presLayoutVars>
      </dgm:prSet>
      <dgm:spPr/>
    </dgm:pt>
    <dgm:pt modelId="{F5EADF17-B1DE-4F56-8AE9-18FBCD8774D1}" type="pres">
      <dgm:prSet presAssocID="{BAE7C9EE-DE23-4D49-8428-D9DD0E6796D3}" presName="txSpace" presStyleCnt="0"/>
      <dgm:spPr/>
    </dgm:pt>
    <dgm:pt modelId="{C267CA7B-D240-45AE-BF64-80D1EA4AD51F}" type="pres">
      <dgm:prSet presAssocID="{BAE7C9EE-DE23-4D49-8428-D9DD0E6796D3}" presName="desTx" presStyleLbl="revTx" presStyleIdx="5" presStyleCnt="6">
        <dgm:presLayoutVars/>
      </dgm:prSet>
      <dgm:spPr/>
    </dgm:pt>
  </dgm:ptLst>
  <dgm:cxnLst>
    <dgm:cxn modelId="{05A67F07-5D3F-43CC-8724-82D66CB8081D}" srcId="{BAE7C9EE-DE23-4D49-8428-D9DD0E6796D3}" destId="{0E41853A-4525-4647-B5F9-AC1A013E0C0D}" srcOrd="1" destOrd="0" parTransId="{BDCFCF5D-BE89-4F92-828E-7E40EB880D02}" sibTransId="{3DCC72B6-E6DD-426C-9BCC-A21A4A6A793A}"/>
    <dgm:cxn modelId="{52039516-1825-4CD5-99E0-6498BF3BDD7C}" srcId="{8236F8EE-F3F4-454F-9B53-A40067F021BD}" destId="{519CCB14-B1DC-41F8-A93F-0916F1B50684}" srcOrd="0" destOrd="0" parTransId="{D4A91F54-021D-4737-A8FC-5C60D704FFD5}" sibTransId="{6B947FEC-AEF3-47E1-A2ED-B0ED18629444}"/>
    <dgm:cxn modelId="{EB4AFA18-A184-4F46-8C8E-A01C7FC77D71}" type="presOf" srcId="{386D8261-06EB-4A58-8C56-1C6D8CA13F0C}" destId="{97915197-BB40-4A0D-BAD8-B344D8177F1A}" srcOrd="0" destOrd="1" presId="urn:microsoft.com/office/officeart/2018/5/layout/CenteredIconLabelDescriptionList"/>
    <dgm:cxn modelId="{3519811C-F9B0-4F09-9F91-BB07EACCFD15}" srcId="{EA1EB821-F904-4D36-8B92-974D42DAEAF9}" destId="{12357F30-8A08-4106-ACE9-99E6CFED37ED}" srcOrd="1" destOrd="0" parTransId="{785E74EC-4600-46C5-9D47-F0BE24A5877C}" sibTransId="{F95068B7-8E82-4AFF-A61C-5EEFC87399A3}"/>
    <dgm:cxn modelId="{25833324-81B5-4D60-9FD1-9653D4B6A1CE}" srcId="{8236F8EE-F3F4-454F-9B53-A40067F021BD}" destId="{EA1EB821-F904-4D36-8B92-974D42DAEAF9}" srcOrd="1" destOrd="0" parTransId="{80D66F9F-65B8-424E-9435-FC30FDE0DF83}" sibTransId="{54F34C0B-BE1D-46D4-9FB9-CFDBF332664C}"/>
    <dgm:cxn modelId="{22877526-8DC9-483E-B368-4577795F5193}" srcId="{EA1EB821-F904-4D36-8B92-974D42DAEAF9}" destId="{B17C2036-0188-4C01-B645-84108176405C}" srcOrd="0" destOrd="0" parTransId="{8C24A464-A42A-44D8-B793-497DECD9CF8C}" sibTransId="{C5AF1A1E-7A58-41BA-900A-BCCD20CECC1D}"/>
    <dgm:cxn modelId="{2FD82227-FB48-4A41-B6F7-A278276B1358}" type="presOf" srcId="{2D8DAA27-5652-453E-B8BE-0ABD8892A5A7}" destId="{97915197-BB40-4A0D-BAD8-B344D8177F1A}" srcOrd="0" destOrd="2" presId="urn:microsoft.com/office/officeart/2018/5/layout/CenteredIconLabelDescriptionList"/>
    <dgm:cxn modelId="{F15A2A34-F333-49D9-A503-ED9CB82FE37D}" srcId="{519CCB14-B1DC-41F8-A93F-0916F1B50684}" destId="{36B3033C-89B5-403D-8ED9-289EBFF69D01}" srcOrd="0" destOrd="0" parTransId="{34CD2F54-87B3-4412-A49C-352060BC91A5}" sibTransId="{5E877E60-D5DA-4168-86A4-470960FABE8F}"/>
    <dgm:cxn modelId="{0300653D-51F8-46BB-B74A-D3B49E189A54}" type="presOf" srcId="{7C9E7224-15DD-47A3-9FBE-0814AAACCC35}" destId="{C267CA7B-D240-45AE-BF64-80D1EA4AD51F}" srcOrd="0" destOrd="3" presId="urn:microsoft.com/office/officeart/2018/5/layout/CenteredIconLabelDescriptionList"/>
    <dgm:cxn modelId="{26F4C041-8343-416A-9828-0739EAB45FC1}" srcId="{BAE7C9EE-DE23-4D49-8428-D9DD0E6796D3}" destId="{7C9E7224-15DD-47A3-9FBE-0814AAACCC35}" srcOrd="3" destOrd="0" parTransId="{2F7BA8B1-FDC7-4217-917C-6B3D29E3A7FA}" sibTransId="{3FEFBD51-2A28-4959-8A5A-D93FA1DF0F57}"/>
    <dgm:cxn modelId="{1377C645-EEA0-44B7-A3EA-6685C1163C3E}" type="presOf" srcId="{38900184-82A3-43F3-918A-DDF5F8943EEC}" destId="{A8607270-DFC8-44D1-8A8C-7B64F684E2CE}" srcOrd="0" destOrd="2" presId="urn:microsoft.com/office/officeart/2018/5/layout/CenteredIconLabelDescriptionList"/>
    <dgm:cxn modelId="{957E404D-078A-4C71-8EFD-BA04E497C52E}" srcId="{519CCB14-B1DC-41F8-A93F-0916F1B50684}" destId="{386D8261-06EB-4A58-8C56-1C6D8CA13F0C}" srcOrd="1" destOrd="0" parTransId="{703C2395-8C6D-4C93-851F-13088B0C42B2}" sibTransId="{7BEAA904-5EFB-4389-AE3C-0FB6B21A420A}"/>
    <dgm:cxn modelId="{4895D378-8E26-4980-B90F-BFE4484645F3}" type="presOf" srcId="{519CCB14-B1DC-41F8-A93F-0916F1B50684}" destId="{552C176B-8B48-47A9-8E09-1C9B1242CD73}" srcOrd="0" destOrd="0" presId="urn:microsoft.com/office/officeart/2018/5/layout/CenteredIconLabelDescriptionList"/>
    <dgm:cxn modelId="{CA8EED83-F114-4536-AA95-A2B23CC82863}" type="presOf" srcId="{235250B5-C4A6-4AB5-9544-C645758FEC9E}" destId="{A8607270-DFC8-44D1-8A8C-7B64F684E2CE}" srcOrd="0" destOrd="3" presId="urn:microsoft.com/office/officeart/2018/5/layout/CenteredIconLabelDescriptionList"/>
    <dgm:cxn modelId="{678DC19A-5E66-4576-A06A-F8ED089B9E55}" type="presOf" srcId="{EA1EB821-F904-4D36-8B92-974D42DAEAF9}" destId="{8DA25412-E4EB-4A60-ABE2-427633FE9588}" srcOrd="0" destOrd="0" presId="urn:microsoft.com/office/officeart/2018/5/layout/CenteredIconLabelDescriptionList"/>
    <dgm:cxn modelId="{976B309D-FADA-4EA8-833C-C2231AC9F0E4}" type="presOf" srcId="{C41B4ADE-4FAD-4111-A393-69B46E931468}" destId="{C267CA7B-D240-45AE-BF64-80D1EA4AD51F}" srcOrd="0" destOrd="0" presId="urn:microsoft.com/office/officeart/2018/5/layout/CenteredIconLabelDescriptionList"/>
    <dgm:cxn modelId="{778DD79D-E8CE-4A7D-84A4-E1268237470E}" type="presOf" srcId="{0E41853A-4525-4647-B5F9-AC1A013E0C0D}" destId="{C267CA7B-D240-45AE-BF64-80D1EA4AD51F}" srcOrd="0" destOrd="1" presId="urn:microsoft.com/office/officeart/2018/5/layout/CenteredIconLabelDescriptionList"/>
    <dgm:cxn modelId="{5898139E-F0EB-4A56-A418-22B9ABC1CFD7}" srcId="{EA1EB821-F904-4D36-8B92-974D42DAEAF9}" destId="{235250B5-C4A6-4AB5-9544-C645758FEC9E}" srcOrd="3" destOrd="0" parTransId="{8F9BD270-45A0-468B-8A34-DCEBEA1844D3}" sibTransId="{5F6CCEBD-0D77-4D65-9FD9-A80DEB284676}"/>
    <dgm:cxn modelId="{A92982A4-0B6F-4451-A006-2894395A5FD8}" type="presOf" srcId="{36B3033C-89B5-403D-8ED9-289EBFF69D01}" destId="{97915197-BB40-4A0D-BAD8-B344D8177F1A}" srcOrd="0" destOrd="0" presId="urn:microsoft.com/office/officeart/2018/5/layout/CenteredIconLabelDescriptionList"/>
    <dgm:cxn modelId="{AB35D2AC-83C3-4869-B5BE-E5115C280647}" type="presOf" srcId="{A990D871-B09F-4823-9A79-4762EEC64C66}" destId="{C267CA7B-D240-45AE-BF64-80D1EA4AD51F}" srcOrd="0" destOrd="2" presId="urn:microsoft.com/office/officeart/2018/5/layout/CenteredIconLabelDescriptionList"/>
    <dgm:cxn modelId="{5CA2FFB0-DEB3-4FD6-AF35-B57DA150806D}" srcId="{8236F8EE-F3F4-454F-9B53-A40067F021BD}" destId="{BAE7C9EE-DE23-4D49-8428-D9DD0E6796D3}" srcOrd="2" destOrd="0" parTransId="{63EA7691-EF52-4802-AEB5-2061B94BB021}" sibTransId="{49068341-7887-4997-B599-29EDFCC28333}"/>
    <dgm:cxn modelId="{E2FC78B7-A997-48C0-9EB7-20A50E938B59}" type="presOf" srcId="{8236F8EE-F3F4-454F-9B53-A40067F021BD}" destId="{E4C19483-2694-4C1D-A56A-E0C081DCC75D}" srcOrd="0" destOrd="0" presId="urn:microsoft.com/office/officeart/2018/5/layout/CenteredIconLabelDescriptionList"/>
    <dgm:cxn modelId="{423E97B7-03BB-4FE9-8EDC-DAA127A63328}" type="presOf" srcId="{B17C2036-0188-4C01-B645-84108176405C}" destId="{A8607270-DFC8-44D1-8A8C-7B64F684E2CE}" srcOrd="0" destOrd="0" presId="urn:microsoft.com/office/officeart/2018/5/layout/CenteredIconLabelDescriptionList"/>
    <dgm:cxn modelId="{50A096BA-BFFA-4993-8890-7F9735200A1F}" type="presOf" srcId="{12357F30-8A08-4106-ACE9-99E6CFED37ED}" destId="{A8607270-DFC8-44D1-8A8C-7B64F684E2CE}" srcOrd="0" destOrd="1" presId="urn:microsoft.com/office/officeart/2018/5/layout/CenteredIconLabelDescriptionList"/>
    <dgm:cxn modelId="{DC57C0D4-6EB7-4E4A-946A-3CF46A2CBED4}" srcId="{EA1EB821-F904-4D36-8B92-974D42DAEAF9}" destId="{38900184-82A3-43F3-918A-DDF5F8943EEC}" srcOrd="2" destOrd="0" parTransId="{68648ED8-7ABA-4D16-95CE-F74556B82A4D}" sibTransId="{3B73E984-4039-4290-A3C8-C94CF48F4F34}"/>
    <dgm:cxn modelId="{3FD2D1D7-9566-4338-B110-0E920BDEA810}" type="presOf" srcId="{BAE7C9EE-DE23-4D49-8428-D9DD0E6796D3}" destId="{E6CC0A27-59A3-4AFC-985B-A10D094E8EAB}" srcOrd="0" destOrd="0" presId="urn:microsoft.com/office/officeart/2018/5/layout/CenteredIconLabelDescriptionList"/>
    <dgm:cxn modelId="{F2805EE9-0499-403A-94CC-288D4C590664}" srcId="{519CCB14-B1DC-41F8-A93F-0916F1B50684}" destId="{2D8DAA27-5652-453E-B8BE-0ABD8892A5A7}" srcOrd="2" destOrd="0" parTransId="{B5B28515-0076-481C-842D-961AE27E566F}" sibTransId="{C17BEDA1-2BFB-45D1-B0F6-2F59B4C1B3C4}"/>
    <dgm:cxn modelId="{CABA04FC-396F-48EB-B590-F88E620578AD}" srcId="{BAE7C9EE-DE23-4D49-8428-D9DD0E6796D3}" destId="{C41B4ADE-4FAD-4111-A393-69B46E931468}" srcOrd="0" destOrd="0" parTransId="{B52FD610-9DCB-4F48-8BBD-8AC8B6059E89}" sibTransId="{D49ADACA-0839-41CD-8084-F1B8F3EB52D5}"/>
    <dgm:cxn modelId="{4DA290FC-170A-4616-86E9-0F800ACF8924}" srcId="{BAE7C9EE-DE23-4D49-8428-D9DD0E6796D3}" destId="{A990D871-B09F-4823-9A79-4762EEC64C66}" srcOrd="2" destOrd="0" parTransId="{7F4B979A-C382-4848-8CD8-7FE5A9C88649}" sibTransId="{1D1EC282-BAA3-4037-A905-FE94D3560A70}"/>
    <dgm:cxn modelId="{8BE91DBC-9141-401B-9B83-55CC855533AF}" type="presParOf" srcId="{E4C19483-2694-4C1D-A56A-E0C081DCC75D}" destId="{9F68C7DC-3A73-426C-8A46-EF473CC2E6A7}" srcOrd="0" destOrd="0" presId="urn:microsoft.com/office/officeart/2018/5/layout/CenteredIconLabelDescriptionList"/>
    <dgm:cxn modelId="{AD0B149B-3A8A-4A2E-9444-9FEFF5940C9B}" type="presParOf" srcId="{9F68C7DC-3A73-426C-8A46-EF473CC2E6A7}" destId="{72B87EAE-5B88-41D6-9E3C-9FAEB084B69D}" srcOrd="0" destOrd="0" presId="urn:microsoft.com/office/officeart/2018/5/layout/CenteredIconLabelDescriptionList"/>
    <dgm:cxn modelId="{093E36FA-BD4C-4270-AE4C-116A8F501D7C}" type="presParOf" srcId="{9F68C7DC-3A73-426C-8A46-EF473CC2E6A7}" destId="{E4E384E5-9AF0-4802-8693-B9239289CEE5}" srcOrd="1" destOrd="0" presId="urn:microsoft.com/office/officeart/2018/5/layout/CenteredIconLabelDescriptionList"/>
    <dgm:cxn modelId="{9FFBCE23-0B84-4F27-9957-A6127CCAA581}" type="presParOf" srcId="{9F68C7DC-3A73-426C-8A46-EF473CC2E6A7}" destId="{552C176B-8B48-47A9-8E09-1C9B1242CD73}" srcOrd="2" destOrd="0" presId="urn:microsoft.com/office/officeart/2018/5/layout/CenteredIconLabelDescriptionList"/>
    <dgm:cxn modelId="{88B76952-05A1-404E-B4E7-94F61EEFD095}" type="presParOf" srcId="{9F68C7DC-3A73-426C-8A46-EF473CC2E6A7}" destId="{92EE5DD5-16F5-4769-8B4E-20E69CA80470}" srcOrd="3" destOrd="0" presId="urn:microsoft.com/office/officeart/2018/5/layout/CenteredIconLabelDescriptionList"/>
    <dgm:cxn modelId="{0A254165-5277-44EC-8D30-264850F4E276}" type="presParOf" srcId="{9F68C7DC-3A73-426C-8A46-EF473CC2E6A7}" destId="{97915197-BB40-4A0D-BAD8-B344D8177F1A}" srcOrd="4" destOrd="0" presId="urn:microsoft.com/office/officeart/2018/5/layout/CenteredIconLabelDescriptionList"/>
    <dgm:cxn modelId="{42276D44-FC21-4740-A825-B365CE687C1E}" type="presParOf" srcId="{E4C19483-2694-4C1D-A56A-E0C081DCC75D}" destId="{2643D89D-66E2-488F-8C8B-94DA01221FDE}" srcOrd="1" destOrd="0" presId="urn:microsoft.com/office/officeart/2018/5/layout/CenteredIconLabelDescriptionList"/>
    <dgm:cxn modelId="{B023314E-3B1F-4A3F-978C-DB58894829F9}" type="presParOf" srcId="{E4C19483-2694-4C1D-A56A-E0C081DCC75D}" destId="{2C94D786-E371-415C-A565-1B7C61893648}" srcOrd="2" destOrd="0" presId="urn:microsoft.com/office/officeart/2018/5/layout/CenteredIconLabelDescriptionList"/>
    <dgm:cxn modelId="{FB4DB3EA-7FAA-43CB-84D8-5E109C6A0ED6}" type="presParOf" srcId="{2C94D786-E371-415C-A565-1B7C61893648}" destId="{C29D829E-5A5D-47E6-998D-5029085F2A69}" srcOrd="0" destOrd="0" presId="urn:microsoft.com/office/officeart/2018/5/layout/CenteredIconLabelDescriptionList"/>
    <dgm:cxn modelId="{5625C552-F2A3-4EB6-B9A8-7047246501D3}" type="presParOf" srcId="{2C94D786-E371-415C-A565-1B7C61893648}" destId="{B42BB510-EC5B-4F22-AE40-4908ACA9DEB3}" srcOrd="1" destOrd="0" presId="urn:microsoft.com/office/officeart/2018/5/layout/CenteredIconLabelDescriptionList"/>
    <dgm:cxn modelId="{4E66B08F-66FC-43B3-B614-1E14B06A4108}" type="presParOf" srcId="{2C94D786-E371-415C-A565-1B7C61893648}" destId="{8DA25412-E4EB-4A60-ABE2-427633FE9588}" srcOrd="2" destOrd="0" presId="urn:microsoft.com/office/officeart/2018/5/layout/CenteredIconLabelDescriptionList"/>
    <dgm:cxn modelId="{72C5FA9E-7D40-4D28-B499-BFC40AFC7163}" type="presParOf" srcId="{2C94D786-E371-415C-A565-1B7C61893648}" destId="{95E3E667-7F06-4698-BA9D-0C9B492B8C41}" srcOrd="3" destOrd="0" presId="urn:microsoft.com/office/officeart/2018/5/layout/CenteredIconLabelDescriptionList"/>
    <dgm:cxn modelId="{E159FFBE-940A-4BD7-96D1-9F7B53E1ABAB}" type="presParOf" srcId="{2C94D786-E371-415C-A565-1B7C61893648}" destId="{A8607270-DFC8-44D1-8A8C-7B64F684E2CE}" srcOrd="4" destOrd="0" presId="urn:microsoft.com/office/officeart/2018/5/layout/CenteredIconLabelDescriptionList"/>
    <dgm:cxn modelId="{067E4CD4-3D0B-4F51-9A5C-C89A8A6AA099}" type="presParOf" srcId="{E4C19483-2694-4C1D-A56A-E0C081DCC75D}" destId="{7F9E2FDA-66D3-41CA-8B05-5F932530F04F}" srcOrd="3" destOrd="0" presId="urn:microsoft.com/office/officeart/2018/5/layout/CenteredIconLabelDescriptionList"/>
    <dgm:cxn modelId="{B1D32375-4005-4932-81A1-5ED82900B5BB}" type="presParOf" srcId="{E4C19483-2694-4C1D-A56A-E0C081DCC75D}" destId="{4A44F937-41A3-4563-AA94-9B257B01161B}" srcOrd="4" destOrd="0" presId="urn:microsoft.com/office/officeart/2018/5/layout/CenteredIconLabelDescriptionList"/>
    <dgm:cxn modelId="{3DB4D4EE-E7D8-4EE7-8AFF-72001A0569E6}" type="presParOf" srcId="{4A44F937-41A3-4563-AA94-9B257B01161B}" destId="{EE8205A5-ED6B-4EE0-B30E-710DBD1F9E65}" srcOrd="0" destOrd="0" presId="urn:microsoft.com/office/officeart/2018/5/layout/CenteredIconLabelDescriptionList"/>
    <dgm:cxn modelId="{425CA5E3-963F-4234-8B64-ECED771F509A}" type="presParOf" srcId="{4A44F937-41A3-4563-AA94-9B257B01161B}" destId="{BE475BEF-FF41-439D-9258-F17BDCD0F476}" srcOrd="1" destOrd="0" presId="urn:microsoft.com/office/officeart/2018/5/layout/CenteredIconLabelDescriptionList"/>
    <dgm:cxn modelId="{4FD07F7B-43FF-4ED7-93E6-1F99039D1DDA}" type="presParOf" srcId="{4A44F937-41A3-4563-AA94-9B257B01161B}" destId="{E6CC0A27-59A3-4AFC-985B-A10D094E8EAB}" srcOrd="2" destOrd="0" presId="urn:microsoft.com/office/officeart/2018/5/layout/CenteredIconLabelDescriptionList"/>
    <dgm:cxn modelId="{E1C39463-6864-4F04-BB0B-21EE0B25AA5C}" type="presParOf" srcId="{4A44F937-41A3-4563-AA94-9B257B01161B}" destId="{F5EADF17-B1DE-4F56-8AE9-18FBCD8774D1}" srcOrd="3" destOrd="0" presId="urn:microsoft.com/office/officeart/2018/5/layout/CenteredIconLabelDescriptionList"/>
    <dgm:cxn modelId="{A4424B96-789D-401F-9859-C9CF73BE94C4}" type="presParOf" srcId="{4A44F937-41A3-4563-AA94-9B257B01161B}" destId="{C267CA7B-D240-45AE-BF64-80D1EA4AD5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6C1FA-4D7A-4193-AB00-6506A809772F}">
      <dsp:nvSpPr>
        <dsp:cNvPr id="0" name=""/>
        <dsp:cNvSpPr/>
      </dsp:nvSpPr>
      <dsp:spPr>
        <a:xfrm>
          <a:off x="0" y="1353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73EE5-0F36-4B5B-92E6-1CEF8DBB23D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976C4-C181-4E96-A3FF-81BD58946D0B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Prolonged Waiting Times:</a:t>
          </a:r>
          <a:endParaRPr lang="en-US" sz="2200" kern="1200" dirty="0"/>
        </a:p>
      </dsp:txBody>
      <dsp:txXfrm>
        <a:off x="1057183" y="1805"/>
        <a:ext cx="4732020" cy="915310"/>
      </dsp:txXfrm>
    </dsp:sp>
    <dsp:sp modelId="{C7E947F0-C4DD-4E12-8345-491C5760A6F9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Clinic experiences consistent and prolonged waiting times.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Impact on patient satisfaction and overall experience.</a:t>
          </a:r>
          <a:endParaRPr lang="en-US" sz="1300" kern="1200"/>
        </a:p>
      </dsp:txBody>
      <dsp:txXfrm>
        <a:off x="5789203" y="1805"/>
        <a:ext cx="4726396" cy="915310"/>
      </dsp:txXfrm>
    </dsp:sp>
    <dsp:sp modelId="{99A1D13E-6468-4E83-94FC-983B4C01C37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ACFC1-6964-4DC4-8703-09CEFC1F16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9FB5E-645F-4032-93FD-1E7CD45A5942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Inefficiencies in Patient Scheduling:</a:t>
          </a:r>
          <a:endParaRPr lang="en-US" sz="2200" kern="1200" dirty="0"/>
        </a:p>
      </dsp:txBody>
      <dsp:txXfrm>
        <a:off x="1057183" y="1145944"/>
        <a:ext cx="4732020" cy="915310"/>
      </dsp:txXfrm>
    </dsp:sp>
    <dsp:sp modelId="{CA772368-0399-4D2B-A1C5-EADE956FDF82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Scheduling process lacks optimization, leading to uneven appointments.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Potential bottlenecks causing crowded waiting areas.</a:t>
          </a:r>
          <a:endParaRPr lang="en-US" sz="1300" kern="1200"/>
        </a:p>
      </dsp:txBody>
      <dsp:txXfrm>
        <a:off x="5789203" y="1145944"/>
        <a:ext cx="4726396" cy="915310"/>
      </dsp:txXfrm>
    </dsp:sp>
    <dsp:sp modelId="{BC6BB0B8-E87D-44F6-9C11-E86DACD591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CF359-A803-4516-B4D6-552782005F6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13FCE-9B7A-4CD1-8D68-DCA36DB824B5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Communication Gaps:</a:t>
          </a:r>
          <a:endParaRPr lang="en-US" sz="2200" kern="1200"/>
        </a:p>
      </dsp:txBody>
      <dsp:txXfrm>
        <a:off x="1057183" y="2290082"/>
        <a:ext cx="4732020" cy="915310"/>
      </dsp:txXfrm>
    </dsp:sp>
    <dsp:sp modelId="{0CA074BD-9B27-479D-A4FC-07993A76ADF3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Identified gaps in communication between stages of patient intake.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Potential for delays and confusion in the process.</a:t>
          </a:r>
          <a:endParaRPr lang="en-US" sz="1300" kern="1200"/>
        </a:p>
      </dsp:txBody>
      <dsp:txXfrm>
        <a:off x="5789203" y="2290082"/>
        <a:ext cx="4726396" cy="915310"/>
      </dsp:txXfrm>
    </dsp:sp>
    <dsp:sp modelId="{887D6C02-0FE4-4A98-863A-0A90F48909F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2C95-7A06-4FBB-8470-2FFE423C32B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41413-BA32-4025-820C-287E47BF632C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Underutilization of Technology:</a:t>
          </a:r>
          <a:endParaRPr lang="en-US" sz="2200" kern="1200"/>
        </a:p>
      </dsp:txBody>
      <dsp:txXfrm>
        <a:off x="1057183" y="3434221"/>
        <a:ext cx="4732020" cy="915310"/>
      </dsp:txXfrm>
    </dsp:sp>
    <dsp:sp modelId="{CA4525CA-5252-4E28-8DC9-A5CA2C40E440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Opportunities to leverage technology for administrative streamlining.</a:t>
          </a:r>
          <a:endParaRPr lang="en-US" sz="1300" kern="1200" dirty="0"/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87EAE-5B88-41D6-9E3C-9FAEB084B69D}">
      <dsp:nvSpPr>
        <dsp:cNvPr id="0" name=""/>
        <dsp:cNvSpPr/>
      </dsp:nvSpPr>
      <dsp:spPr>
        <a:xfrm>
          <a:off x="1020487" y="78581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176B-8B48-47A9-8E09-1C9B1242CD73}">
      <dsp:nvSpPr>
        <dsp:cNvPr id="0" name=""/>
        <dsp:cNvSpPr/>
      </dsp:nvSpPr>
      <dsp:spPr>
        <a:xfrm>
          <a:off x="393" y="200390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Virtual Appointment Scheduling:</a:t>
          </a:r>
          <a:endParaRPr lang="en-US" sz="1500" kern="1200"/>
        </a:p>
      </dsp:txBody>
      <dsp:txXfrm>
        <a:off x="393" y="2003905"/>
        <a:ext cx="3138750" cy="470812"/>
      </dsp:txXfrm>
    </dsp:sp>
    <dsp:sp modelId="{97915197-BB40-4A0D-BAD8-B344D8177F1A}">
      <dsp:nvSpPr>
        <dsp:cNvPr id="0" name=""/>
        <dsp:cNvSpPr/>
      </dsp:nvSpPr>
      <dsp:spPr>
        <a:xfrm>
          <a:off x="393" y="2530311"/>
          <a:ext cx="3138750" cy="103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Online portal for convenient scheduling.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Mobile app for on-the-go management.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Alternative scheduling options (email/web forms).</a:t>
          </a:r>
          <a:endParaRPr lang="en-US" sz="1100" kern="1200" dirty="0"/>
        </a:p>
      </dsp:txBody>
      <dsp:txXfrm>
        <a:off x="393" y="2530311"/>
        <a:ext cx="3138750" cy="1035211"/>
      </dsp:txXfrm>
    </dsp:sp>
    <dsp:sp modelId="{C29D829E-5A5D-47E6-998D-5029085F2A69}">
      <dsp:nvSpPr>
        <dsp:cNvPr id="0" name=""/>
        <dsp:cNvSpPr/>
      </dsp:nvSpPr>
      <dsp:spPr>
        <a:xfrm>
          <a:off x="4708518" y="78581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25412-E4EB-4A60-ABE2-427633FE9588}">
      <dsp:nvSpPr>
        <dsp:cNvPr id="0" name=""/>
        <dsp:cNvSpPr/>
      </dsp:nvSpPr>
      <dsp:spPr>
        <a:xfrm>
          <a:off x="3688425" y="200390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Extended Hours and Asynchronous Communication:</a:t>
          </a:r>
          <a:endParaRPr lang="en-US" sz="1500" kern="1200"/>
        </a:p>
      </dsp:txBody>
      <dsp:txXfrm>
        <a:off x="3688425" y="2003905"/>
        <a:ext cx="3138750" cy="470812"/>
      </dsp:txXfrm>
    </dsp:sp>
    <dsp:sp modelId="{A8607270-DFC8-44D1-8A8C-7B64F684E2CE}">
      <dsp:nvSpPr>
        <dsp:cNvPr id="0" name=""/>
        <dsp:cNvSpPr/>
      </dsp:nvSpPr>
      <dsp:spPr>
        <a:xfrm>
          <a:off x="3688425" y="2530311"/>
          <a:ext cx="3138750" cy="103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Extend scheduling hours for flexibility.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24/7 online scheduling options.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Virtual chat system for real-time assistance.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Explore asynchronous channels (secure messaging/email).</a:t>
          </a:r>
          <a:endParaRPr lang="en-US" sz="1100" kern="1200"/>
        </a:p>
      </dsp:txBody>
      <dsp:txXfrm>
        <a:off x="3688425" y="2530311"/>
        <a:ext cx="3138750" cy="1035211"/>
      </dsp:txXfrm>
    </dsp:sp>
    <dsp:sp modelId="{EE8205A5-ED6B-4EE0-B30E-710DBD1F9E65}">
      <dsp:nvSpPr>
        <dsp:cNvPr id="0" name=""/>
        <dsp:cNvSpPr/>
      </dsp:nvSpPr>
      <dsp:spPr>
        <a:xfrm>
          <a:off x="8396550" y="78581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C0A27-59A3-4AFC-985B-A10D094E8EAB}">
      <dsp:nvSpPr>
        <dsp:cNvPr id="0" name=""/>
        <dsp:cNvSpPr/>
      </dsp:nvSpPr>
      <dsp:spPr>
        <a:xfrm>
          <a:off x="7376456" y="200390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Integrated Technology and Staff Training:</a:t>
          </a:r>
          <a:endParaRPr lang="en-US" sz="1500" kern="1200"/>
        </a:p>
      </dsp:txBody>
      <dsp:txXfrm>
        <a:off x="7376456" y="2003905"/>
        <a:ext cx="3138750" cy="470812"/>
      </dsp:txXfrm>
    </dsp:sp>
    <dsp:sp modelId="{C267CA7B-D240-45AE-BF64-80D1EA4AD51F}">
      <dsp:nvSpPr>
        <dsp:cNvPr id="0" name=""/>
        <dsp:cNvSpPr/>
      </dsp:nvSpPr>
      <dsp:spPr>
        <a:xfrm>
          <a:off x="7376456" y="2530311"/>
          <a:ext cx="3138750" cy="103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Integrate virtual scheduling with EHRs.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Utilize data analytics for optimization.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Explore telehealth options.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Staff training on effective communication.</a:t>
          </a:r>
          <a:endParaRPr lang="en-US" sz="1100" kern="1200"/>
        </a:p>
      </dsp:txBody>
      <dsp:txXfrm>
        <a:off x="7376456" y="2530311"/>
        <a:ext cx="3138750" cy="1035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B73B-4D54-FB70-8778-0A3C7E92A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C4FF-D3CA-0B2B-54D2-859DA0E8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1253-15E2-6D6E-9024-08C3BA1A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1362-70D1-31D3-9391-8BE08529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BF6F-9B21-1D75-1B80-3E1E052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B871-90A9-60F5-EBCC-B3417D7E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6717-2C00-39ED-0821-04D946EA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C695-551E-9AF1-E112-CB34A7C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05A5-368E-6BE2-B0AC-EFE90FF5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B575-DCB1-9DFB-D4C8-70AE4F00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788BF-D48D-F6B5-AB11-FF3EE819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D0F23-368C-60D3-6259-9698ACCE6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3947-DD87-E2C5-6033-0CD88B9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3CFC-FC51-7CBD-7CA9-2E59A936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537A-DBF4-2A54-FD88-829B8A12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8FEC-37F1-8D22-C334-F0958867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7CBE-12EA-BD9F-293E-89AE8A88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4AB2-3286-B0A0-155E-59F1F867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6D55-3AFD-9BAA-3A39-C26BC80E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6904-AAB5-F0B8-B430-EBF0284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5628-A5FB-B07F-C0BF-65CA2C68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D737-EA3E-05F0-539A-E91C88AE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6C7F-B0D2-566D-DE87-0F302BC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CC70-5B79-EEC0-EA25-D8E9F89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AA18-A7DE-0A1F-D3A9-B3C98C22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E089-BBE4-4302-073B-D99EE7A5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8EC8-E460-1AB9-50C0-6E5BB208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6B126-9CFF-BE82-9388-F5890A096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FD4F-254E-75AA-8E53-3DF86357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F860-FABF-3B94-9E68-C3999699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AE08-D930-67B2-8CEB-5ADF85B8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D70-B5C8-0F7F-3FEB-B9454BAB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6519-B1BB-DC2D-085A-FDE57166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FC41-E377-9CED-BB4E-4CEEA0BE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F6C7A-34BD-E61E-4D41-033760AE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A9B90-E001-876D-4ED1-03FFE14CC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66CD-0DD2-78C6-6D76-2626BEC6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E5A9F-FAC1-93B6-45FD-D6D49D44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BE51-C8BB-83AD-DF08-B8191B38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A3B-C66F-7952-52B8-6314499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7C3A-B65E-A967-4E50-102D6385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0ADF9-C91D-874A-F185-90887A92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FEB6-151C-FCCB-82FF-EF9F4CCD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B1AF7-489E-B918-6D40-D4D46B16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170C7-43BB-FABB-2F1B-F348986E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6B6C-6ED2-A5E7-17B2-18A0E5E6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D6FE-411C-5B37-A8E1-E82751BA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3284-EA85-2B3B-F182-F6EBC123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95393-7400-536F-B7F7-6829B3DE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6E4F-A309-7942-F81B-F50EDEF4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4E8A-C6D0-180B-B78F-20710C7C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BDF2-1EC9-3493-91F6-65F20151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8569-6399-BB8A-3EA0-9C5AC101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B31D2-50C5-8213-A769-22616049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762D-6F1F-8DCD-C8A0-42BA2DDD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1CFA1-46C6-8498-2F14-546886E8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4FA5-9202-110A-F17C-E52A9D02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76AA-791E-A886-FD96-6EE1945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0EA97-64E0-B296-E9AD-1D1FAF02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74C7-0CAA-EE41-566F-6AC4BD69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E1DD-034D-9E69-4260-C4C6D9D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8806-3EE7-5E4C-BD17-7041D464137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F344-9BAF-08BE-D8D0-91268B963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2FFD-72C2-72EC-CF33-8D8228B09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A416-BAFA-A849-ACDD-02AB28A0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196/2618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E83894-A074-5695-3E3F-F76EE913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Clinical Workflow Analysis – </a:t>
            </a:r>
            <a:r>
              <a:rPr lang="en-US" sz="4000" dirty="0" err="1">
                <a:solidFill>
                  <a:schemeClr val="tx2"/>
                </a:solidFill>
              </a:rPr>
              <a:t>Wellstar</a:t>
            </a:r>
            <a:r>
              <a:rPr lang="en-US" sz="4000" dirty="0">
                <a:solidFill>
                  <a:schemeClr val="tx2"/>
                </a:solidFill>
              </a:rPr>
              <a:t> Cardiology Clinic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4DA93-68D8-D4FC-DD0B-5B09BF75C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Kameron Jackson </a:t>
            </a:r>
          </a:p>
        </p:txBody>
      </p:sp>
    </p:spTree>
    <p:extLst>
      <p:ext uri="{BB962C8B-B14F-4D97-AF65-F5344CB8AC3E}">
        <p14:creationId xmlns:p14="http://schemas.microsoft.com/office/powerpoint/2010/main" val="13175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6FC71-719F-77A8-3CBF-83EB64E9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B168B90C-9BA6-051D-53FC-7C91C28C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E2A1-A2C1-6717-2209-D8B8C0ED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374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 personal experiences as a patient at a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Wellstar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Cardiology clinic led me to investigate the clinic's patient scheduling and intake process. Despite a manageable patient load at this clinic, I experienced prolonged waiting times. My unique perspective as not only a Healthcare Management Informatics graduate student, but also a patient at the clinic, enables me to recognize problems and propose effective solutions. This analysis aims to provide a snapshot of the patient intake process, identifying areas for potential improvement in efficiency and care quality. By addressing these issues, we aim to create a more patient-centered experience and optimize the clinic's workflow for the benefit of healthcare providers and patients</a:t>
            </a: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886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67B9-40FC-D193-6AF9-97AF7E6A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1" y="367864"/>
            <a:ext cx="10515600" cy="1325563"/>
          </a:xfrm>
        </p:spPr>
        <p:txBody>
          <a:bodyPr/>
          <a:lstStyle/>
          <a:p>
            <a:r>
              <a:rPr lang="en-US" dirty="0"/>
              <a:t>Workflow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C05AB3-5889-183F-AFED-C1AAE9AE8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4" y="1693427"/>
            <a:ext cx="8734233" cy="511464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6EF8499-B322-3C9B-2D11-2D751EEF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82" y="173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424B-8ABE-CD6B-481F-4CFB1D24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109" y="900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F003A-2F32-63BF-9AB7-98B524FF7D97}"/>
              </a:ext>
            </a:extLst>
          </p:cNvPr>
          <p:cNvSpPr txBox="1"/>
          <p:nvPr/>
        </p:nvSpPr>
        <p:spPr>
          <a:xfrm>
            <a:off x="561563" y="6121546"/>
            <a:ext cx="1183658" cy="3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FB0FA-2AFC-078B-5E49-C2FC7580FB04}"/>
              </a:ext>
            </a:extLst>
          </p:cNvPr>
          <p:cNvSpPr txBox="1"/>
          <p:nvPr/>
        </p:nvSpPr>
        <p:spPr>
          <a:xfrm>
            <a:off x="8855007" y="1942422"/>
            <a:ext cx="315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</a:rPr>
              <a:t>This flowchart depicts the </a:t>
            </a:r>
            <a:r>
              <a:rPr lang="en-US" sz="1400" b="0" dirty="0" err="1">
                <a:effectLst/>
              </a:rPr>
              <a:t>Wellstar</a:t>
            </a:r>
            <a:r>
              <a:rPr lang="en-US" sz="1400" b="0" dirty="0">
                <a:effectLst/>
              </a:rPr>
              <a:t> Cardiology clinic's workflow analysis, highlighting areas for improvement and proposing technology-driven solutions to enhance patient-centered care and streamline operations.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898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2807-6526-013D-D015-07DF68A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DCA2136-A1EB-414A-FCB9-412D41A9A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417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98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B4285-D2A3-D180-6899-02984C66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Proposed Solutions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7"/>
            <a:ext cx="2412221" cy="1810093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Content Placeholder 13">
            <a:extLst>
              <a:ext uri="{FF2B5EF4-FFF2-40B4-BE49-F238E27FC236}">
                <a16:creationId xmlns:a16="http://schemas.microsoft.com/office/drawing/2014/main" id="{030BB269-7695-37D6-9F5C-834373CDD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46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89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1E8FB-3D8E-7625-6FEC-A19FD4C4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D98AB5D6-CA60-95AF-EC3C-8C254334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7A3A7-ED6B-8D2F-7746-C74276C9E5DB}"/>
              </a:ext>
            </a:extLst>
          </p:cNvPr>
          <p:cNvSpPr txBox="1"/>
          <p:nvPr/>
        </p:nvSpPr>
        <p:spPr>
          <a:xfrm>
            <a:off x="6617435" y="1744061"/>
            <a:ext cx="5304934" cy="49967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2"/>
                </a:solidFill>
                <a:effectLst/>
              </a:rPr>
              <a:t>In conclusion, the comprehensive analysis of operational processes at the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Wellstar</a:t>
            </a:r>
            <a:r>
              <a:rPr lang="en-US" b="0" i="0" dirty="0">
                <a:solidFill>
                  <a:schemeClr val="tx2"/>
                </a:solidFill>
                <a:effectLst/>
              </a:rPr>
              <a:t> Cardiology clinic has illuminated key areas ready for enhancement. Through the proposal of solutions that seamlessly integrate a patient-centered and technological approach, the clinic is strategically positioned to adapt to the demands of modern healthcare. This transition not only facilitates an alignment with cutting-edge technologies but also promises to streamline operations effectively. The incorporation of technology emerges offers several advantages—reducing inconveniences for both patients and staff, optimizing clinic-wide operations, and establishing a patient-centric workflow. Embracing these advancements improves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Wellstar</a:t>
            </a:r>
            <a:r>
              <a:rPr lang="en-US" b="0" i="0" dirty="0">
                <a:solidFill>
                  <a:schemeClr val="tx2"/>
                </a:solidFill>
                <a:effectLst/>
              </a:rPr>
              <a:t> Cardiology clinic’s healthcare delivery with the potential to significantly enhance the quality of patient care, improve operational efficiency, and navigate the evolving landscape of healthcare services with agility and innovation.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DD7F-D8B8-8EEF-CE92-48E50983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37E4-8467-920F-BA1A-D9E0A44B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Carini</a:t>
            </a:r>
            <a:r>
              <a:rPr lang="en-US" dirty="0">
                <a:effectLst/>
              </a:rPr>
              <a:t>, E., Villani, L., </a:t>
            </a:r>
            <a:r>
              <a:rPr lang="en-US" dirty="0" err="1">
                <a:effectLst/>
              </a:rPr>
              <a:t>Pezzullo</a:t>
            </a:r>
            <a:r>
              <a:rPr lang="en-US" dirty="0">
                <a:effectLst/>
              </a:rPr>
              <a:t>, A. M., </a:t>
            </a:r>
            <a:r>
              <a:rPr lang="en-US" dirty="0" err="1">
                <a:effectLst/>
              </a:rPr>
              <a:t>Gentili</a:t>
            </a:r>
            <a:r>
              <a:rPr lang="en-US" dirty="0">
                <a:effectLst/>
              </a:rPr>
              <a:t>, A., Barbara, A., Ricciardi, W., &amp; Boccia, S. (2021). The Impact of Digital Patient Portals on Health Outcomes, System Efficiency, and Patient Attitudes: Updated Systematic Literature Review. </a:t>
            </a:r>
            <a:r>
              <a:rPr lang="en-US" i="1" dirty="0">
                <a:effectLst/>
              </a:rPr>
              <a:t>Journal of Medical Internet Research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23</a:t>
            </a:r>
            <a:r>
              <a:rPr lang="en-US" dirty="0">
                <a:effectLst/>
              </a:rPr>
              <a:t>(9), e26189. </a:t>
            </a:r>
            <a:r>
              <a:rPr lang="en-US" dirty="0">
                <a:effectLst/>
                <a:hlinkClick r:id="rId2"/>
              </a:rPr>
              <a:t>https://doi.org/10.2196/26189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534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Clinical Workflow Analysis – Wellstar Cardiology Clinic </vt:lpstr>
      <vt:lpstr>Introduction</vt:lpstr>
      <vt:lpstr>Workflow Analysis</vt:lpstr>
      <vt:lpstr>Problem Overview</vt:lpstr>
      <vt:lpstr>Proposed Solutions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Workflow Analysis</dc:title>
  <dc:creator>Kameron Jackson</dc:creator>
  <cp:lastModifiedBy>Kameron Jackson</cp:lastModifiedBy>
  <cp:revision>6</cp:revision>
  <dcterms:created xsi:type="dcterms:W3CDTF">2023-11-21T18:01:09Z</dcterms:created>
  <dcterms:modified xsi:type="dcterms:W3CDTF">2023-12-02T00:45:26Z</dcterms:modified>
</cp:coreProperties>
</file>